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Lst>
  <p:notesMasterIdLst>
    <p:notesMasterId r:id="rId35"/>
  </p:notesMasterIdLst>
  <p:sldIdLst>
    <p:sldId id="470" r:id="rId11"/>
    <p:sldId id="353" r:id="rId12"/>
    <p:sldId id="471" r:id="rId13"/>
    <p:sldId id="352" r:id="rId14"/>
    <p:sldId id="496" r:id="rId15"/>
    <p:sldId id="495" r:id="rId16"/>
    <p:sldId id="494" r:id="rId17"/>
    <p:sldId id="497" r:id="rId18"/>
    <p:sldId id="491" r:id="rId19"/>
    <p:sldId id="498" r:id="rId20"/>
    <p:sldId id="499" r:id="rId21"/>
    <p:sldId id="500" r:id="rId22"/>
    <p:sldId id="501" r:id="rId23"/>
    <p:sldId id="492" r:id="rId24"/>
    <p:sldId id="502" r:id="rId25"/>
    <p:sldId id="503" r:id="rId26"/>
    <p:sldId id="504" r:id="rId27"/>
    <p:sldId id="505" r:id="rId28"/>
    <p:sldId id="493" r:id="rId29"/>
    <p:sldId id="506" r:id="rId30"/>
    <p:sldId id="507" r:id="rId31"/>
    <p:sldId id="508" r:id="rId32"/>
    <p:sldId id="509" r:id="rId33"/>
    <p:sldId id="297" r:id="rId34"/>
  </p:sldIdLst>
  <p:sldSz cx="12190413" cy="6859588"/>
  <p:notesSz cx="6858000" cy="9144000"/>
  <p:custDataLst>
    <p:tags r:id="rId3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B7AE"/>
    <a:srgbClr val="F8F6F6"/>
    <a:srgbClr val="56C8BB"/>
    <a:srgbClr val="3296A8"/>
    <a:srgbClr val="6D8AAB"/>
    <a:srgbClr val="31709C"/>
    <a:srgbClr val="7697B3"/>
    <a:srgbClr val="6FA094"/>
    <a:srgbClr val="94BCB4"/>
    <a:srgbClr val="5950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22" autoAdjust="0"/>
    <p:restoredTop sz="97778" autoAdjust="0"/>
  </p:normalViewPr>
  <p:slideViewPr>
    <p:cSldViewPr snapToGrid="0" showGuides="1">
      <p:cViewPr varScale="1">
        <p:scale>
          <a:sx n="106" d="100"/>
          <a:sy n="106" d="100"/>
        </p:scale>
        <p:origin x="930" y="108"/>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ags" Target="tags/tag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2017/12/19 Tuesday</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1491331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3933537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1640700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4124498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24673576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extLst>
      <p:ext uri="{BB962C8B-B14F-4D97-AF65-F5344CB8AC3E}">
        <p14:creationId xmlns:p14="http://schemas.microsoft.com/office/powerpoint/2010/main" val="3502009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1020793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17</a:t>
            </a:fld>
            <a:endParaRPr lang="zh-CN" altLang="en-US"/>
          </a:p>
        </p:txBody>
      </p:sp>
    </p:spTree>
    <p:extLst>
      <p:ext uri="{BB962C8B-B14F-4D97-AF65-F5344CB8AC3E}">
        <p14:creationId xmlns:p14="http://schemas.microsoft.com/office/powerpoint/2010/main" val="3750062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18</a:t>
            </a:fld>
            <a:endParaRPr lang="zh-CN" altLang="en-US"/>
          </a:p>
        </p:txBody>
      </p:sp>
    </p:spTree>
    <p:extLst>
      <p:ext uri="{BB962C8B-B14F-4D97-AF65-F5344CB8AC3E}">
        <p14:creationId xmlns:p14="http://schemas.microsoft.com/office/powerpoint/2010/main" val="14281468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19</a:t>
            </a:fld>
            <a:endParaRPr lang="zh-CN" altLang="en-US"/>
          </a:p>
        </p:txBody>
      </p:sp>
    </p:spTree>
    <p:extLst>
      <p:ext uri="{BB962C8B-B14F-4D97-AF65-F5344CB8AC3E}">
        <p14:creationId xmlns:p14="http://schemas.microsoft.com/office/powerpoint/2010/main" val="1261223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11217525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20</a:t>
            </a:fld>
            <a:endParaRPr lang="zh-CN" altLang="en-US"/>
          </a:p>
        </p:txBody>
      </p:sp>
    </p:spTree>
    <p:extLst>
      <p:ext uri="{BB962C8B-B14F-4D97-AF65-F5344CB8AC3E}">
        <p14:creationId xmlns:p14="http://schemas.microsoft.com/office/powerpoint/2010/main" val="21418156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21</a:t>
            </a:fld>
            <a:endParaRPr lang="zh-CN" altLang="en-US"/>
          </a:p>
        </p:txBody>
      </p:sp>
    </p:spTree>
    <p:extLst>
      <p:ext uri="{BB962C8B-B14F-4D97-AF65-F5344CB8AC3E}">
        <p14:creationId xmlns:p14="http://schemas.microsoft.com/office/powerpoint/2010/main" val="31174104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22</a:t>
            </a:fld>
            <a:endParaRPr lang="zh-CN" altLang="en-US"/>
          </a:p>
        </p:txBody>
      </p:sp>
    </p:spTree>
    <p:extLst>
      <p:ext uri="{BB962C8B-B14F-4D97-AF65-F5344CB8AC3E}">
        <p14:creationId xmlns:p14="http://schemas.microsoft.com/office/powerpoint/2010/main" val="34099092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23</a:t>
            </a:fld>
            <a:endParaRPr lang="zh-CN" altLang="en-US"/>
          </a:p>
        </p:txBody>
      </p:sp>
    </p:spTree>
    <p:extLst>
      <p:ext uri="{BB962C8B-B14F-4D97-AF65-F5344CB8AC3E}">
        <p14:creationId xmlns:p14="http://schemas.microsoft.com/office/powerpoint/2010/main" val="19085032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24</a:t>
            </a:fld>
            <a:endParaRPr lang="zh-CN" altLang="en-US"/>
          </a:p>
        </p:txBody>
      </p:sp>
    </p:spTree>
    <p:extLst>
      <p:ext uri="{BB962C8B-B14F-4D97-AF65-F5344CB8AC3E}">
        <p14:creationId xmlns:p14="http://schemas.microsoft.com/office/powerpoint/2010/main" val="381920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1595030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750883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1997001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2454023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extLst>
      <p:ext uri="{BB962C8B-B14F-4D97-AF65-F5344CB8AC3E}">
        <p14:creationId xmlns:p14="http://schemas.microsoft.com/office/powerpoint/2010/main" val="2219458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extLst>
      <p:ext uri="{BB962C8B-B14F-4D97-AF65-F5344CB8AC3E}">
        <p14:creationId xmlns:p14="http://schemas.microsoft.com/office/powerpoint/2010/main" val="3932927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9</a:t>
            </a:fld>
            <a:endParaRPr lang="zh-CN" altLang="en-US"/>
          </a:p>
        </p:txBody>
      </p:sp>
    </p:spTree>
    <p:extLst>
      <p:ext uri="{BB962C8B-B14F-4D97-AF65-F5344CB8AC3E}">
        <p14:creationId xmlns:p14="http://schemas.microsoft.com/office/powerpoint/2010/main" val="1959622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2017/12/19 Tuesday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2017/12/19 Tuesday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2017/12/19 Tuesday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19/12/2017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19/12/2017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19/12/2017</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19/12/2017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19/12/2017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19/12/2017</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19/12/2017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28932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19/12/2017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697907939"/>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2017/12/19 Tuesday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19/12/2017</a:t>
            </a:fld>
            <a:endParaRPr lang="en-JM" dirty="0">
              <a:solidFill>
                <a:prstClr val="black">
                  <a:tint val="75000"/>
                </a:prstClr>
              </a:solidFill>
            </a:endParaRPr>
          </a:p>
        </p:txBody>
      </p:sp>
    </p:spTree>
    <p:extLst>
      <p:ext uri="{BB962C8B-B14F-4D97-AF65-F5344CB8AC3E}">
        <p14:creationId xmlns:p14="http://schemas.microsoft.com/office/powerpoint/2010/main" val="2214738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19/12/2017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0303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19/12/2017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945302849"/>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19/12/2017</a:t>
            </a:fld>
            <a:endParaRPr lang="en-JM" dirty="0">
              <a:solidFill>
                <a:prstClr val="black">
                  <a:tint val="75000"/>
                </a:prstClr>
              </a:solidFill>
            </a:endParaRPr>
          </a:p>
        </p:txBody>
      </p:sp>
    </p:spTree>
    <p:extLst>
      <p:ext uri="{BB962C8B-B14F-4D97-AF65-F5344CB8AC3E}">
        <p14:creationId xmlns:p14="http://schemas.microsoft.com/office/powerpoint/2010/main" val="4162990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19/12/2017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37292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19/12/2017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174124145"/>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19/12/2017</a:t>
            </a:fld>
            <a:endParaRPr lang="en-JM" dirty="0">
              <a:solidFill>
                <a:prstClr val="black">
                  <a:tint val="75000"/>
                </a:prstClr>
              </a:solidFill>
            </a:endParaRPr>
          </a:p>
        </p:txBody>
      </p:sp>
    </p:spTree>
    <p:extLst>
      <p:ext uri="{BB962C8B-B14F-4D97-AF65-F5344CB8AC3E}">
        <p14:creationId xmlns:p14="http://schemas.microsoft.com/office/powerpoint/2010/main" val="21184742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19/12/2017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46944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19/12/2017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502747024"/>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19/12/2017</a:t>
            </a:fld>
            <a:endParaRPr lang="en-JM" dirty="0">
              <a:solidFill>
                <a:prstClr val="black">
                  <a:tint val="75000"/>
                </a:prstClr>
              </a:solidFill>
            </a:endParaRPr>
          </a:p>
        </p:txBody>
      </p:sp>
    </p:spTree>
    <p:extLst>
      <p:ext uri="{BB962C8B-B14F-4D97-AF65-F5344CB8AC3E}">
        <p14:creationId xmlns:p14="http://schemas.microsoft.com/office/powerpoint/2010/main" val="3380151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2017/12/19 Tuesday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19/12/2017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1294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19/12/2017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8163827"/>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19/12/2017</a:t>
            </a:fld>
            <a:endParaRPr lang="en-JM" dirty="0">
              <a:solidFill>
                <a:prstClr val="black">
                  <a:tint val="75000"/>
                </a:prstClr>
              </a:solidFill>
            </a:endParaRPr>
          </a:p>
        </p:txBody>
      </p:sp>
    </p:spTree>
    <p:extLst>
      <p:ext uri="{BB962C8B-B14F-4D97-AF65-F5344CB8AC3E}">
        <p14:creationId xmlns:p14="http://schemas.microsoft.com/office/powerpoint/2010/main" val="29321362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19/12/2017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63950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19/12/2017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3552026902"/>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19/12/2017</a:t>
            </a:fld>
            <a:endParaRPr lang="en-JM" dirty="0">
              <a:solidFill>
                <a:prstClr val="black">
                  <a:tint val="75000"/>
                </a:prstClr>
              </a:solidFill>
            </a:endParaRPr>
          </a:p>
        </p:txBody>
      </p:sp>
    </p:spTree>
    <p:extLst>
      <p:ext uri="{BB962C8B-B14F-4D97-AF65-F5344CB8AC3E}">
        <p14:creationId xmlns:p14="http://schemas.microsoft.com/office/powerpoint/2010/main" val="19159256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12/19/2017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12/19/2017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12/19/2017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12/19/2017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2017/12/19 Tuesday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12/19/2017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12/19/2017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12/19/2017</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12/19/2017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12/19/2017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12/19/2017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12/19/2017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2017/12/19 Tuesday</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2017/12/19 Tuesday</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2017/12/19 Tuesday</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2017/12/19 Tuesday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2017/12/19 Tuesday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2017/12/19 Tuesday</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12/19/2017</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19/12/2017</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19/12/2017</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19/12/2017</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4047815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19/12/2017</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639413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19/12/2017</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5892098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19/12/2017</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9883938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19/12/2017</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48486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19/12/2017</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2847142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4.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6721C26-B51F-4581-A352-9B6E7EAF20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5" name="矩形 259">
            <a:extLst>
              <a:ext uri="{FF2B5EF4-FFF2-40B4-BE49-F238E27FC236}">
                <a16:creationId xmlns:a16="http://schemas.microsoft.com/office/drawing/2014/main" id="{92865D93-DCC3-420F-9C2B-6BF9EB14418F}"/>
              </a:ext>
            </a:extLst>
          </p:cNvPr>
          <p:cNvSpPr>
            <a:spLocks noChangeArrowheads="1"/>
          </p:cNvSpPr>
          <p:nvPr/>
        </p:nvSpPr>
        <p:spPr bwMode="auto">
          <a:xfrm>
            <a:off x="1960336" y="2811012"/>
            <a:ext cx="8263164"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eaLnBrk="1" hangingPunct="1">
              <a:spcBef>
                <a:spcPct val="20000"/>
              </a:spcBef>
              <a:buFont typeface="Arial" panose="020B0604020202020204" pitchFamily="34" charset="0"/>
              <a:buNone/>
            </a:pPr>
            <a:r>
              <a:rPr lang="zh-CN" altLang="en-US" sz="6000" dirty="0">
                <a:solidFill>
                  <a:srgbClr val="61B7AE"/>
                </a:solidFill>
                <a:latin typeface="微软雅黑" panose="020B0503020204020204" pitchFamily="34" charset="-122"/>
                <a:ea typeface="微软雅黑" panose="020B0503020204020204" pitchFamily="34" charset="-122"/>
                <a:sym typeface="Calibri" panose="020F0502020204030204" pitchFamily="34" charset="0"/>
              </a:rPr>
              <a:t>水彩风</a:t>
            </a:r>
            <a:r>
              <a:rPr lang="zh-CN" altLang="en-US" sz="6000" b="1" dirty="0">
                <a:solidFill>
                  <a:srgbClr val="61B7AE"/>
                </a:solidFill>
                <a:latin typeface="微软雅黑" panose="020B0503020204020204" pitchFamily="34" charset="-122"/>
                <a:ea typeface="微软雅黑" panose="020B0503020204020204" pitchFamily="34" charset="-122"/>
                <a:sym typeface="Calibri" panose="020F0502020204030204" pitchFamily="34" charset="0"/>
              </a:rPr>
              <a:t>述职汇报</a:t>
            </a:r>
            <a:r>
              <a:rPr lang="en-US" altLang="zh-CN" sz="2800" dirty="0">
                <a:solidFill>
                  <a:srgbClr val="61B7AE"/>
                </a:solidFill>
                <a:latin typeface="微软雅黑" panose="020B0503020204020204" pitchFamily="34" charset="-122"/>
                <a:sym typeface="Calibri" panose="020F0502020204030204" pitchFamily="34" charset="0"/>
              </a:rPr>
              <a:t>POWERPOINT</a:t>
            </a:r>
            <a:endParaRPr lang="zh-CN" altLang="en-US" sz="4400" dirty="0">
              <a:solidFill>
                <a:srgbClr val="61B7AE"/>
              </a:solidFill>
              <a:ea typeface="微软雅黑" panose="020B0503020204020204" pitchFamily="34" charset="-122"/>
              <a:sym typeface="Calibri" panose="020F0502020204030204" pitchFamily="34" charset="0"/>
            </a:endParaRPr>
          </a:p>
        </p:txBody>
      </p:sp>
      <p:sp>
        <p:nvSpPr>
          <p:cNvPr id="6" name="矩形 259">
            <a:extLst>
              <a:ext uri="{FF2B5EF4-FFF2-40B4-BE49-F238E27FC236}">
                <a16:creationId xmlns:a16="http://schemas.microsoft.com/office/drawing/2014/main" id="{A1608729-7523-474D-8050-A8A84BEC7BE8}"/>
              </a:ext>
            </a:extLst>
          </p:cNvPr>
          <p:cNvSpPr>
            <a:spLocks noChangeArrowheads="1"/>
          </p:cNvSpPr>
          <p:nvPr/>
        </p:nvSpPr>
        <p:spPr bwMode="auto">
          <a:xfrm>
            <a:off x="3346337" y="4911757"/>
            <a:ext cx="5491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1" hangingPunct="1">
              <a:buFont typeface="Arial" panose="020B0604020202020204" pitchFamily="34" charset="0"/>
              <a:buNone/>
            </a:pPr>
            <a:r>
              <a:rPr lang="zh-CN" altLang="en-US" sz="2400" dirty="0">
                <a:solidFill>
                  <a:srgbClr val="61B7AE"/>
                </a:solidFill>
                <a:latin typeface="Arial" panose="020B0604020202020204" pitchFamily="34" charset="0"/>
                <a:ea typeface="微软雅黑" panose="020B0503020204020204" pitchFamily="34" charset="-122"/>
                <a:sym typeface="Arial" panose="020B0604020202020204" pitchFamily="34" charset="0"/>
              </a:rPr>
              <a:t>汇报人：猪七爷</a:t>
            </a:r>
            <a:endParaRPr lang="en-US" altLang="zh-CN" sz="2400" dirty="0">
              <a:solidFill>
                <a:srgbClr val="61B7AE"/>
              </a:solidFill>
              <a:latin typeface="Arial" panose="020B0604020202020204" pitchFamily="34" charset="0"/>
              <a:sym typeface="Arial" panose="020B0604020202020204" pitchFamily="34" charset="0"/>
            </a:endParaRPr>
          </a:p>
        </p:txBody>
      </p:sp>
      <p:sp>
        <p:nvSpPr>
          <p:cNvPr id="7" name="矩形 259">
            <a:extLst>
              <a:ext uri="{FF2B5EF4-FFF2-40B4-BE49-F238E27FC236}">
                <a16:creationId xmlns:a16="http://schemas.microsoft.com/office/drawing/2014/main" id="{C8F6C09A-0BFD-4127-85C8-0A914E6A7791}"/>
              </a:ext>
            </a:extLst>
          </p:cNvPr>
          <p:cNvSpPr>
            <a:spLocks noChangeArrowheads="1"/>
          </p:cNvSpPr>
          <p:nvPr/>
        </p:nvSpPr>
        <p:spPr bwMode="auto">
          <a:xfrm>
            <a:off x="2293257" y="3751491"/>
            <a:ext cx="7727043" cy="36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spcBef>
                <a:spcPct val="20000"/>
              </a:spcBef>
            </a:pPr>
            <a:r>
              <a:rPr lang="en-US" altLang="zh-CN" sz="780" dirty="0">
                <a:solidFill>
                  <a:srgbClr val="61B7AE"/>
                </a:solidFill>
                <a:latin typeface="微软雅黑" panose="020B0503020204020204" pitchFamily="34" charset="-122"/>
                <a:sym typeface="Calibri" panose="020F0502020204030204" pitchFamily="34" charset="0"/>
              </a:rPr>
              <a:t>Please replace text, click add relevant headline, modify the text content, also can copy your content to this directly. Please replace text, click add relevant headline, modify the text content, also can copy your content to this directly. Please replace text, click add relevant headline, modify the text content, also can copy your </a:t>
            </a:r>
            <a:r>
              <a:rPr lang="en-US" altLang="zh-CN" sz="780" dirty="0" err="1">
                <a:solidFill>
                  <a:srgbClr val="61B7AE"/>
                </a:solidFill>
                <a:latin typeface="微软雅黑" panose="020B0503020204020204" pitchFamily="34" charset="-122"/>
                <a:sym typeface="Calibri" panose="020F0502020204030204" pitchFamily="34" charset="0"/>
              </a:rPr>
              <a:t>coPlease</a:t>
            </a:r>
            <a:r>
              <a:rPr lang="en-US" altLang="zh-CN" sz="780" dirty="0">
                <a:solidFill>
                  <a:srgbClr val="61B7AE"/>
                </a:solidFill>
                <a:latin typeface="微软雅黑" panose="020B0503020204020204" pitchFamily="34" charset="-122"/>
                <a:sym typeface="Calibri" panose="020F0502020204030204" pitchFamily="34" charset="0"/>
              </a:rPr>
              <a:t> replace text, click add relevant headline, modify the text content, also can copy </a:t>
            </a:r>
            <a:r>
              <a:rPr lang="en-US" altLang="zh-CN" sz="780" dirty="0" err="1">
                <a:solidFill>
                  <a:srgbClr val="61B7AE"/>
                </a:solidFill>
                <a:latin typeface="微软雅黑" panose="020B0503020204020204" pitchFamily="34" charset="-122"/>
                <a:sym typeface="Calibri" panose="020F0502020204030204" pitchFamily="34" charset="0"/>
              </a:rPr>
              <a:t>yoontent</a:t>
            </a:r>
            <a:r>
              <a:rPr lang="en-US" altLang="zh-CN" sz="780" dirty="0">
                <a:solidFill>
                  <a:srgbClr val="61B7AE"/>
                </a:solidFill>
                <a:latin typeface="微软雅黑" panose="020B0503020204020204" pitchFamily="34" charset="-122"/>
                <a:sym typeface="Calibri" panose="020F0502020204030204" pitchFamily="34" charset="0"/>
              </a:rPr>
              <a:t> to this directly. Please replace text, click add relevant headline,</a:t>
            </a:r>
            <a:endParaRPr lang="zh-CN" altLang="en-US" sz="780" dirty="0">
              <a:solidFill>
                <a:srgbClr val="61B7AE"/>
              </a:solidFill>
              <a:ea typeface="微软雅黑" panose="020B0503020204020204" pitchFamily="34" charset="-122"/>
              <a:sym typeface="Calibri" panose="020F0502020204030204" pitchFamily="34" charset="0"/>
            </a:endParaRPr>
          </a:p>
        </p:txBody>
      </p:sp>
      <p:sp>
        <p:nvSpPr>
          <p:cNvPr id="8" name="_16">
            <a:extLst>
              <a:ext uri="{FF2B5EF4-FFF2-40B4-BE49-F238E27FC236}">
                <a16:creationId xmlns:a16="http://schemas.microsoft.com/office/drawing/2014/main" id="{2C444103-717E-49E5-9109-CE089B356903}"/>
              </a:ext>
            </a:extLst>
          </p:cNvPr>
          <p:cNvSpPr txBox="1">
            <a:spLocks noChangeArrowheads="1"/>
          </p:cNvSpPr>
          <p:nvPr/>
        </p:nvSpPr>
        <p:spPr bwMode="auto">
          <a:xfrm>
            <a:off x="3604986" y="471119"/>
            <a:ext cx="4973864" cy="23141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sz="11800" b="0" dirty="0">
                <a:solidFill>
                  <a:srgbClr val="61B7AE"/>
                </a:solidFill>
                <a:latin typeface="Bradley Hand ITC" panose="03070402050302030203" pitchFamily="66" charset="0"/>
                <a:ea typeface="张海山锐线体简" panose="02000000000000000000" pitchFamily="2" charset="-122"/>
              </a:rPr>
              <a:t>2019</a:t>
            </a:r>
            <a:endParaRPr lang="zh-CN" altLang="zh-CN" sz="11800" b="0" dirty="0">
              <a:solidFill>
                <a:srgbClr val="61B7AE"/>
              </a:solidFill>
              <a:latin typeface="Bradley Hand ITC" panose="03070402050302030203" pitchFamily="66" charset="0"/>
              <a:ea typeface="张海山锐线体简" panose="02000000000000000000" pitchFamily="2" charset="-122"/>
            </a:endParaRPr>
          </a:p>
        </p:txBody>
      </p:sp>
      <p:grpSp>
        <p:nvGrpSpPr>
          <p:cNvPr id="10" name="组合 9">
            <a:extLst>
              <a:ext uri="{FF2B5EF4-FFF2-40B4-BE49-F238E27FC236}">
                <a16:creationId xmlns:a16="http://schemas.microsoft.com/office/drawing/2014/main" id="{04A4F02F-3715-4681-9B16-F02C38C3A74F}"/>
              </a:ext>
            </a:extLst>
          </p:cNvPr>
          <p:cNvGrpSpPr/>
          <p:nvPr/>
        </p:nvGrpSpPr>
        <p:grpSpPr>
          <a:xfrm>
            <a:off x="2163536" y="2667358"/>
            <a:ext cx="7856764" cy="1612542"/>
            <a:chOff x="2802618" y="3136900"/>
            <a:chExt cx="6578600" cy="1018073"/>
          </a:xfrm>
        </p:grpSpPr>
        <p:cxnSp>
          <p:nvCxnSpPr>
            <p:cNvPr id="11" name="直接连接符 10">
              <a:extLst>
                <a:ext uri="{FF2B5EF4-FFF2-40B4-BE49-F238E27FC236}">
                  <a16:creationId xmlns:a16="http://schemas.microsoft.com/office/drawing/2014/main" id="{84DCD19E-6F7D-460D-B5AC-3C749E5230DA}"/>
                </a:ext>
              </a:extLst>
            </p:cNvPr>
            <p:cNvCxnSpPr/>
            <p:nvPr/>
          </p:nvCxnSpPr>
          <p:spPr>
            <a:xfrm>
              <a:off x="2802618" y="3136900"/>
              <a:ext cx="6578600" cy="0"/>
            </a:xfrm>
            <a:prstGeom prst="line">
              <a:avLst/>
            </a:prstGeom>
            <a:ln>
              <a:solidFill>
                <a:srgbClr val="61B7AE"/>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234BEBCA-77BA-409A-AC0F-9FA60595592D}"/>
                </a:ext>
              </a:extLst>
            </p:cNvPr>
            <p:cNvCxnSpPr/>
            <p:nvPr/>
          </p:nvCxnSpPr>
          <p:spPr>
            <a:xfrm>
              <a:off x="2802618" y="4154973"/>
              <a:ext cx="6578600" cy="0"/>
            </a:xfrm>
            <a:prstGeom prst="line">
              <a:avLst/>
            </a:prstGeom>
            <a:ln>
              <a:solidFill>
                <a:srgbClr val="61B7AE"/>
              </a:solidFill>
            </a:ln>
          </p:spPr>
          <p:style>
            <a:lnRef idx="1">
              <a:schemeClr val="accent1"/>
            </a:lnRef>
            <a:fillRef idx="0">
              <a:schemeClr val="accent1"/>
            </a:fillRef>
            <a:effectRef idx="0">
              <a:schemeClr val="accent1"/>
            </a:effectRef>
            <a:fontRef idx="minor">
              <a:schemeClr val="tx1"/>
            </a:fontRef>
          </p:style>
        </p:cxnSp>
      </p:grpSp>
      <p:pic>
        <p:nvPicPr>
          <p:cNvPr id="13" name="理查德.克莱德曼 - Say you love me">
            <a:hlinkClick r:id="" action="ppaction://media"/>
            <a:extLst>
              <a:ext uri="{FF2B5EF4-FFF2-40B4-BE49-F238E27FC236}">
                <a16:creationId xmlns:a16="http://schemas.microsoft.com/office/drawing/2014/main" id="{CEAF8702-F37F-4EC9-8207-0DA1B7A53E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19113" y="-1578428"/>
            <a:ext cx="609600" cy="609600"/>
          </a:xfrm>
          <a:prstGeom prst="rect">
            <a:avLst/>
          </a:prstGeom>
        </p:spPr>
      </p:pic>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3"/>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par>
                          <p:cTn id="10" fill="hold">
                            <p:stCondLst>
                              <p:cond delay="750"/>
                            </p:stCondLst>
                            <p:childTnLst>
                              <p:par>
                                <p:cTn id="11" presetID="16" presetClass="entr" presetSubtype="21"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par>
                          <p:cTn id="14" fill="hold">
                            <p:stCondLst>
                              <p:cond delay="125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5"/>
                                        </p:tgtEl>
                                        <p:attrNameLst>
                                          <p:attrName>ppt_y</p:attrName>
                                        </p:attrNameLst>
                                      </p:cBhvr>
                                      <p:tavLst>
                                        <p:tav tm="0">
                                          <p:val>
                                            <p:strVal val="#ppt_y"/>
                                          </p:val>
                                        </p:tav>
                                        <p:tav tm="100000">
                                          <p:val>
                                            <p:strVal val="#ppt_y"/>
                                          </p:val>
                                        </p:tav>
                                      </p:tavLst>
                                    </p:anim>
                                    <p:anim calcmode="lin" valueType="num">
                                      <p:cBhvr>
                                        <p:cTn id="1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5"/>
                                        </p:tgtEl>
                                      </p:cBhvr>
                                    </p:animEffect>
                                  </p:childTnLst>
                                </p:cTn>
                              </p:par>
                            </p:childTnLst>
                          </p:cTn>
                        </p:par>
                        <p:par>
                          <p:cTn id="22" fill="hold">
                            <p:stCondLst>
                              <p:cond delay="2550"/>
                            </p:stCondLst>
                            <p:childTnLst>
                              <p:par>
                                <p:cTn id="23" presetID="26" presetClass="emph" presetSubtype="0" fill="hold" grpId="1" nodeType="afterEffect">
                                  <p:stCondLst>
                                    <p:cond delay="0"/>
                                  </p:stCondLst>
                                  <p:iterate type="lt">
                                    <p:tmAbs val="0"/>
                                  </p:iterate>
                                  <p:childTnLst>
                                    <p:animEffect transition="out" filter="fade">
                                      <p:cBhvr>
                                        <p:cTn id="24" dur="500" tmFilter="0, 0; .2, .5; .8, .5; 1, 0"/>
                                        <p:tgtEl>
                                          <p:spTgt spid="5"/>
                                        </p:tgtEl>
                                      </p:cBhvr>
                                    </p:animEffect>
                                    <p:animScale>
                                      <p:cBhvr>
                                        <p:cTn id="25" dur="250" autoRev="1" fill="hold"/>
                                        <p:tgtEl>
                                          <p:spTgt spid="5"/>
                                        </p:tgtEl>
                                      </p:cBhvr>
                                      <p:by x="105000" y="105000"/>
                                    </p:animScale>
                                  </p:childTnLst>
                                </p:cTn>
                              </p:par>
                            </p:childTnLst>
                          </p:cTn>
                        </p:par>
                        <p:par>
                          <p:cTn id="26" fill="hold">
                            <p:stCondLst>
                              <p:cond delay="305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childTnLst>
                                </p:cTn>
                              </p:par>
                            </p:childTnLst>
                          </p:cTn>
                        </p:par>
                        <p:par>
                          <p:cTn id="30" fill="hold">
                            <p:stCondLst>
                              <p:cond delay="4050"/>
                            </p:stCondLst>
                            <p:childTnLst>
                              <p:par>
                                <p:cTn id="31" presetID="53" presetClass="entr" presetSubtype="16"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childTnLst>
                          </p:cTn>
                        </p:par>
                        <p:par>
                          <p:cTn id="36" fill="hold">
                            <p:stCondLst>
                              <p:cond delay="4550"/>
                            </p:stCondLst>
                            <p:childTnLst>
                              <p:par>
                                <p:cTn id="37" presetID="42"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2" repeatCount="indefinite" fill="remove" display="0">
                  <p:stCondLst>
                    <p:cond delay="indefinite"/>
                  </p:stCondLst>
                  <p:endCondLst>
                    <p:cond evt="onStopAudio" delay="0">
                      <p:tgtEl>
                        <p:sldTgt/>
                      </p:tgtEl>
                    </p:cond>
                  </p:endCondLst>
                </p:cTn>
                <p:tgtEl>
                  <p:spTgt spid="13"/>
                </p:tgtEl>
              </p:cMediaNode>
            </p:audio>
          </p:childTnLst>
        </p:cTn>
      </p:par>
    </p:tnLst>
    <p:bldLst>
      <p:bldP spid="5" grpId="0"/>
      <p:bldP spid="5" grpId="1"/>
      <p:bldP spid="6" grpId="0" bldLvl="0"/>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4474546" y="243393"/>
            <a:ext cx="32553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600" b="1" spc="300" dirty="0">
                <a:solidFill>
                  <a:srgbClr val="61B7AE"/>
                </a:solidFill>
                <a:latin typeface="微软雅黑" panose="020B0503020204020204" pitchFamily="34" charset="-122"/>
                <a:ea typeface="微软雅黑" panose="020B0503020204020204" pitchFamily="34" charset="-122"/>
                <a:sym typeface="Arial" panose="020B0604020202020204" pitchFamily="34" charset="0"/>
              </a:rPr>
              <a:t>工作完成情况</a:t>
            </a:r>
          </a:p>
        </p:txBody>
      </p:sp>
      <p:grpSp>
        <p:nvGrpSpPr>
          <p:cNvPr id="3" name="组合 2">
            <a:extLst>
              <a:ext uri="{FF2B5EF4-FFF2-40B4-BE49-F238E27FC236}">
                <a16:creationId xmlns:a16="http://schemas.microsoft.com/office/drawing/2014/main" id="{77A4B23B-A5EF-4F1B-A64C-62ECBEA17D78}"/>
              </a:ext>
            </a:extLst>
          </p:cNvPr>
          <p:cNvGrpSpPr/>
          <p:nvPr/>
        </p:nvGrpSpPr>
        <p:grpSpPr>
          <a:xfrm>
            <a:off x="195348" y="1948536"/>
            <a:ext cx="11848578" cy="4198832"/>
            <a:chOff x="669170" y="1491630"/>
            <a:chExt cx="7791262" cy="2761023"/>
          </a:xfrm>
          <a:solidFill>
            <a:srgbClr val="61B7AE"/>
          </a:solidFill>
        </p:grpSpPr>
        <p:grpSp>
          <p:nvGrpSpPr>
            <p:cNvPr id="4" name="组合 3">
              <a:extLst>
                <a:ext uri="{FF2B5EF4-FFF2-40B4-BE49-F238E27FC236}">
                  <a16:creationId xmlns:a16="http://schemas.microsoft.com/office/drawing/2014/main" id="{FBBBC7D3-B8D3-45FE-9CC1-F8AA0CBB488C}"/>
                </a:ext>
              </a:extLst>
            </p:cNvPr>
            <p:cNvGrpSpPr/>
            <p:nvPr/>
          </p:nvGrpSpPr>
          <p:grpSpPr>
            <a:xfrm>
              <a:off x="2703440" y="1491630"/>
              <a:ext cx="3606687" cy="2614079"/>
              <a:chOff x="2703440" y="1491630"/>
              <a:chExt cx="3606687" cy="2614079"/>
            </a:xfrm>
            <a:grpFill/>
          </p:grpSpPr>
          <p:sp>
            <p:nvSpPr>
              <p:cNvPr id="18" name="椭圆 1">
                <a:extLst>
                  <a:ext uri="{FF2B5EF4-FFF2-40B4-BE49-F238E27FC236}">
                    <a16:creationId xmlns:a16="http://schemas.microsoft.com/office/drawing/2014/main" id="{680C7914-7117-4018-A606-A8BE6CE9028B}"/>
                  </a:ext>
                </a:extLst>
              </p:cNvPr>
              <p:cNvSpPr/>
              <p:nvPr/>
            </p:nvSpPr>
            <p:spPr>
              <a:xfrm>
                <a:off x="3762648" y="1535177"/>
                <a:ext cx="1481867" cy="1718812"/>
              </a:xfrm>
              <a:custGeom>
                <a:avLst/>
                <a:gdLst/>
                <a:ahLst/>
                <a:cxnLst/>
                <a:rect l="l" t="t" r="r" b="b"/>
                <a:pathLst>
                  <a:path w="3240360" h="3757972">
                    <a:moveTo>
                      <a:pt x="1620180" y="0"/>
                    </a:moveTo>
                    <a:cubicBezTo>
                      <a:pt x="2514981" y="0"/>
                      <a:pt x="3240360" y="725379"/>
                      <a:pt x="3240360" y="1620180"/>
                    </a:cubicBezTo>
                    <a:cubicBezTo>
                      <a:pt x="3240360" y="2212023"/>
                      <a:pt x="2923020" y="2729746"/>
                      <a:pt x="2448272" y="3010903"/>
                    </a:cubicBezTo>
                    <a:lnTo>
                      <a:pt x="2448272" y="3511913"/>
                    </a:lnTo>
                    <a:cubicBezTo>
                      <a:pt x="2448272" y="3647808"/>
                      <a:pt x="2338108" y="3757972"/>
                      <a:pt x="2202213" y="3757972"/>
                    </a:cubicBezTo>
                    <a:lnTo>
                      <a:pt x="1038147" y="3757972"/>
                    </a:lnTo>
                    <a:cubicBezTo>
                      <a:pt x="902252" y="3757972"/>
                      <a:pt x="792088" y="3647808"/>
                      <a:pt x="792088" y="3511913"/>
                    </a:cubicBezTo>
                    <a:lnTo>
                      <a:pt x="792088" y="3010903"/>
                    </a:lnTo>
                    <a:cubicBezTo>
                      <a:pt x="317340" y="2729746"/>
                      <a:pt x="0" y="2212023"/>
                      <a:pt x="0" y="1620180"/>
                    </a:cubicBezTo>
                    <a:cubicBezTo>
                      <a:pt x="0" y="725379"/>
                      <a:pt x="725379" y="0"/>
                      <a:pt x="1620180" y="0"/>
                    </a:cubicBezTo>
                    <a:close/>
                  </a:path>
                </a:pathLst>
              </a:custGeom>
              <a:grpFill/>
              <a:ln w="203200" cap="flat" cmpd="sng" algn="ctr">
                <a:solidFill>
                  <a:srgbClr val="61B7AE"/>
                </a:solidFill>
                <a:prstDash val="solid"/>
              </a:ln>
              <a:effectLst/>
            </p:spPr>
            <p:txBody>
              <a:bodyPr anchor="ctr"/>
              <a:lstStyle/>
              <a:p>
                <a:pPr algn="ctr" eaLnBrk="1" fontAlgn="auto" hangingPunct="1">
                  <a:spcBef>
                    <a:spcPts val="0"/>
                  </a:spcBef>
                  <a:spcAft>
                    <a:spcPts val="0"/>
                  </a:spcAft>
                  <a:defRPr/>
                </a:pPr>
                <a:r>
                  <a:rPr lang="zh-CN" altLang="en-US" sz="3200" kern="0" dirty="0">
                    <a:solidFill>
                      <a:schemeClr val="bg1"/>
                    </a:solidFill>
                    <a:latin typeface="微软雅黑" panose="020B0503020204020204" pitchFamily="34" charset="-122"/>
                    <a:ea typeface="微软雅黑" panose="020B0503020204020204" pitchFamily="34" charset="-122"/>
                  </a:rPr>
                  <a:t>加入标题</a:t>
                </a:r>
                <a:endParaRPr lang="en-US" sz="3200" kern="0" dirty="0">
                  <a:solidFill>
                    <a:schemeClr val="bg1"/>
                  </a:solidFill>
                  <a:latin typeface="微软雅黑" panose="020B0503020204020204" pitchFamily="34" charset="-122"/>
                  <a:ea typeface="微软雅黑" panose="020B0503020204020204" pitchFamily="34" charset="-122"/>
                </a:endParaRPr>
              </a:p>
            </p:txBody>
          </p:sp>
          <p:sp>
            <p:nvSpPr>
              <p:cNvPr id="19" name="圆角矩形 23">
                <a:extLst>
                  <a:ext uri="{FF2B5EF4-FFF2-40B4-BE49-F238E27FC236}">
                    <a16:creationId xmlns:a16="http://schemas.microsoft.com/office/drawing/2014/main" id="{590D8A64-9B72-4CD7-A828-D23D696C96BE}"/>
                  </a:ext>
                </a:extLst>
              </p:cNvPr>
              <p:cNvSpPr/>
              <p:nvPr/>
            </p:nvSpPr>
            <p:spPr>
              <a:xfrm>
                <a:off x="4163533" y="3375662"/>
                <a:ext cx="692904" cy="143448"/>
              </a:xfrm>
              <a:prstGeom prst="roundRect">
                <a:avLst>
                  <a:gd name="adj" fmla="val 50000"/>
                </a:avLst>
              </a:prstGeom>
              <a:grpFill/>
              <a:ln w="25400" cap="flat" cmpd="sng" algn="ctr">
                <a:solidFill>
                  <a:srgbClr val="61B7AE"/>
                </a:solidFill>
                <a:prstDash val="solid"/>
              </a:ln>
              <a:effectLst/>
            </p:spPr>
            <p:txBody>
              <a:bodyPr anchor="ctr"/>
              <a:lstStyle/>
              <a:p>
                <a:pPr algn="ctr" eaLnBrk="1" fontAlgn="auto" hangingPunct="1">
                  <a:spcBef>
                    <a:spcPts val="0"/>
                  </a:spcBef>
                  <a:spcAft>
                    <a:spcPts val="0"/>
                  </a:spcAft>
                  <a:defRPr/>
                </a:pPr>
                <a:endParaRPr lang="en-US" sz="1350" kern="0">
                  <a:solidFill>
                    <a:schemeClr val="bg1">
                      <a:lumMod val="50000"/>
                    </a:schemeClr>
                  </a:solidFill>
                  <a:latin typeface="Calibri"/>
                  <a:ea typeface="+mn-ea"/>
                </a:endParaRPr>
              </a:p>
            </p:txBody>
          </p:sp>
          <p:sp>
            <p:nvSpPr>
              <p:cNvPr id="20" name="圆角矩形 24">
                <a:extLst>
                  <a:ext uri="{FF2B5EF4-FFF2-40B4-BE49-F238E27FC236}">
                    <a16:creationId xmlns:a16="http://schemas.microsoft.com/office/drawing/2014/main" id="{7945F37D-868C-4C32-B910-9B474A5506C5}"/>
                  </a:ext>
                </a:extLst>
              </p:cNvPr>
              <p:cNvSpPr/>
              <p:nvPr/>
            </p:nvSpPr>
            <p:spPr>
              <a:xfrm>
                <a:off x="4223730" y="3581869"/>
                <a:ext cx="572511" cy="144728"/>
              </a:xfrm>
              <a:prstGeom prst="roundRect">
                <a:avLst>
                  <a:gd name="adj" fmla="val 50000"/>
                </a:avLst>
              </a:prstGeom>
              <a:grpFill/>
              <a:ln w="25400" cap="flat" cmpd="sng" algn="ctr">
                <a:solidFill>
                  <a:srgbClr val="61B7AE"/>
                </a:solidFill>
                <a:prstDash val="solid"/>
              </a:ln>
              <a:effectLst/>
            </p:spPr>
            <p:txBody>
              <a:bodyPr anchor="ctr"/>
              <a:lstStyle/>
              <a:p>
                <a:pPr algn="ctr" eaLnBrk="1" fontAlgn="auto" hangingPunct="1">
                  <a:spcBef>
                    <a:spcPts val="0"/>
                  </a:spcBef>
                  <a:spcAft>
                    <a:spcPts val="0"/>
                  </a:spcAft>
                  <a:defRPr/>
                </a:pPr>
                <a:endParaRPr lang="en-US" sz="1350" kern="0">
                  <a:solidFill>
                    <a:schemeClr val="bg1">
                      <a:lumMod val="50000"/>
                    </a:schemeClr>
                  </a:solidFill>
                  <a:latin typeface="Calibri"/>
                  <a:ea typeface="+mn-ea"/>
                </a:endParaRPr>
              </a:p>
            </p:txBody>
          </p:sp>
          <p:sp>
            <p:nvSpPr>
              <p:cNvPr id="21" name="圆角矩形 25">
                <a:extLst>
                  <a:ext uri="{FF2B5EF4-FFF2-40B4-BE49-F238E27FC236}">
                    <a16:creationId xmlns:a16="http://schemas.microsoft.com/office/drawing/2014/main" id="{ACF8807E-E4EC-4427-8ECD-411199112943}"/>
                  </a:ext>
                </a:extLst>
              </p:cNvPr>
              <p:cNvSpPr/>
              <p:nvPr/>
            </p:nvSpPr>
            <p:spPr>
              <a:xfrm>
                <a:off x="4163533" y="3789356"/>
                <a:ext cx="692904" cy="143448"/>
              </a:xfrm>
              <a:prstGeom prst="roundRect">
                <a:avLst>
                  <a:gd name="adj" fmla="val 50000"/>
                </a:avLst>
              </a:prstGeom>
              <a:grpFill/>
              <a:ln w="25400" cap="flat" cmpd="sng" algn="ctr">
                <a:solidFill>
                  <a:srgbClr val="61B7AE"/>
                </a:solidFill>
                <a:prstDash val="solid"/>
              </a:ln>
              <a:effectLst/>
            </p:spPr>
            <p:txBody>
              <a:bodyPr anchor="ctr"/>
              <a:lstStyle/>
              <a:p>
                <a:pPr algn="ctr" eaLnBrk="1" fontAlgn="auto" hangingPunct="1">
                  <a:spcBef>
                    <a:spcPts val="0"/>
                  </a:spcBef>
                  <a:spcAft>
                    <a:spcPts val="0"/>
                  </a:spcAft>
                  <a:defRPr/>
                </a:pPr>
                <a:endParaRPr lang="en-US" sz="1350" kern="0">
                  <a:solidFill>
                    <a:schemeClr val="bg1">
                      <a:lumMod val="50000"/>
                    </a:schemeClr>
                  </a:solidFill>
                  <a:latin typeface="Calibri"/>
                  <a:ea typeface="+mn-ea"/>
                </a:endParaRPr>
              </a:p>
            </p:txBody>
          </p:sp>
          <p:sp>
            <p:nvSpPr>
              <p:cNvPr id="22" name="圆角矩形 26">
                <a:extLst>
                  <a:ext uri="{FF2B5EF4-FFF2-40B4-BE49-F238E27FC236}">
                    <a16:creationId xmlns:a16="http://schemas.microsoft.com/office/drawing/2014/main" id="{C647FD95-C563-4DBE-A4C9-5E2C3C6D2DD9}"/>
                  </a:ext>
                </a:extLst>
              </p:cNvPr>
              <p:cNvSpPr/>
              <p:nvPr/>
            </p:nvSpPr>
            <p:spPr>
              <a:xfrm>
                <a:off x="4291612" y="3996843"/>
                <a:ext cx="436747" cy="108866"/>
              </a:xfrm>
              <a:prstGeom prst="roundRect">
                <a:avLst>
                  <a:gd name="adj" fmla="val 50000"/>
                </a:avLst>
              </a:prstGeom>
              <a:grpFill/>
              <a:ln w="25400" cap="flat" cmpd="sng" algn="ctr">
                <a:solidFill>
                  <a:srgbClr val="61B7AE"/>
                </a:solidFill>
                <a:prstDash val="solid"/>
              </a:ln>
              <a:effectLst/>
            </p:spPr>
            <p:txBody>
              <a:bodyPr anchor="ctr"/>
              <a:lstStyle/>
              <a:p>
                <a:pPr algn="ctr" eaLnBrk="1" fontAlgn="auto" hangingPunct="1">
                  <a:spcBef>
                    <a:spcPts val="0"/>
                  </a:spcBef>
                  <a:spcAft>
                    <a:spcPts val="0"/>
                  </a:spcAft>
                  <a:defRPr/>
                </a:pPr>
                <a:endParaRPr lang="en-US" sz="1350" kern="0">
                  <a:solidFill>
                    <a:schemeClr val="bg1">
                      <a:lumMod val="50000"/>
                    </a:schemeClr>
                  </a:solidFill>
                  <a:latin typeface="Calibri"/>
                  <a:ea typeface="+mn-ea"/>
                </a:endParaRPr>
              </a:p>
            </p:txBody>
          </p:sp>
          <p:sp>
            <p:nvSpPr>
              <p:cNvPr id="23" name="椭圆 32">
                <a:extLst>
                  <a:ext uri="{FF2B5EF4-FFF2-40B4-BE49-F238E27FC236}">
                    <a16:creationId xmlns:a16="http://schemas.microsoft.com/office/drawing/2014/main" id="{AC8B417D-0892-4733-8EEA-9816B06287FA}"/>
                  </a:ext>
                </a:extLst>
              </p:cNvPr>
              <p:cNvSpPr>
                <a:spLocks noChangeArrowheads="1"/>
              </p:cNvSpPr>
              <p:nvPr/>
            </p:nvSpPr>
            <p:spPr bwMode="auto">
              <a:xfrm>
                <a:off x="2703440" y="1491630"/>
                <a:ext cx="391920" cy="391920"/>
              </a:xfrm>
              <a:prstGeom prst="ellipse">
                <a:avLst/>
              </a:prstGeom>
              <a:grpFill/>
              <a:ln w="57150" algn="ctr">
                <a:solidFill>
                  <a:srgbClr val="61B7AE"/>
                </a:solidFill>
                <a:round/>
                <a:headEnd/>
                <a:tailEnd/>
              </a:ln>
            </p:spPr>
            <p:txBody>
              <a:bodyPr lIns="0" tIns="0" rIns="0" bIns="0" anchor="ctr"/>
              <a:lstStyle/>
              <a:p>
                <a:pPr algn="ctr" eaLnBrk="1" hangingPunct="1"/>
                <a:r>
                  <a:rPr lang="en-US" altLang="zh-CN" sz="2400" b="1" dirty="0">
                    <a:solidFill>
                      <a:schemeClr val="bg1"/>
                    </a:solidFill>
                    <a:latin typeface="Agency FB" pitchFamily="34" charset="0"/>
                    <a:ea typeface="微软雅黑" pitchFamily="34" charset="-122"/>
                    <a:cs typeface="Times New Roman" pitchFamily="18" charset="0"/>
                  </a:rPr>
                  <a:t>01</a:t>
                </a:r>
              </a:p>
            </p:txBody>
          </p:sp>
          <p:cxnSp>
            <p:nvCxnSpPr>
              <p:cNvPr id="24" name="直接连接符 33">
                <a:extLst>
                  <a:ext uri="{FF2B5EF4-FFF2-40B4-BE49-F238E27FC236}">
                    <a16:creationId xmlns:a16="http://schemas.microsoft.com/office/drawing/2014/main" id="{7DDC4A1A-02EE-4127-B9E4-4F49A7A87D02}"/>
                  </a:ext>
                </a:extLst>
              </p:cNvPr>
              <p:cNvCxnSpPr>
                <a:cxnSpLocks noChangeShapeType="1"/>
              </p:cNvCxnSpPr>
              <p:nvPr/>
            </p:nvCxnSpPr>
            <p:spPr bwMode="auto">
              <a:xfrm>
                <a:off x="3152995" y="1737540"/>
                <a:ext cx="522560" cy="219014"/>
              </a:xfrm>
              <a:prstGeom prst="line">
                <a:avLst/>
              </a:prstGeom>
              <a:grpFill/>
              <a:ln w="38100" algn="ctr">
                <a:solidFill>
                  <a:srgbClr val="61B7AE"/>
                </a:solidFill>
                <a:round/>
                <a:headEnd/>
                <a:tailEnd/>
              </a:ln>
              <a:extLst/>
            </p:spPr>
          </p:cxnSp>
          <p:sp>
            <p:nvSpPr>
              <p:cNvPr id="25" name="椭圆 34">
                <a:extLst>
                  <a:ext uri="{FF2B5EF4-FFF2-40B4-BE49-F238E27FC236}">
                    <a16:creationId xmlns:a16="http://schemas.microsoft.com/office/drawing/2014/main" id="{38FC4490-C877-4B7B-8F5B-E1907361903D}"/>
                  </a:ext>
                </a:extLst>
              </p:cNvPr>
              <p:cNvSpPr>
                <a:spLocks noChangeArrowheads="1"/>
              </p:cNvSpPr>
              <p:nvPr/>
            </p:nvSpPr>
            <p:spPr bwMode="auto">
              <a:xfrm>
                <a:off x="5918207" y="1491630"/>
                <a:ext cx="391920" cy="391920"/>
              </a:xfrm>
              <a:prstGeom prst="ellipse">
                <a:avLst/>
              </a:prstGeom>
              <a:grpFill/>
              <a:ln w="57150" algn="ctr">
                <a:solidFill>
                  <a:srgbClr val="61B7AE"/>
                </a:solidFill>
                <a:round/>
                <a:headEnd/>
                <a:tailEnd/>
              </a:ln>
            </p:spPr>
            <p:txBody>
              <a:bodyPr lIns="0" tIns="0" rIns="0" bIns="0" anchor="ctr"/>
              <a:lstStyle/>
              <a:p>
                <a:pPr algn="ctr" eaLnBrk="1" hangingPunct="1"/>
                <a:r>
                  <a:rPr lang="en-US" altLang="zh-CN" sz="2000" b="1" dirty="0">
                    <a:solidFill>
                      <a:schemeClr val="bg1"/>
                    </a:solidFill>
                    <a:latin typeface="Agency FB" pitchFamily="34" charset="0"/>
                    <a:ea typeface="微软雅黑" pitchFamily="34" charset="-122"/>
                    <a:cs typeface="Times New Roman" pitchFamily="18" charset="0"/>
                  </a:rPr>
                  <a:t>02</a:t>
                </a:r>
              </a:p>
            </p:txBody>
          </p:sp>
          <p:cxnSp>
            <p:nvCxnSpPr>
              <p:cNvPr id="26" name="直接连接符 35">
                <a:extLst>
                  <a:ext uri="{FF2B5EF4-FFF2-40B4-BE49-F238E27FC236}">
                    <a16:creationId xmlns:a16="http://schemas.microsoft.com/office/drawing/2014/main" id="{E8808EDC-4046-49DE-9530-239C7152491D}"/>
                  </a:ext>
                </a:extLst>
              </p:cNvPr>
              <p:cNvCxnSpPr>
                <a:cxnSpLocks noChangeShapeType="1"/>
              </p:cNvCxnSpPr>
              <p:nvPr/>
            </p:nvCxnSpPr>
            <p:spPr bwMode="auto">
              <a:xfrm rot="8309691">
                <a:off x="5341854" y="1726013"/>
                <a:ext cx="522560" cy="217733"/>
              </a:xfrm>
              <a:prstGeom prst="line">
                <a:avLst/>
              </a:prstGeom>
              <a:grpFill/>
              <a:ln w="38100" algn="ctr">
                <a:solidFill>
                  <a:srgbClr val="61B7AE"/>
                </a:solidFill>
                <a:round/>
                <a:headEnd/>
                <a:tailEnd/>
              </a:ln>
              <a:extLst/>
            </p:spPr>
          </p:cxnSp>
          <p:sp>
            <p:nvSpPr>
              <p:cNvPr id="27" name="椭圆 36">
                <a:extLst>
                  <a:ext uri="{FF2B5EF4-FFF2-40B4-BE49-F238E27FC236}">
                    <a16:creationId xmlns:a16="http://schemas.microsoft.com/office/drawing/2014/main" id="{11923DAE-42B8-4DFD-9060-83809476C684}"/>
                  </a:ext>
                </a:extLst>
              </p:cNvPr>
              <p:cNvSpPr>
                <a:spLocks noChangeArrowheads="1"/>
              </p:cNvSpPr>
              <p:nvPr/>
            </p:nvSpPr>
            <p:spPr bwMode="auto">
              <a:xfrm>
                <a:off x="3213192" y="3579307"/>
                <a:ext cx="391920" cy="391920"/>
              </a:xfrm>
              <a:prstGeom prst="ellipse">
                <a:avLst/>
              </a:prstGeom>
              <a:grpFill/>
              <a:ln w="57150" algn="ctr">
                <a:solidFill>
                  <a:srgbClr val="61B7AE"/>
                </a:solidFill>
                <a:round/>
                <a:headEnd/>
                <a:tailEnd/>
              </a:ln>
            </p:spPr>
            <p:txBody>
              <a:bodyPr lIns="0" tIns="0" rIns="0" bIns="0" anchor="ctr"/>
              <a:lstStyle/>
              <a:p>
                <a:pPr algn="ctr" eaLnBrk="1" hangingPunct="1"/>
                <a:r>
                  <a:rPr lang="en-US" altLang="zh-CN" sz="2000" b="1" dirty="0">
                    <a:solidFill>
                      <a:schemeClr val="bg1"/>
                    </a:solidFill>
                    <a:latin typeface="Agency FB" pitchFamily="34" charset="0"/>
                    <a:ea typeface="微软雅黑" pitchFamily="34" charset="-122"/>
                    <a:cs typeface="Times New Roman" pitchFamily="18" charset="0"/>
                  </a:rPr>
                  <a:t>03</a:t>
                </a:r>
              </a:p>
            </p:txBody>
          </p:sp>
          <p:cxnSp>
            <p:nvCxnSpPr>
              <p:cNvPr id="28" name="直接连接符 37">
                <a:extLst>
                  <a:ext uri="{FF2B5EF4-FFF2-40B4-BE49-F238E27FC236}">
                    <a16:creationId xmlns:a16="http://schemas.microsoft.com/office/drawing/2014/main" id="{028C5D84-1998-4AE5-83DD-3920834CC003}"/>
                  </a:ext>
                </a:extLst>
              </p:cNvPr>
              <p:cNvCxnSpPr>
                <a:cxnSpLocks noChangeShapeType="1"/>
              </p:cNvCxnSpPr>
              <p:nvPr/>
            </p:nvCxnSpPr>
            <p:spPr bwMode="auto">
              <a:xfrm rot="17818244">
                <a:off x="3534669" y="3321869"/>
                <a:ext cx="522560" cy="217733"/>
              </a:xfrm>
              <a:prstGeom prst="line">
                <a:avLst/>
              </a:prstGeom>
              <a:grpFill/>
              <a:ln w="38100" algn="ctr">
                <a:solidFill>
                  <a:srgbClr val="61B7AE"/>
                </a:solidFill>
                <a:round/>
                <a:headEnd/>
                <a:tailEnd/>
              </a:ln>
              <a:extLst/>
            </p:spPr>
          </p:cxnSp>
          <p:sp>
            <p:nvSpPr>
              <p:cNvPr id="29" name="椭圆 38">
                <a:extLst>
                  <a:ext uri="{FF2B5EF4-FFF2-40B4-BE49-F238E27FC236}">
                    <a16:creationId xmlns:a16="http://schemas.microsoft.com/office/drawing/2014/main" id="{A6097852-6921-4839-AB8C-6F0A38400242}"/>
                  </a:ext>
                </a:extLst>
              </p:cNvPr>
              <p:cNvSpPr>
                <a:spLocks noChangeArrowheads="1"/>
              </p:cNvSpPr>
              <p:nvPr/>
            </p:nvSpPr>
            <p:spPr bwMode="auto">
              <a:xfrm>
                <a:off x="5435351" y="3579307"/>
                <a:ext cx="391920" cy="391920"/>
              </a:xfrm>
              <a:prstGeom prst="ellipse">
                <a:avLst/>
              </a:prstGeom>
              <a:grpFill/>
              <a:ln w="57150" algn="ctr">
                <a:solidFill>
                  <a:srgbClr val="61B7AE"/>
                </a:solidFill>
                <a:round/>
                <a:headEnd/>
                <a:tailEnd/>
              </a:ln>
            </p:spPr>
            <p:txBody>
              <a:bodyPr lIns="0" tIns="0" rIns="0" bIns="0" anchor="ctr"/>
              <a:lstStyle/>
              <a:p>
                <a:pPr algn="ctr" eaLnBrk="1" hangingPunct="1"/>
                <a:r>
                  <a:rPr lang="en-US" altLang="zh-CN" sz="2000" b="1">
                    <a:solidFill>
                      <a:schemeClr val="bg1"/>
                    </a:solidFill>
                    <a:latin typeface="Agency FB" pitchFamily="34" charset="0"/>
                    <a:ea typeface="微软雅黑" pitchFamily="34" charset="-122"/>
                    <a:cs typeface="Times New Roman" pitchFamily="18" charset="0"/>
                  </a:rPr>
                  <a:t>04</a:t>
                </a:r>
              </a:p>
            </p:txBody>
          </p:sp>
          <p:cxnSp>
            <p:nvCxnSpPr>
              <p:cNvPr id="30" name="直接连接符 39">
                <a:extLst>
                  <a:ext uri="{FF2B5EF4-FFF2-40B4-BE49-F238E27FC236}">
                    <a16:creationId xmlns:a16="http://schemas.microsoft.com/office/drawing/2014/main" id="{F10E0C5C-4900-4689-9AE9-4722969F17A1}"/>
                  </a:ext>
                </a:extLst>
              </p:cNvPr>
              <p:cNvCxnSpPr>
                <a:cxnSpLocks noChangeShapeType="1"/>
              </p:cNvCxnSpPr>
              <p:nvPr/>
            </p:nvCxnSpPr>
            <p:spPr bwMode="auto">
              <a:xfrm flipH="1" flipV="1">
                <a:off x="5006289" y="3246304"/>
                <a:ext cx="449555" cy="353496"/>
              </a:xfrm>
              <a:prstGeom prst="line">
                <a:avLst/>
              </a:prstGeom>
              <a:grpFill/>
              <a:ln w="38100" algn="ctr">
                <a:solidFill>
                  <a:srgbClr val="61B7AE"/>
                </a:solidFill>
                <a:round/>
                <a:headEnd/>
                <a:tailEnd/>
              </a:ln>
              <a:extLst/>
            </p:spPr>
          </p:cxnSp>
        </p:grpSp>
        <p:grpSp>
          <p:nvGrpSpPr>
            <p:cNvPr id="5" name="组合 4">
              <a:extLst>
                <a:ext uri="{FF2B5EF4-FFF2-40B4-BE49-F238E27FC236}">
                  <a16:creationId xmlns:a16="http://schemas.microsoft.com/office/drawing/2014/main" id="{59034855-3C31-47FF-83B4-EF1C963218A4}"/>
                </a:ext>
              </a:extLst>
            </p:cNvPr>
            <p:cNvGrpSpPr/>
            <p:nvPr/>
          </p:nvGrpSpPr>
          <p:grpSpPr>
            <a:xfrm>
              <a:off x="669170" y="1997539"/>
              <a:ext cx="2720770" cy="563415"/>
              <a:chOff x="669170" y="1997539"/>
              <a:chExt cx="2720770" cy="563415"/>
            </a:xfrm>
            <a:grpFill/>
          </p:grpSpPr>
          <p:sp>
            <p:nvSpPr>
              <p:cNvPr id="16" name="TextBox 20">
                <a:extLst>
                  <a:ext uri="{FF2B5EF4-FFF2-40B4-BE49-F238E27FC236}">
                    <a16:creationId xmlns:a16="http://schemas.microsoft.com/office/drawing/2014/main" id="{EDACA380-6C3D-40FC-A117-851F4D2AD2D5}"/>
                  </a:ext>
                </a:extLst>
              </p:cNvPr>
              <p:cNvSpPr txBox="1"/>
              <p:nvPr/>
            </p:nvSpPr>
            <p:spPr>
              <a:xfrm flipH="1">
                <a:off x="2408860" y="1997539"/>
                <a:ext cx="981080" cy="206432"/>
              </a:xfrm>
              <a:prstGeom prst="rect">
                <a:avLst/>
              </a:prstGeom>
              <a:noFill/>
              <a:ln>
                <a:noFill/>
              </a:ln>
            </p:spPr>
            <p:txBody>
              <a:bodyPr>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eaLnBrk="1" fontAlgn="auto" hangingPunct="1">
                  <a:spcBef>
                    <a:spcPts val="0"/>
                  </a:spcBef>
                  <a:spcAft>
                    <a:spcPts val="0"/>
                  </a:spcAft>
                  <a:defRPr/>
                </a:pPr>
                <a:r>
                  <a:rPr lang="en-US" altLang="zh-CN" sz="1800" dirty="0">
                    <a:solidFill>
                      <a:schemeClr val="bg1">
                        <a:lumMod val="50000"/>
                      </a:schemeClr>
                    </a:solidFill>
                    <a:cs typeface="Times New Roman" pitchFamily="18" charset="0"/>
                  </a:rPr>
                  <a:t>TEXT</a:t>
                </a:r>
                <a:endParaRPr lang="zh-CN" altLang="en-US" sz="1800" dirty="0">
                  <a:solidFill>
                    <a:schemeClr val="bg1">
                      <a:lumMod val="50000"/>
                    </a:schemeClr>
                  </a:solidFill>
                  <a:cs typeface="Times New Roman" pitchFamily="18" charset="0"/>
                </a:endParaRPr>
              </a:p>
            </p:txBody>
          </p:sp>
          <p:sp>
            <p:nvSpPr>
              <p:cNvPr id="17" name="TextBox 21">
                <a:extLst>
                  <a:ext uri="{FF2B5EF4-FFF2-40B4-BE49-F238E27FC236}">
                    <a16:creationId xmlns:a16="http://schemas.microsoft.com/office/drawing/2014/main" id="{19CFEB7B-3FF6-44F1-8B36-BF382D4581DC}"/>
                  </a:ext>
                </a:extLst>
              </p:cNvPr>
              <p:cNvSpPr txBox="1"/>
              <p:nvPr/>
            </p:nvSpPr>
            <p:spPr>
              <a:xfrm>
                <a:off x="669170" y="2216901"/>
                <a:ext cx="2483825" cy="344053"/>
              </a:xfrm>
              <a:prstGeom prst="rect">
                <a:avLst/>
              </a:prstGeom>
              <a:noFill/>
              <a:ln>
                <a:noFill/>
              </a:ln>
            </p:spPr>
            <p:txBody>
              <a:bodyPr wrap="square" rtlCol="0">
                <a:spAutoFit/>
              </a:bodyPr>
              <a:lstStyle/>
              <a:p>
                <a:pPr algn="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pPr algn="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p:txBody>
          </p:sp>
        </p:grpSp>
        <p:grpSp>
          <p:nvGrpSpPr>
            <p:cNvPr id="6" name="组合 5">
              <a:extLst>
                <a:ext uri="{FF2B5EF4-FFF2-40B4-BE49-F238E27FC236}">
                  <a16:creationId xmlns:a16="http://schemas.microsoft.com/office/drawing/2014/main" id="{26F4BF27-E3E3-4407-84C5-BD5A9C02594B}"/>
                </a:ext>
              </a:extLst>
            </p:cNvPr>
            <p:cNvGrpSpPr/>
            <p:nvPr/>
          </p:nvGrpSpPr>
          <p:grpSpPr>
            <a:xfrm>
              <a:off x="5603134" y="1997539"/>
              <a:ext cx="2842900" cy="522939"/>
              <a:chOff x="5603134" y="1997539"/>
              <a:chExt cx="2842900" cy="522939"/>
            </a:xfrm>
            <a:grpFill/>
          </p:grpSpPr>
          <p:sp>
            <p:nvSpPr>
              <p:cNvPr id="14" name="TextBox 18">
                <a:extLst>
                  <a:ext uri="{FF2B5EF4-FFF2-40B4-BE49-F238E27FC236}">
                    <a16:creationId xmlns:a16="http://schemas.microsoft.com/office/drawing/2014/main" id="{E0F25C28-20DA-4891-A725-112E93D71897}"/>
                  </a:ext>
                </a:extLst>
              </p:cNvPr>
              <p:cNvSpPr txBox="1"/>
              <p:nvPr/>
            </p:nvSpPr>
            <p:spPr>
              <a:xfrm flipH="1">
                <a:off x="5603134" y="1997539"/>
                <a:ext cx="981080" cy="206432"/>
              </a:xfrm>
              <a:prstGeom prst="rect">
                <a:avLst/>
              </a:prstGeom>
              <a:noFill/>
              <a:ln>
                <a:noFill/>
              </a:ln>
            </p:spPr>
            <p:txBody>
              <a:bodyPr>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eaLnBrk="1" fontAlgn="auto" hangingPunct="1">
                  <a:spcBef>
                    <a:spcPts val="0"/>
                  </a:spcBef>
                  <a:spcAft>
                    <a:spcPts val="0"/>
                  </a:spcAft>
                  <a:defRPr/>
                </a:pPr>
                <a:r>
                  <a:rPr lang="en-US" altLang="zh-CN" sz="1800" dirty="0">
                    <a:solidFill>
                      <a:schemeClr val="bg1">
                        <a:lumMod val="50000"/>
                      </a:schemeClr>
                    </a:solidFill>
                    <a:cs typeface="Times New Roman" pitchFamily="18" charset="0"/>
                  </a:rPr>
                  <a:t>TEXT</a:t>
                </a:r>
                <a:endParaRPr lang="zh-CN" altLang="en-US" sz="1800" dirty="0">
                  <a:solidFill>
                    <a:schemeClr val="bg1">
                      <a:lumMod val="50000"/>
                    </a:schemeClr>
                  </a:solidFill>
                  <a:cs typeface="Times New Roman" pitchFamily="18" charset="0"/>
                </a:endParaRPr>
              </a:p>
            </p:txBody>
          </p:sp>
          <p:sp>
            <p:nvSpPr>
              <p:cNvPr id="15" name="TextBox 19">
                <a:extLst>
                  <a:ext uri="{FF2B5EF4-FFF2-40B4-BE49-F238E27FC236}">
                    <a16:creationId xmlns:a16="http://schemas.microsoft.com/office/drawing/2014/main" id="{3863F8DA-A2A2-4958-BB6D-82A795FAB26E}"/>
                  </a:ext>
                </a:extLst>
              </p:cNvPr>
              <p:cNvSpPr txBox="1"/>
              <p:nvPr/>
            </p:nvSpPr>
            <p:spPr>
              <a:xfrm>
                <a:off x="5870951" y="2216901"/>
                <a:ext cx="2575083" cy="303577"/>
              </a:xfrm>
              <a:prstGeom prst="rect">
                <a:avLst/>
              </a:prstGeom>
              <a:noFill/>
              <a:ln>
                <a:noFill/>
              </a:ln>
            </p:spPr>
            <p:txBody>
              <a:bodyPr wrap="square" rtlCol="0">
                <a:spAutoFit/>
              </a:bodyPr>
              <a:lstStyle/>
              <a:p>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p:txBody>
          </p:sp>
        </p:grpSp>
        <p:grpSp>
          <p:nvGrpSpPr>
            <p:cNvPr id="7" name="组合 6">
              <a:extLst>
                <a:ext uri="{FF2B5EF4-FFF2-40B4-BE49-F238E27FC236}">
                  <a16:creationId xmlns:a16="http://schemas.microsoft.com/office/drawing/2014/main" id="{D2ECEDAA-F704-4AD3-B06E-B11A67F11160}"/>
                </a:ext>
              </a:extLst>
            </p:cNvPr>
            <p:cNvGrpSpPr/>
            <p:nvPr/>
          </p:nvGrpSpPr>
          <p:grpSpPr>
            <a:xfrm>
              <a:off x="669170" y="3663301"/>
              <a:ext cx="2720770" cy="589352"/>
              <a:chOff x="669170" y="3663301"/>
              <a:chExt cx="2720770" cy="589352"/>
            </a:xfrm>
            <a:grpFill/>
          </p:grpSpPr>
          <p:sp>
            <p:nvSpPr>
              <p:cNvPr id="11" name="TextBox 16">
                <a:extLst>
                  <a:ext uri="{FF2B5EF4-FFF2-40B4-BE49-F238E27FC236}">
                    <a16:creationId xmlns:a16="http://schemas.microsoft.com/office/drawing/2014/main" id="{442BC402-BE61-4A8D-9D32-C74D9ABC0483}"/>
                  </a:ext>
                </a:extLst>
              </p:cNvPr>
              <p:cNvSpPr txBox="1"/>
              <p:nvPr/>
            </p:nvSpPr>
            <p:spPr>
              <a:xfrm flipH="1">
                <a:off x="2408860" y="3663301"/>
                <a:ext cx="981080" cy="206432"/>
              </a:xfrm>
              <a:prstGeom prst="rect">
                <a:avLst/>
              </a:prstGeom>
              <a:noFill/>
              <a:ln>
                <a:noFill/>
              </a:ln>
            </p:spPr>
            <p:txBody>
              <a:bodyPr>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eaLnBrk="1" fontAlgn="auto" hangingPunct="1">
                  <a:spcBef>
                    <a:spcPts val="0"/>
                  </a:spcBef>
                  <a:spcAft>
                    <a:spcPts val="0"/>
                  </a:spcAft>
                  <a:defRPr/>
                </a:pPr>
                <a:r>
                  <a:rPr lang="en-US" altLang="zh-CN" sz="1800" dirty="0">
                    <a:solidFill>
                      <a:schemeClr val="bg1">
                        <a:lumMod val="50000"/>
                      </a:schemeClr>
                    </a:solidFill>
                    <a:cs typeface="Times New Roman" pitchFamily="18" charset="0"/>
                  </a:rPr>
                  <a:t>TEXT</a:t>
                </a:r>
                <a:endParaRPr lang="zh-CN" altLang="en-US" sz="1800" dirty="0">
                  <a:solidFill>
                    <a:schemeClr val="bg1">
                      <a:lumMod val="50000"/>
                    </a:schemeClr>
                  </a:solidFill>
                  <a:cs typeface="Times New Roman" pitchFamily="18" charset="0"/>
                </a:endParaRPr>
              </a:p>
            </p:txBody>
          </p:sp>
          <p:sp>
            <p:nvSpPr>
              <p:cNvPr id="13" name="TextBox 17">
                <a:extLst>
                  <a:ext uri="{FF2B5EF4-FFF2-40B4-BE49-F238E27FC236}">
                    <a16:creationId xmlns:a16="http://schemas.microsoft.com/office/drawing/2014/main" id="{0BEDBF17-EC47-4EA1-9043-F1D15816B6EA}"/>
                  </a:ext>
                </a:extLst>
              </p:cNvPr>
              <p:cNvSpPr txBox="1"/>
              <p:nvPr/>
            </p:nvSpPr>
            <p:spPr>
              <a:xfrm>
                <a:off x="669170" y="3949076"/>
                <a:ext cx="2483825" cy="303577"/>
              </a:xfrm>
              <a:prstGeom prst="rect">
                <a:avLst/>
              </a:prstGeom>
              <a:noFill/>
              <a:ln>
                <a:noFill/>
              </a:ln>
            </p:spPr>
            <p:txBody>
              <a:bodyPr wrap="square" rtlCol="0">
                <a:spAutoFit/>
              </a:bodyPr>
              <a:lstStyle/>
              <a:p>
                <a:pPr algn="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pPr algn="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p:txBody>
          </p:sp>
        </p:grpSp>
        <p:grpSp>
          <p:nvGrpSpPr>
            <p:cNvPr id="8" name="组合 7">
              <a:extLst>
                <a:ext uri="{FF2B5EF4-FFF2-40B4-BE49-F238E27FC236}">
                  <a16:creationId xmlns:a16="http://schemas.microsoft.com/office/drawing/2014/main" id="{5F832A68-7295-4FF2-81D5-6DB0ACCE4B46}"/>
                </a:ext>
              </a:extLst>
            </p:cNvPr>
            <p:cNvGrpSpPr/>
            <p:nvPr/>
          </p:nvGrpSpPr>
          <p:grpSpPr>
            <a:xfrm>
              <a:off x="5617532" y="3665111"/>
              <a:ext cx="2842900" cy="522939"/>
              <a:chOff x="5617532" y="3665111"/>
              <a:chExt cx="2842900" cy="522939"/>
            </a:xfrm>
            <a:grpFill/>
          </p:grpSpPr>
          <p:sp>
            <p:nvSpPr>
              <p:cNvPr id="9" name="TextBox 14">
                <a:extLst>
                  <a:ext uri="{FF2B5EF4-FFF2-40B4-BE49-F238E27FC236}">
                    <a16:creationId xmlns:a16="http://schemas.microsoft.com/office/drawing/2014/main" id="{5729BA4F-15AD-4B8A-A306-1975432A636A}"/>
                  </a:ext>
                </a:extLst>
              </p:cNvPr>
              <p:cNvSpPr txBox="1"/>
              <p:nvPr/>
            </p:nvSpPr>
            <p:spPr>
              <a:xfrm flipH="1">
                <a:off x="5617532" y="3665111"/>
                <a:ext cx="981080" cy="206432"/>
              </a:xfrm>
              <a:prstGeom prst="rect">
                <a:avLst/>
              </a:prstGeom>
              <a:noFill/>
              <a:ln>
                <a:noFill/>
              </a:ln>
            </p:spPr>
            <p:txBody>
              <a:bodyPr>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eaLnBrk="1" fontAlgn="auto" hangingPunct="1">
                  <a:spcBef>
                    <a:spcPts val="0"/>
                  </a:spcBef>
                  <a:spcAft>
                    <a:spcPts val="0"/>
                  </a:spcAft>
                  <a:defRPr/>
                </a:pPr>
                <a:r>
                  <a:rPr lang="en-US" altLang="zh-CN" sz="1800" dirty="0">
                    <a:solidFill>
                      <a:schemeClr val="bg1">
                        <a:lumMod val="50000"/>
                      </a:schemeClr>
                    </a:solidFill>
                    <a:cs typeface="Times New Roman" pitchFamily="18" charset="0"/>
                  </a:rPr>
                  <a:t>TEXT</a:t>
                </a:r>
                <a:endParaRPr lang="zh-CN" altLang="en-US" sz="1800" dirty="0">
                  <a:solidFill>
                    <a:schemeClr val="bg1">
                      <a:lumMod val="50000"/>
                    </a:schemeClr>
                  </a:solidFill>
                  <a:cs typeface="Times New Roman" pitchFamily="18" charset="0"/>
                </a:endParaRPr>
              </a:p>
            </p:txBody>
          </p:sp>
          <p:sp>
            <p:nvSpPr>
              <p:cNvPr id="10" name="TextBox 15">
                <a:extLst>
                  <a:ext uri="{FF2B5EF4-FFF2-40B4-BE49-F238E27FC236}">
                    <a16:creationId xmlns:a16="http://schemas.microsoft.com/office/drawing/2014/main" id="{0953F12A-BC10-41F7-81C9-AA94E394DCB9}"/>
                  </a:ext>
                </a:extLst>
              </p:cNvPr>
              <p:cNvSpPr txBox="1"/>
              <p:nvPr/>
            </p:nvSpPr>
            <p:spPr>
              <a:xfrm>
                <a:off x="5885349" y="3884473"/>
                <a:ext cx="2575083" cy="303577"/>
              </a:xfrm>
              <a:prstGeom prst="rect">
                <a:avLst/>
              </a:prstGeom>
              <a:noFill/>
              <a:ln>
                <a:noFill/>
              </a:ln>
            </p:spPr>
            <p:txBody>
              <a:bodyPr wrap="square" rtlCol="0">
                <a:spAutoFit/>
              </a:bodyPr>
              <a:lstStyle/>
              <a:p>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p:txBody>
          </p:sp>
        </p:grpSp>
      </p:grpSp>
    </p:spTree>
    <p:extLst>
      <p:ext uri="{BB962C8B-B14F-4D97-AF65-F5344CB8AC3E}">
        <p14:creationId xmlns:p14="http://schemas.microsoft.com/office/powerpoint/2010/main" val="2756653867"/>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4474546" y="243393"/>
            <a:ext cx="32553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600" b="1" spc="300" dirty="0">
                <a:solidFill>
                  <a:srgbClr val="61B7AE"/>
                </a:solidFill>
                <a:latin typeface="微软雅黑" panose="020B0503020204020204" pitchFamily="34" charset="-122"/>
                <a:ea typeface="微软雅黑" panose="020B0503020204020204" pitchFamily="34" charset="-122"/>
                <a:sym typeface="Arial" panose="020B0604020202020204" pitchFamily="34" charset="0"/>
              </a:rPr>
              <a:t>工作完成情况</a:t>
            </a:r>
          </a:p>
        </p:txBody>
      </p:sp>
      <p:sp>
        <p:nvSpPr>
          <p:cNvPr id="3" name="Oval 3">
            <a:extLst>
              <a:ext uri="{FF2B5EF4-FFF2-40B4-BE49-F238E27FC236}">
                <a16:creationId xmlns:a16="http://schemas.microsoft.com/office/drawing/2014/main" id="{7A8FB05D-AE58-4AE6-8252-C5E238424109}"/>
              </a:ext>
            </a:extLst>
          </p:cNvPr>
          <p:cNvSpPr>
            <a:spLocks noChangeArrowheads="1"/>
          </p:cNvSpPr>
          <p:nvPr/>
        </p:nvSpPr>
        <p:spPr bwMode="auto">
          <a:xfrm>
            <a:off x="6098137" y="2104806"/>
            <a:ext cx="3791743" cy="3787837"/>
          </a:xfrm>
          <a:prstGeom prst="ellipse">
            <a:avLst/>
          </a:prstGeom>
          <a:noFill/>
          <a:ln w="19050">
            <a:solidFill>
              <a:schemeClr val="bg1">
                <a:lumMod val="50000"/>
              </a:schemeClr>
            </a:solidFill>
          </a:ln>
          <a:effectLs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dirty="0">
              <a:solidFill>
                <a:schemeClr val="tx1">
                  <a:lumMod val="50000"/>
                  <a:lumOff val="50000"/>
                </a:schemeClr>
              </a:solidFill>
              <a:latin typeface="微软雅黑" pitchFamily="34" charset="-122"/>
              <a:ea typeface="微软雅黑" pitchFamily="34" charset="-122"/>
            </a:endParaRPr>
          </a:p>
        </p:txBody>
      </p:sp>
      <p:sp>
        <p:nvSpPr>
          <p:cNvPr id="4" name="Oval 4">
            <a:extLst>
              <a:ext uri="{FF2B5EF4-FFF2-40B4-BE49-F238E27FC236}">
                <a16:creationId xmlns:a16="http://schemas.microsoft.com/office/drawing/2014/main" id="{D491C6F2-E41E-4F0A-ADC2-15DA6043F56A}"/>
              </a:ext>
            </a:extLst>
          </p:cNvPr>
          <p:cNvSpPr>
            <a:spLocks noChangeArrowheads="1"/>
          </p:cNvSpPr>
          <p:nvPr/>
        </p:nvSpPr>
        <p:spPr bwMode="auto">
          <a:xfrm>
            <a:off x="2288812" y="2104806"/>
            <a:ext cx="3791743" cy="3787837"/>
          </a:xfrm>
          <a:prstGeom prst="ellipse">
            <a:avLst/>
          </a:prstGeom>
          <a:noFill/>
          <a:ln w="19050">
            <a:solidFill>
              <a:schemeClr val="bg1">
                <a:lumMod val="50000"/>
              </a:schemeClr>
            </a:solidFill>
          </a:ln>
          <a:effectLs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dirty="0">
              <a:solidFill>
                <a:schemeClr val="bg1"/>
              </a:solidFill>
              <a:latin typeface="微软雅黑" pitchFamily="34" charset="-122"/>
              <a:ea typeface="微软雅黑" pitchFamily="34" charset="-122"/>
            </a:endParaRPr>
          </a:p>
        </p:txBody>
      </p:sp>
      <p:sp>
        <p:nvSpPr>
          <p:cNvPr id="5" name="Line 5">
            <a:extLst>
              <a:ext uri="{FF2B5EF4-FFF2-40B4-BE49-F238E27FC236}">
                <a16:creationId xmlns:a16="http://schemas.microsoft.com/office/drawing/2014/main" id="{B3F70F97-AA88-4AAE-8B0C-CAFE55B54510}"/>
              </a:ext>
            </a:extLst>
          </p:cNvPr>
          <p:cNvSpPr>
            <a:spLocks noChangeShapeType="1"/>
          </p:cNvSpPr>
          <p:nvPr/>
        </p:nvSpPr>
        <p:spPr bwMode="auto">
          <a:xfrm>
            <a:off x="3060420" y="3999701"/>
            <a:ext cx="2107826" cy="0"/>
          </a:xfrm>
          <a:prstGeom prst="line">
            <a:avLst/>
          </a:prstGeom>
          <a:noFill/>
          <a:ln w="19050" cmpd="sng">
            <a:solidFill>
              <a:schemeClr val="bg1">
                <a:lumMod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p:txBody>
      </p:sp>
      <p:sp>
        <p:nvSpPr>
          <p:cNvPr id="6" name="Line 6">
            <a:extLst>
              <a:ext uri="{FF2B5EF4-FFF2-40B4-BE49-F238E27FC236}">
                <a16:creationId xmlns:a16="http://schemas.microsoft.com/office/drawing/2014/main" id="{10A35943-E753-4030-AA67-F3A3713221CE}"/>
              </a:ext>
            </a:extLst>
          </p:cNvPr>
          <p:cNvSpPr>
            <a:spLocks noChangeShapeType="1"/>
          </p:cNvSpPr>
          <p:nvPr/>
        </p:nvSpPr>
        <p:spPr bwMode="auto">
          <a:xfrm>
            <a:off x="7084654" y="3999701"/>
            <a:ext cx="2107827" cy="0"/>
          </a:xfrm>
          <a:prstGeom prst="line">
            <a:avLst/>
          </a:prstGeom>
          <a:noFill/>
          <a:ln w="19050" cmpd="sng">
            <a:solidFill>
              <a:schemeClr val="bg1">
                <a:lumMod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p:txBody>
      </p:sp>
      <p:sp>
        <p:nvSpPr>
          <p:cNvPr id="7" name="Rectangle 7">
            <a:extLst>
              <a:ext uri="{FF2B5EF4-FFF2-40B4-BE49-F238E27FC236}">
                <a16:creationId xmlns:a16="http://schemas.microsoft.com/office/drawing/2014/main" id="{9522EF97-8F75-4C42-8095-A75157927624}"/>
              </a:ext>
            </a:extLst>
          </p:cNvPr>
          <p:cNvSpPr>
            <a:spLocks noChangeArrowheads="1"/>
          </p:cNvSpPr>
          <p:nvPr/>
        </p:nvSpPr>
        <p:spPr bwMode="auto">
          <a:xfrm>
            <a:off x="3108497" y="2708103"/>
            <a:ext cx="195858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lvl="0" algn="ctr">
              <a:lnSpc>
                <a:spcPct val="150000"/>
              </a:lnSpc>
              <a:defRPr/>
            </a:pPr>
            <a:r>
              <a:rPr lang="zh-CN" altLang="en-US" sz="1200" dirty="0">
                <a:solidFill>
                  <a:schemeClr val="bg1">
                    <a:lumMod val="50000"/>
                  </a:schemeClr>
                </a:solidFill>
                <a:latin typeface="微软雅黑" pitchFamily="34" charset="-122"/>
                <a:ea typeface="微软雅黑" pitchFamily="34" charset="-122"/>
              </a:rPr>
              <a:t>您的内容打在这里，或者通过复制您的文本后，在此框中选择粘贴，并选择只保留文字。</a:t>
            </a:r>
            <a:endParaRPr kumimoji="0" lang="zh-CN" altLang="en-US" sz="2000" b="0" i="0" u="none" strike="noStrike" kern="0" cap="none" spc="0" normalizeH="0" baseline="0" noProof="0" dirty="0">
              <a:ln>
                <a:noFill/>
              </a:ln>
              <a:solidFill>
                <a:schemeClr val="bg1">
                  <a:lumMod val="50000"/>
                </a:schemeClr>
              </a:solidFill>
              <a:effectLst/>
              <a:uLnTx/>
              <a:uFillTx/>
              <a:latin typeface="微软雅黑" pitchFamily="34" charset="-122"/>
              <a:ea typeface="微软雅黑" pitchFamily="34" charset="-122"/>
            </a:endParaRPr>
          </a:p>
        </p:txBody>
      </p:sp>
      <p:sp>
        <p:nvSpPr>
          <p:cNvPr id="8" name="Rectangle 8">
            <a:extLst>
              <a:ext uri="{FF2B5EF4-FFF2-40B4-BE49-F238E27FC236}">
                <a16:creationId xmlns:a16="http://schemas.microsoft.com/office/drawing/2014/main" id="{F728E9F0-6778-4E33-8F42-2402E7E37387}"/>
              </a:ext>
            </a:extLst>
          </p:cNvPr>
          <p:cNvSpPr>
            <a:spLocks noChangeArrowheads="1"/>
          </p:cNvSpPr>
          <p:nvPr/>
        </p:nvSpPr>
        <p:spPr bwMode="auto">
          <a:xfrm>
            <a:off x="3108497" y="4149028"/>
            <a:ext cx="195858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lvl="0" algn="ctr">
              <a:lnSpc>
                <a:spcPct val="150000"/>
              </a:lnSpc>
              <a:defRPr/>
            </a:pPr>
            <a:r>
              <a:rPr lang="zh-CN" altLang="en-US" sz="1200" dirty="0">
                <a:solidFill>
                  <a:schemeClr val="bg1">
                    <a:lumMod val="50000"/>
                  </a:schemeClr>
                </a:solidFill>
                <a:latin typeface="微软雅黑" pitchFamily="34" charset="-122"/>
                <a:ea typeface="微软雅黑" pitchFamily="34" charset="-122"/>
              </a:rPr>
              <a:t>您的内容打在这里，或者通过复制您的文本后，在此框中选择粘贴，并选择只保留文字。</a:t>
            </a:r>
            <a:endParaRPr lang="zh-CN" altLang="en-US" sz="2000" kern="0" dirty="0">
              <a:solidFill>
                <a:schemeClr val="bg1">
                  <a:lumMod val="50000"/>
                </a:schemeClr>
              </a:solidFill>
              <a:latin typeface="微软雅黑" pitchFamily="34" charset="-122"/>
              <a:ea typeface="微软雅黑" pitchFamily="34" charset="-122"/>
            </a:endParaRPr>
          </a:p>
        </p:txBody>
      </p:sp>
      <p:sp>
        <p:nvSpPr>
          <p:cNvPr id="9" name="Rectangle 9">
            <a:extLst>
              <a:ext uri="{FF2B5EF4-FFF2-40B4-BE49-F238E27FC236}">
                <a16:creationId xmlns:a16="http://schemas.microsoft.com/office/drawing/2014/main" id="{DE5ACD3D-C65D-42E9-8E4B-43887CB0CDB8}"/>
              </a:ext>
            </a:extLst>
          </p:cNvPr>
          <p:cNvSpPr>
            <a:spLocks noChangeArrowheads="1"/>
          </p:cNvSpPr>
          <p:nvPr/>
        </p:nvSpPr>
        <p:spPr bwMode="auto">
          <a:xfrm>
            <a:off x="7088949" y="2708104"/>
            <a:ext cx="195858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lvl="0" algn="ctr">
              <a:lnSpc>
                <a:spcPct val="150000"/>
              </a:lnSpc>
              <a:defRPr/>
            </a:pPr>
            <a:r>
              <a:rPr lang="zh-CN" altLang="en-US" sz="1200" dirty="0">
                <a:solidFill>
                  <a:schemeClr val="bg1">
                    <a:lumMod val="50000"/>
                  </a:schemeClr>
                </a:solidFill>
                <a:latin typeface="微软雅黑" pitchFamily="34" charset="-122"/>
                <a:ea typeface="微软雅黑" pitchFamily="34" charset="-122"/>
              </a:rPr>
              <a:t>您的内容打在这里，或者通过复制您的文本后，在此框中选择粘贴，并选择只保留文字。</a:t>
            </a:r>
            <a:endParaRPr lang="zh-CN" altLang="en-US" sz="2000" kern="0" dirty="0">
              <a:solidFill>
                <a:schemeClr val="bg1">
                  <a:lumMod val="50000"/>
                </a:schemeClr>
              </a:solidFill>
              <a:latin typeface="微软雅黑" pitchFamily="34" charset="-122"/>
              <a:ea typeface="微软雅黑" pitchFamily="34" charset="-122"/>
            </a:endParaRPr>
          </a:p>
        </p:txBody>
      </p:sp>
      <p:sp>
        <p:nvSpPr>
          <p:cNvPr id="10" name="Rectangle 10">
            <a:extLst>
              <a:ext uri="{FF2B5EF4-FFF2-40B4-BE49-F238E27FC236}">
                <a16:creationId xmlns:a16="http://schemas.microsoft.com/office/drawing/2014/main" id="{B2EDD7FE-01F3-4FE3-AC13-BE35104E874E}"/>
              </a:ext>
            </a:extLst>
          </p:cNvPr>
          <p:cNvSpPr>
            <a:spLocks noChangeArrowheads="1"/>
          </p:cNvSpPr>
          <p:nvPr/>
        </p:nvSpPr>
        <p:spPr bwMode="auto">
          <a:xfrm>
            <a:off x="7088949" y="4149027"/>
            <a:ext cx="195858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lvl="0" algn="ctr">
              <a:lnSpc>
                <a:spcPct val="150000"/>
              </a:lnSpc>
              <a:defRPr/>
            </a:pPr>
            <a:r>
              <a:rPr lang="zh-CN" altLang="en-US" sz="1200" dirty="0">
                <a:solidFill>
                  <a:schemeClr val="bg1">
                    <a:lumMod val="50000"/>
                  </a:schemeClr>
                </a:solidFill>
                <a:latin typeface="微软雅黑" pitchFamily="34" charset="-122"/>
                <a:ea typeface="微软雅黑" pitchFamily="34" charset="-122"/>
              </a:rPr>
              <a:t>您的内容打在这里，或者通过复制您的文本后，在此框中选择粘贴，并选择只保留文字。</a:t>
            </a:r>
            <a:endParaRPr lang="zh-CN" altLang="en-US" sz="2000" kern="0" dirty="0">
              <a:solidFill>
                <a:schemeClr val="bg1">
                  <a:lumMod val="50000"/>
                </a:schemeClr>
              </a:solidFill>
              <a:latin typeface="微软雅黑" pitchFamily="34" charset="-122"/>
              <a:ea typeface="微软雅黑" pitchFamily="34" charset="-122"/>
            </a:endParaRPr>
          </a:p>
        </p:txBody>
      </p:sp>
      <p:sp>
        <p:nvSpPr>
          <p:cNvPr id="11" name="Oval 16">
            <a:extLst>
              <a:ext uri="{FF2B5EF4-FFF2-40B4-BE49-F238E27FC236}">
                <a16:creationId xmlns:a16="http://schemas.microsoft.com/office/drawing/2014/main" id="{39D35851-CAF3-486B-99D8-4E3A0AC38F20}"/>
              </a:ext>
            </a:extLst>
          </p:cNvPr>
          <p:cNvSpPr>
            <a:spLocks noChangeArrowheads="1"/>
          </p:cNvSpPr>
          <p:nvPr/>
        </p:nvSpPr>
        <p:spPr bwMode="auto">
          <a:xfrm>
            <a:off x="1478109" y="3257371"/>
            <a:ext cx="1468312" cy="1449496"/>
          </a:xfrm>
          <a:prstGeom prst="ellipse">
            <a:avLst/>
          </a:prstGeom>
          <a:solidFill>
            <a:srgbClr val="61B7AE"/>
          </a:solidFill>
          <a:ln w="19050">
            <a:noFill/>
          </a:ln>
          <a:effectLs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zh-CN" altLang="en-US" sz="1600" dirty="0">
                <a:solidFill>
                  <a:schemeClr val="lt1"/>
                </a:solidFill>
                <a:latin typeface="微软雅黑" pitchFamily="34" charset="-122"/>
                <a:ea typeface="微软雅黑" pitchFamily="34" charset="-122"/>
              </a:rPr>
              <a:t>添加标题</a:t>
            </a:r>
          </a:p>
        </p:txBody>
      </p:sp>
      <p:sp>
        <p:nvSpPr>
          <p:cNvPr id="13" name="Oval 22">
            <a:extLst>
              <a:ext uri="{FF2B5EF4-FFF2-40B4-BE49-F238E27FC236}">
                <a16:creationId xmlns:a16="http://schemas.microsoft.com/office/drawing/2014/main" id="{F0059C06-2567-4A98-BE8A-1BFC073B9CDA}"/>
              </a:ext>
            </a:extLst>
          </p:cNvPr>
          <p:cNvSpPr>
            <a:spLocks noChangeArrowheads="1"/>
          </p:cNvSpPr>
          <p:nvPr/>
        </p:nvSpPr>
        <p:spPr bwMode="auto">
          <a:xfrm>
            <a:off x="9237411" y="3257371"/>
            <a:ext cx="1468312" cy="1449496"/>
          </a:xfrm>
          <a:prstGeom prst="ellipse">
            <a:avLst/>
          </a:prstGeom>
          <a:solidFill>
            <a:srgbClr val="61B7AE"/>
          </a:solidFill>
          <a:ln w="19050">
            <a:noFill/>
          </a:ln>
          <a:effectLs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zh-CN" altLang="en-US" sz="1600" dirty="0">
                <a:solidFill>
                  <a:schemeClr val="lt1"/>
                </a:solidFill>
                <a:latin typeface="微软雅黑" pitchFamily="34" charset="-122"/>
                <a:ea typeface="微软雅黑" pitchFamily="34" charset="-122"/>
              </a:rPr>
              <a:t>添加标题</a:t>
            </a:r>
          </a:p>
        </p:txBody>
      </p:sp>
      <p:sp>
        <p:nvSpPr>
          <p:cNvPr id="14" name="Oval 28">
            <a:extLst>
              <a:ext uri="{FF2B5EF4-FFF2-40B4-BE49-F238E27FC236}">
                <a16:creationId xmlns:a16="http://schemas.microsoft.com/office/drawing/2014/main" id="{6F97B352-AA18-4CD1-998E-BF50AB80AF67}"/>
              </a:ext>
            </a:extLst>
          </p:cNvPr>
          <p:cNvSpPr>
            <a:spLocks noChangeArrowheads="1"/>
          </p:cNvSpPr>
          <p:nvPr/>
        </p:nvSpPr>
        <p:spPr bwMode="auto">
          <a:xfrm>
            <a:off x="5256178" y="3112812"/>
            <a:ext cx="1765077" cy="1738615"/>
          </a:xfrm>
          <a:prstGeom prst="ellipse">
            <a:avLst/>
          </a:prstGeom>
          <a:solidFill>
            <a:srgbClr val="61B7AE"/>
          </a:solidFill>
          <a:ln w="19050">
            <a:noFill/>
          </a:ln>
          <a:effectLs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zh-CN" altLang="en-US" sz="2000" dirty="0">
                <a:solidFill>
                  <a:schemeClr val="bg1"/>
                </a:solidFill>
                <a:latin typeface="微软雅黑" pitchFamily="34" charset="-122"/>
                <a:ea typeface="微软雅黑" pitchFamily="34" charset="-122"/>
              </a:rPr>
              <a:t>添加标题</a:t>
            </a:r>
          </a:p>
        </p:txBody>
      </p:sp>
    </p:spTree>
    <p:extLst>
      <p:ext uri="{BB962C8B-B14F-4D97-AF65-F5344CB8AC3E}">
        <p14:creationId xmlns:p14="http://schemas.microsoft.com/office/powerpoint/2010/main" val="3997907604"/>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3" presetClass="entr" presetSubtype="288" fill="hold" grpId="0" nodeType="afterEffect" nodePh="1">
                                  <p:stCondLst>
                                    <p:cond delay="0"/>
                                  </p:stCondLst>
                                  <p:endCondLst>
                                    <p:cond evt="begin" delay="0">
                                      <p:tn val="11"/>
                                    </p:cond>
                                  </p:end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strVal val="4/3*#ppt_w"/>
                                          </p:val>
                                        </p:tav>
                                        <p:tav tm="100000">
                                          <p:val>
                                            <p:strVal val="#ppt_w"/>
                                          </p:val>
                                        </p:tav>
                                      </p:tavLst>
                                    </p:anim>
                                    <p:anim calcmode="lin" valueType="num">
                                      <p:cBhvr>
                                        <p:cTn id="14" dur="500" fill="hold"/>
                                        <p:tgtEl>
                                          <p:spTgt spid="4"/>
                                        </p:tgtEl>
                                        <p:attrNameLst>
                                          <p:attrName>ppt_h</p:attrName>
                                        </p:attrNameLst>
                                      </p:cBhvr>
                                      <p:tavLst>
                                        <p:tav tm="0">
                                          <p:val>
                                            <p:strVal val="4/3*#ppt_h"/>
                                          </p:val>
                                        </p:tav>
                                        <p:tav tm="100000">
                                          <p:val>
                                            <p:strVal val="#ppt_h"/>
                                          </p:val>
                                        </p:tav>
                                      </p:tavLst>
                                    </p:anim>
                                  </p:childTnLst>
                                </p:cTn>
                              </p:par>
                              <p:par>
                                <p:cTn id="15" presetID="23" presetClass="entr" presetSubtype="288" fill="hold" grpId="0" nodeType="withEffect" nodePh="1">
                                  <p:stCondLst>
                                    <p:cond delay="0"/>
                                  </p:stCondLst>
                                  <p:endCondLst>
                                    <p:cond evt="begin" delay="0">
                                      <p:tn val="15"/>
                                    </p:cond>
                                  </p:end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strVal val="4/3*#ppt_w"/>
                                          </p:val>
                                        </p:tav>
                                        <p:tav tm="100000">
                                          <p:val>
                                            <p:strVal val="#ppt_w"/>
                                          </p:val>
                                        </p:tav>
                                      </p:tavLst>
                                    </p:anim>
                                    <p:anim calcmode="lin" valueType="num">
                                      <p:cBhvr>
                                        <p:cTn id="18" dur="500" fill="hold"/>
                                        <p:tgtEl>
                                          <p:spTgt spid="3"/>
                                        </p:tgtEl>
                                        <p:attrNameLst>
                                          <p:attrName>ppt_h</p:attrName>
                                        </p:attrNameLst>
                                      </p:cBhvr>
                                      <p:tavLst>
                                        <p:tav tm="0">
                                          <p:val>
                                            <p:strVal val="4/3*#ppt_h"/>
                                          </p:val>
                                        </p:tav>
                                        <p:tav tm="100000">
                                          <p:val>
                                            <p:strVal val="#ppt_h"/>
                                          </p:val>
                                        </p:tav>
                                      </p:tavLst>
                                    </p:anim>
                                  </p:childTnLst>
                                </p:cTn>
                              </p:par>
                            </p:childTnLst>
                          </p:cTn>
                        </p:par>
                        <p:par>
                          <p:cTn id="19" fill="hold">
                            <p:stCondLst>
                              <p:cond delay="1500"/>
                            </p:stCondLst>
                            <p:childTnLst>
                              <p:par>
                                <p:cTn id="20" presetID="49" presetClass="entr" presetSubtype="0" decel="10000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 calcmode="lin" valueType="num">
                                      <p:cBhvr>
                                        <p:cTn id="24" dur="500" fill="hold"/>
                                        <p:tgtEl>
                                          <p:spTgt spid="14"/>
                                        </p:tgtEl>
                                        <p:attrNameLst>
                                          <p:attrName>style.rotation</p:attrName>
                                        </p:attrNameLst>
                                      </p:cBhvr>
                                      <p:tavLst>
                                        <p:tav tm="0">
                                          <p:val>
                                            <p:fltVal val="360"/>
                                          </p:val>
                                        </p:tav>
                                        <p:tav tm="100000">
                                          <p:val>
                                            <p:fltVal val="0"/>
                                          </p:val>
                                        </p:tav>
                                      </p:tavLst>
                                    </p:anim>
                                    <p:animEffect transition="in" filter="fade">
                                      <p:cBhvr>
                                        <p:cTn id="25" dur="500"/>
                                        <p:tgtEl>
                                          <p:spTgt spid="14"/>
                                        </p:tgtEl>
                                      </p:cBhvr>
                                    </p:animEffect>
                                  </p:childTnLst>
                                </p:cTn>
                              </p:par>
                            </p:childTnLst>
                          </p:cTn>
                        </p:par>
                        <p:par>
                          <p:cTn id="26" fill="hold">
                            <p:stCondLst>
                              <p:cond delay="2000"/>
                            </p:stCondLst>
                            <p:childTnLst>
                              <p:par>
                                <p:cTn id="27" presetID="49" presetClass="entr" presetSubtype="0" decel="10000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 calcmode="lin" valueType="num">
                                      <p:cBhvr>
                                        <p:cTn id="31" dur="500" fill="hold"/>
                                        <p:tgtEl>
                                          <p:spTgt spid="11"/>
                                        </p:tgtEl>
                                        <p:attrNameLst>
                                          <p:attrName>style.rotation</p:attrName>
                                        </p:attrNameLst>
                                      </p:cBhvr>
                                      <p:tavLst>
                                        <p:tav tm="0">
                                          <p:val>
                                            <p:fltVal val="360"/>
                                          </p:val>
                                        </p:tav>
                                        <p:tav tm="100000">
                                          <p:val>
                                            <p:fltVal val="0"/>
                                          </p:val>
                                        </p:tav>
                                      </p:tavLst>
                                    </p:anim>
                                    <p:animEffect transition="in" filter="fade">
                                      <p:cBhvr>
                                        <p:cTn id="32" dur="500"/>
                                        <p:tgtEl>
                                          <p:spTgt spid="11"/>
                                        </p:tgtEl>
                                      </p:cBhvr>
                                    </p:animEffect>
                                  </p:childTnLst>
                                </p:cTn>
                              </p:par>
                              <p:par>
                                <p:cTn id="33" presetID="49" presetClass="entr" presetSubtype="0" decel="10000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 calcmode="lin" valueType="num">
                                      <p:cBhvr>
                                        <p:cTn id="37" dur="500" fill="hold"/>
                                        <p:tgtEl>
                                          <p:spTgt spid="13"/>
                                        </p:tgtEl>
                                        <p:attrNameLst>
                                          <p:attrName>style.rotation</p:attrName>
                                        </p:attrNameLst>
                                      </p:cBhvr>
                                      <p:tavLst>
                                        <p:tav tm="0">
                                          <p:val>
                                            <p:fltVal val="360"/>
                                          </p:val>
                                        </p:tav>
                                        <p:tav tm="100000">
                                          <p:val>
                                            <p:fltVal val="0"/>
                                          </p:val>
                                        </p:tav>
                                      </p:tavLst>
                                    </p:anim>
                                    <p:animEffect transition="in" filter="fade">
                                      <p:cBhvr>
                                        <p:cTn id="38" dur="500"/>
                                        <p:tgtEl>
                                          <p:spTgt spid="13"/>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left)">
                                      <p:cBhvr>
                                        <p:cTn id="42" dur="1000"/>
                                        <p:tgtEl>
                                          <p:spTgt spid="5"/>
                                        </p:tgtEl>
                                      </p:cBhvr>
                                    </p:animEffect>
                                  </p:childTnLst>
                                </p:cTn>
                              </p:par>
                              <p:par>
                                <p:cTn id="43" presetID="42"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1000" fill="hold"/>
                                        <p:tgtEl>
                                          <p:spTgt spid="7"/>
                                        </p:tgtEl>
                                        <p:attrNameLst>
                                          <p:attrName>ppt_y</p:attrName>
                                        </p:attrNameLst>
                                      </p:cBhvr>
                                      <p:tavLst>
                                        <p:tav tm="0">
                                          <p:val>
                                            <p:strVal val="#ppt_y+.1"/>
                                          </p:val>
                                        </p:tav>
                                        <p:tav tm="100000">
                                          <p:val>
                                            <p:strVal val="#ppt_y"/>
                                          </p:val>
                                        </p:tav>
                                      </p:tavLst>
                                    </p:anim>
                                  </p:childTnLst>
                                </p:cTn>
                              </p:par>
                              <p:par>
                                <p:cTn id="48" presetID="47" presetClass="entr" presetSubtype="0"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1000"/>
                                        <p:tgtEl>
                                          <p:spTgt spid="8"/>
                                        </p:tgtEl>
                                      </p:cBhvr>
                                    </p:animEffect>
                                    <p:anim calcmode="lin" valueType="num">
                                      <p:cBhvr>
                                        <p:cTn id="51" dur="1000" fill="hold"/>
                                        <p:tgtEl>
                                          <p:spTgt spid="8"/>
                                        </p:tgtEl>
                                        <p:attrNameLst>
                                          <p:attrName>ppt_x</p:attrName>
                                        </p:attrNameLst>
                                      </p:cBhvr>
                                      <p:tavLst>
                                        <p:tav tm="0">
                                          <p:val>
                                            <p:strVal val="#ppt_x"/>
                                          </p:val>
                                        </p:tav>
                                        <p:tav tm="100000">
                                          <p:val>
                                            <p:strVal val="#ppt_x"/>
                                          </p:val>
                                        </p:tav>
                                      </p:tavLst>
                                    </p:anim>
                                    <p:anim calcmode="lin" valueType="num">
                                      <p:cBhvr>
                                        <p:cTn id="52" dur="1000" fill="hold"/>
                                        <p:tgtEl>
                                          <p:spTgt spid="8"/>
                                        </p:tgtEl>
                                        <p:attrNameLst>
                                          <p:attrName>ppt_y</p:attrName>
                                        </p:attrNameLst>
                                      </p:cBhvr>
                                      <p:tavLst>
                                        <p:tav tm="0">
                                          <p:val>
                                            <p:strVal val="#ppt_y-.1"/>
                                          </p:val>
                                        </p:tav>
                                        <p:tav tm="100000">
                                          <p:val>
                                            <p:strVal val="#ppt_y"/>
                                          </p:val>
                                        </p:tav>
                                      </p:tavLst>
                                    </p:anim>
                                  </p:childTnLst>
                                </p:cTn>
                              </p:par>
                            </p:childTnLst>
                          </p:cTn>
                        </p:par>
                        <p:par>
                          <p:cTn id="53" fill="hold">
                            <p:stCondLst>
                              <p:cond delay="3500"/>
                            </p:stCondLst>
                            <p:childTnLst>
                              <p:par>
                                <p:cTn id="54" presetID="22" presetClass="entr" presetSubtype="8"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wipe(left)">
                                      <p:cBhvr>
                                        <p:cTn id="56" dur="1000"/>
                                        <p:tgtEl>
                                          <p:spTgt spid="6"/>
                                        </p:tgtEl>
                                      </p:cBhvr>
                                    </p:animEffect>
                                  </p:childTnLst>
                                </p:cTn>
                              </p:par>
                              <p:par>
                                <p:cTn id="57" presetID="42" presetClass="entr" presetSubtype="0" fill="hold" grpId="0" nodeType="with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1000"/>
                                        <p:tgtEl>
                                          <p:spTgt spid="9"/>
                                        </p:tgtEl>
                                      </p:cBhvr>
                                    </p:animEffect>
                                    <p:anim calcmode="lin" valueType="num">
                                      <p:cBhvr>
                                        <p:cTn id="60" dur="1000" fill="hold"/>
                                        <p:tgtEl>
                                          <p:spTgt spid="9"/>
                                        </p:tgtEl>
                                        <p:attrNameLst>
                                          <p:attrName>ppt_x</p:attrName>
                                        </p:attrNameLst>
                                      </p:cBhvr>
                                      <p:tavLst>
                                        <p:tav tm="0">
                                          <p:val>
                                            <p:strVal val="#ppt_x"/>
                                          </p:val>
                                        </p:tav>
                                        <p:tav tm="100000">
                                          <p:val>
                                            <p:strVal val="#ppt_x"/>
                                          </p:val>
                                        </p:tav>
                                      </p:tavLst>
                                    </p:anim>
                                    <p:anim calcmode="lin" valueType="num">
                                      <p:cBhvr>
                                        <p:cTn id="61" dur="1000" fill="hold"/>
                                        <p:tgtEl>
                                          <p:spTgt spid="9"/>
                                        </p:tgtEl>
                                        <p:attrNameLst>
                                          <p:attrName>ppt_y</p:attrName>
                                        </p:attrNameLst>
                                      </p:cBhvr>
                                      <p:tavLst>
                                        <p:tav tm="0">
                                          <p:val>
                                            <p:strVal val="#ppt_y+.1"/>
                                          </p:val>
                                        </p:tav>
                                        <p:tav tm="100000">
                                          <p:val>
                                            <p:strVal val="#ppt_y"/>
                                          </p:val>
                                        </p:tav>
                                      </p:tavLst>
                                    </p:anim>
                                  </p:childTnLst>
                                </p:cTn>
                              </p:par>
                              <p:par>
                                <p:cTn id="62" presetID="47" presetClass="entr" presetSubtype="0" fill="hold" grpId="0" nodeType="with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1000"/>
                                        <p:tgtEl>
                                          <p:spTgt spid="10"/>
                                        </p:tgtEl>
                                      </p:cBhvr>
                                    </p:animEffect>
                                    <p:anim calcmode="lin" valueType="num">
                                      <p:cBhvr>
                                        <p:cTn id="65" dur="1000" fill="hold"/>
                                        <p:tgtEl>
                                          <p:spTgt spid="10"/>
                                        </p:tgtEl>
                                        <p:attrNameLst>
                                          <p:attrName>ppt_x</p:attrName>
                                        </p:attrNameLst>
                                      </p:cBhvr>
                                      <p:tavLst>
                                        <p:tav tm="0">
                                          <p:val>
                                            <p:strVal val="#ppt_x"/>
                                          </p:val>
                                        </p:tav>
                                        <p:tav tm="100000">
                                          <p:val>
                                            <p:strVal val="#ppt_x"/>
                                          </p:val>
                                        </p:tav>
                                      </p:tavLst>
                                    </p:anim>
                                    <p:anim calcmode="lin" valueType="num">
                                      <p:cBhvr>
                                        <p:cTn id="6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animBg="1"/>
      <p:bldP spid="4" grpId="0" animBg="1"/>
      <p:bldP spid="5" grpId="0" animBg="1"/>
      <p:bldP spid="6" grpId="0" animBg="1"/>
      <p:bldP spid="7" grpId="0"/>
      <p:bldP spid="8" grpId="0"/>
      <p:bldP spid="9" grpId="0"/>
      <p:bldP spid="10" grpId="0"/>
      <p:bldP spid="11"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4474546" y="243393"/>
            <a:ext cx="32553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600" b="1" spc="300" dirty="0">
                <a:solidFill>
                  <a:srgbClr val="61B7AE"/>
                </a:solidFill>
                <a:latin typeface="微软雅黑" panose="020B0503020204020204" pitchFamily="34" charset="-122"/>
                <a:ea typeface="微软雅黑" panose="020B0503020204020204" pitchFamily="34" charset="-122"/>
                <a:sym typeface="Arial" panose="020B0604020202020204" pitchFamily="34" charset="0"/>
              </a:rPr>
              <a:t>工作完成情况</a:t>
            </a:r>
          </a:p>
        </p:txBody>
      </p:sp>
      <p:grpSp>
        <p:nvGrpSpPr>
          <p:cNvPr id="3" name="组合 2">
            <a:extLst>
              <a:ext uri="{FF2B5EF4-FFF2-40B4-BE49-F238E27FC236}">
                <a16:creationId xmlns:a16="http://schemas.microsoft.com/office/drawing/2014/main" id="{0C01F09F-7BBE-4F3D-B0D5-89E780960182}"/>
              </a:ext>
            </a:extLst>
          </p:cNvPr>
          <p:cNvGrpSpPr/>
          <p:nvPr/>
        </p:nvGrpSpPr>
        <p:grpSpPr>
          <a:xfrm>
            <a:off x="918376" y="4308724"/>
            <a:ext cx="2370017" cy="1268547"/>
            <a:chOff x="8707919" y="4548099"/>
            <a:chExt cx="2370017" cy="1268547"/>
          </a:xfrm>
        </p:grpSpPr>
        <p:sp>
          <p:nvSpPr>
            <p:cNvPr id="4" name="矩形 3">
              <a:extLst>
                <a:ext uri="{FF2B5EF4-FFF2-40B4-BE49-F238E27FC236}">
                  <a16:creationId xmlns:a16="http://schemas.microsoft.com/office/drawing/2014/main" id="{E5D7D650-F8E1-4668-9D3E-606C01DB4FDD}"/>
                </a:ext>
              </a:extLst>
            </p:cNvPr>
            <p:cNvSpPr/>
            <p:nvPr/>
          </p:nvSpPr>
          <p:spPr>
            <a:xfrm>
              <a:off x="9224584" y="4548099"/>
              <a:ext cx="1107996" cy="369332"/>
            </a:xfrm>
            <a:prstGeom prst="rect">
              <a:avLst/>
            </a:prstGeom>
          </p:spPr>
          <p:txBody>
            <a:bodyPr wrap="none">
              <a:spAutoFit/>
            </a:bodyPr>
            <a:lstStyle/>
            <a:p>
              <a:pPr algn="ctr"/>
              <a:r>
                <a:rPr lang="zh-CN" altLang="en-US" dirty="0">
                  <a:solidFill>
                    <a:schemeClr val="bg1">
                      <a:lumMod val="50000"/>
                    </a:schemeClr>
                  </a:solidFill>
                  <a:latin typeface="微软雅黑" panose="020B0503020204020204" pitchFamily="34" charset="-122"/>
                  <a:ea typeface="微软雅黑" panose="020B0503020204020204" pitchFamily="34" charset="-122"/>
                </a:rPr>
                <a:t>加入标题</a:t>
              </a:r>
            </a:p>
          </p:txBody>
        </p:sp>
        <p:sp>
          <p:nvSpPr>
            <p:cNvPr id="5" name="矩形 4">
              <a:extLst>
                <a:ext uri="{FF2B5EF4-FFF2-40B4-BE49-F238E27FC236}">
                  <a16:creationId xmlns:a16="http://schemas.microsoft.com/office/drawing/2014/main" id="{E1C9C8B6-0CD3-434A-BDCC-289515A0D5E5}"/>
                </a:ext>
              </a:extLst>
            </p:cNvPr>
            <p:cNvSpPr/>
            <p:nvPr/>
          </p:nvSpPr>
          <p:spPr>
            <a:xfrm>
              <a:off x="8707919" y="4916400"/>
              <a:ext cx="2370017" cy="900246"/>
            </a:xfrm>
            <a:prstGeom prst="rect">
              <a:avLst/>
            </a:prstGeom>
          </p:spPr>
          <p:txBody>
            <a:bodyPr wrap="square">
              <a:spAutoFit/>
            </a:bodyPr>
            <a:lstStyle/>
            <a:p>
              <a:r>
                <a:rPr lang="zh-CN" altLang="en-US" sz="105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05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r>
                <a:rPr lang="zh-CN" altLang="en-US" sz="105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05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r>
                <a:rPr lang="zh-CN" altLang="en-US" sz="105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05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r>
                <a:rPr lang="zh-CN" altLang="en-US" sz="105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05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endParaRPr lang="en-US" altLang="zh-CN" sz="105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grpSp>
      <p:grpSp>
        <p:nvGrpSpPr>
          <p:cNvPr id="6" name="组合 5">
            <a:extLst>
              <a:ext uri="{FF2B5EF4-FFF2-40B4-BE49-F238E27FC236}">
                <a16:creationId xmlns:a16="http://schemas.microsoft.com/office/drawing/2014/main" id="{002B070B-4BC7-4018-9F82-0218040BBFFA}"/>
              </a:ext>
            </a:extLst>
          </p:cNvPr>
          <p:cNvGrpSpPr/>
          <p:nvPr/>
        </p:nvGrpSpPr>
        <p:grpSpPr>
          <a:xfrm>
            <a:off x="3887353" y="2360788"/>
            <a:ext cx="1625600" cy="1779588"/>
            <a:chOff x="3869722" y="2539206"/>
            <a:chExt cx="1625600" cy="1779588"/>
          </a:xfrm>
          <a:solidFill>
            <a:srgbClr val="61B7AE"/>
          </a:solidFill>
        </p:grpSpPr>
        <p:grpSp>
          <p:nvGrpSpPr>
            <p:cNvPr id="7" name="组合 6">
              <a:extLst>
                <a:ext uri="{FF2B5EF4-FFF2-40B4-BE49-F238E27FC236}">
                  <a16:creationId xmlns:a16="http://schemas.microsoft.com/office/drawing/2014/main" id="{577C397D-1ED8-48B4-B092-16570D16EAC2}"/>
                </a:ext>
              </a:extLst>
            </p:cNvPr>
            <p:cNvGrpSpPr/>
            <p:nvPr/>
          </p:nvGrpSpPr>
          <p:grpSpPr>
            <a:xfrm>
              <a:off x="3869722" y="2539206"/>
              <a:ext cx="1625600" cy="1779588"/>
              <a:chOff x="1330325" y="2408238"/>
              <a:chExt cx="1625600" cy="1779588"/>
            </a:xfrm>
            <a:grpFill/>
          </p:grpSpPr>
          <p:sp>
            <p:nvSpPr>
              <p:cNvPr id="9" name="Freeform 7">
                <a:extLst>
                  <a:ext uri="{FF2B5EF4-FFF2-40B4-BE49-F238E27FC236}">
                    <a16:creationId xmlns:a16="http://schemas.microsoft.com/office/drawing/2014/main" id="{31DB6723-0C9D-47BA-91F2-A7F483DDDDFD}"/>
                  </a:ext>
                </a:extLst>
              </p:cNvPr>
              <p:cNvSpPr>
                <a:spLocks noEditPoints="1"/>
              </p:cNvSpPr>
              <p:nvPr/>
            </p:nvSpPr>
            <p:spPr bwMode="auto">
              <a:xfrm>
                <a:off x="1365250" y="2408238"/>
                <a:ext cx="1546225" cy="1681163"/>
              </a:xfrm>
              <a:custGeom>
                <a:avLst/>
                <a:gdLst>
                  <a:gd name="T0" fmla="*/ 404 w 515"/>
                  <a:gd name="T1" fmla="*/ 561 h 561"/>
                  <a:gd name="T2" fmla="*/ 362 w 515"/>
                  <a:gd name="T3" fmla="*/ 534 h 561"/>
                  <a:gd name="T4" fmla="*/ 301 w 515"/>
                  <a:gd name="T5" fmla="*/ 488 h 561"/>
                  <a:gd name="T6" fmla="*/ 242 w 515"/>
                  <a:gd name="T7" fmla="*/ 462 h 561"/>
                  <a:gd name="T8" fmla="*/ 109 w 515"/>
                  <a:gd name="T9" fmla="*/ 109 h 561"/>
                  <a:gd name="T10" fmla="*/ 444 w 515"/>
                  <a:gd name="T11" fmla="*/ 110 h 561"/>
                  <a:gd name="T12" fmla="*/ 411 w 515"/>
                  <a:gd name="T13" fmla="*/ 420 h 561"/>
                  <a:gd name="T14" fmla="*/ 399 w 515"/>
                  <a:gd name="T15" fmla="*/ 448 h 561"/>
                  <a:gd name="T16" fmla="*/ 405 w 515"/>
                  <a:gd name="T17" fmla="*/ 544 h 561"/>
                  <a:gd name="T18" fmla="*/ 404 w 515"/>
                  <a:gd name="T19" fmla="*/ 561 h 561"/>
                  <a:gd name="T20" fmla="*/ 361 w 515"/>
                  <a:gd name="T21" fmla="*/ 480 h 561"/>
                  <a:gd name="T22" fmla="*/ 355 w 515"/>
                  <a:gd name="T23" fmla="*/ 423 h 561"/>
                  <a:gd name="T24" fmla="*/ 368 w 515"/>
                  <a:gd name="T25" fmla="*/ 395 h 561"/>
                  <a:gd name="T26" fmla="*/ 430 w 515"/>
                  <a:gd name="T27" fmla="*/ 329 h 561"/>
                  <a:gd name="T28" fmla="*/ 371 w 515"/>
                  <a:gd name="T29" fmla="*/ 102 h 561"/>
                  <a:gd name="T30" fmla="*/ 132 w 515"/>
                  <a:gd name="T31" fmla="*/ 149 h 561"/>
                  <a:gd name="T32" fmla="*/ 119 w 515"/>
                  <a:gd name="T33" fmla="*/ 325 h 561"/>
                  <a:gd name="T34" fmla="*/ 265 w 515"/>
                  <a:gd name="T35" fmla="*/ 422 h 561"/>
                  <a:gd name="T36" fmla="*/ 294 w 515"/>
                  <a:gd name="T37" fmla="*/ 432 h 561"/>
                  <a:gd name="T38" fmla="*/ 361 w 515"/>
                  <a:gd name="T39" fmla="*/ 48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5" h="561">
                    <a:moveTo>
                      <a:pt x="404" y="561"/>
                    </a:moveTo>
                    <a:cubicBezTo>
                      <a:pt x="388" y="551"/>
                      <a:pt x="374" y="543"/>
                      <a:pt x="362" y="534"/>
                    </a:cubicBezTo>
                    <a:cubicBezTo>
                      <a:pt x="341" y="519"/>
                      <a:pt x="321" y="504"/>
                      <a:pt x="301" y="488"/>
                    </a:cubicBezTo>
                    <a:cubicBezTo>
                      <a:pt x="283" y="474"/>
                      <a:pt x="264" y="466"/>
                      <a:pt x="242" y="462"/>
                    </a:cubicBezTo>
                    <a:cubicBezTo>
                      <a:pt x="72" y="433"/>
                      <a:pt x="0" y="242"/>
                      <a:pt x="109" y="109"/>
                    </a:cubicBezTo>
                    <a:cubicBezTo>
                      <a:pt x="198" y="0"/>
                      <a:pt x="357" y="6"/>
                      <a:pt x="444" y="110"/>
                    </a:cubicBezTo>
                    <a:cubicBezTo>
                      <a:pt x="514" y="194"/>
                      <a:pt x="515" y="331"/>
                      <a:pt x="411" y="420"/>
                    </a:cubicBezTo>
                    <a:cubicBezTo>
                      <a:pt x="404" y="426"/>
                      <a:pt x="399" y="439"/>
                      <a:pt x="399" y="448"/>
                    </a:cubicBezTo>
                    <a:cubicBezTo>
                      <a:pt x="400" y="480"/>
                      <a:pt x="403" y="512"/>
                      <a:pt x="405" y="544"/>
                    </a:cubicBezTo>
                    <a:cubicBezTo>
                      <a:pt x="405" y="548"/>
                      <a:pt x="405" y="553"/>
                      <a:pt x="404" y="561"/>
                    </a:cubicBezTo>
                    <a:close/>
                    <a:moveTo>
                      <a:pt x="361" y="480"/>
                    </a:moveTo>
                    <a:cubicBezTo>
                      <a:pt x="359" y="457"/>
                      <a:pt x="357" y="440"/>
                      <a:pt x="355" y="423"/>
                    </a:cubicBezTo>
                    <a:cubicBezTo>
                      <a:pt x="353" y="410"/>
                      <a:pt x="357" y="402"/>
                      <a:pt x="368" y="395"/>
                    </a:cubicBezTo>
                    <a:cubicBezTo>
                      <a:pt x="395" y="379"/>
                      <a:pt x="415" y="357"/>
                      <a:pt x="430" y="329"/>
                    </a:cubicBezTo>
                    <a:cubicBezTo>
                      <a:pt x="472" y="250"/>
                      <a:pt x="445" y="150"/>
                      <a:pt x="371" y="102"/>
                    </a:cubicBezTo>
                    <a:cubicBezTo>
                      <a:pt x="289" y="49"/>
                      <a:pt x="185" y="73"/>
                      <a:pt x="132" y="149"/>
                    </a:cubicBezTo>
                    <a:cubicBezTo>
                      <a:pt x="94" y="204"/>
                      <a:pt x="90" y="265"/>
                      <a:pt x="119" y="325"/>
                    </a:cubicBezTo>
                    <a:cubicBezTo>
                      <a:pt x="148" y="385"/>
                      <a:pt x="198" y="417"/>
                      <a:pt x="265" y="422"/>
                    </a:cubicBezTo>
                    <a:cubicBezTo>
                      <a:pt x="275" y="423"/>
                      <a:pt x="286" y="427"/>
                      <a:pt x="294" y="432"/>
                    </a:cubicBezTo>
                    <a:cubicBezTo>
                      <a:pt x="316" y="446"/>
                      <a:pt x="336" y="462"/>
                      <a:pt x="361" y="480"/>
                    </a:cubicBez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0" name="Freeform 8">
                <a:extLst>
                  <a:ext uri="{FF2B5EF4-FFF2-40B4-BE49-F238E27FC236}">
                    <a16:creationId xmlns:a16="http://schemas.microsoft.com/office/drawing/2014/main" id="{B57C7172-DA8A-451F-9179-3E3B61810555}"/>
                  </a:ext>
                </a:extLst>
              </p:cNvPr>
              <p:cNvSpPr>
                <a:spLocks/>
              </p:cNvSpPr>
              <p:nvPr/>
            </p:nvSpPr>
            <p:spPr bwMode="auto">
              <a:xfrm>
                <a:off x="1330325" y="2509838"/>
                <a:ext cx="984250" cy="1677988"/>
              </a:xfrm>
              <a:custGeom>
                <a:avLst/>
                <a:gdLst>
                  <a:gd name="T0" fmla="*/ 130 w 328"/>
                  <a:gd name="T1" fmla="*/ 471 h 560"/>
                  <a:gd name="T2" fmla="*/ 327 w 328"/>
                  <a:gd name="T3" fmla="*/ 477 h 560"/>
                  <a:gd name="T4" fmla="*/ 328 w 328"/>
                  <a:gd name="T5" fmla="*/ 484 h 560"/>
                  <a:gd name="T6" fmla="*/ 298 w 328"/>
                  <a:gd name="T7" fmla="*/ 488 h 560"/>
                  <a:gd name="T8" fmla="*/ 209 w 328"/>
                  <a:gd name="T9" fmla="*/ 483 h 560"/>
                  <a:gd name="T10" fmla="*/ 181 w 328"/>
                  <a:gd name="T11" fmla="*/ 492 h 560"/>
                  <a:gd name="T12" fmla="*/ 86 w 328"/>
                  <a:gd name="T13" fmla="*/ 549 h 560"/>
                  <a:gd name="T14" fmla="*/ 62 w 328"/>
                  <a:gd name="T15" fmla="*/ 560 h 560"/>
                  <a:gd name="T16" fmla="*/ 66 w 328"/>
                  <a:gd name="T17" fmla="*/ 535 h 560"/>
                  <a:gd name="T18" fmla="*/ 89 w 328"/>
                  <a:gd name="T19" fmla="*/ 434 h 560"/>
                  <a:gd name="T20" fmla="*/ 82 w 328"/>
                  <a:gd name="T21" fmla="*/ 405 h 560"/>
                  <a:gd name="T22" fmla="*/ 51 w 328"/>
                  <a:gd name="T23" fmla="*/ 116 h 560"/>
                  <a:gd name="T24" fmla="*/ 201 w 328"/>
                  <a:gd name="T25" fmla="*/ 0 h 560"/>
                  <a:gd name="T26" fmla="*/ 182 w 328"/>
                  <a:gd name="T27" fmla="*/ 10 h 560"/>
                  <a:gd name="T28" fmla="*/ 114 w 328"/>
                  <a:gd name="T29" fmla="*/ 371 h 560"/>
                  <a:gd name="T30" fmla="*/ 130 w 328"/>
                  <a:gd name="T31" fmla="*/ 451 h 560"/>
                  <a:gd name="T32" fmla="*/ 128 w 328"/>
                  <a:gd name="T33" fmla="*/ 466 h 560"/>
                  <a:gd name="T34" fmla="*/ 130 w 328"/>
                  <a:gd name="T35" fmla="*/ 47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8" h="560">
                    <a:moveTo>
                      <a:pt x="130" y="471"/>
                    </a:moveTo>
                    <a:cubicBezTo>
                      <a:pt x="200" y="416"/>
                      <a:pt x="264" y="438"/>
                      <a:pt x="327" y="477"/>
                    </a:cubicBezTo>
                    <a:cubicBezTo>
                      <a:pt x="328" y="479"/>
                      <a:pt x="328" y="482"/>
                      <a:pt x="328" y="484"/>
                    </a:cubicBezTo>
                    <a:cubicBezTo>
                      <a:pt x="318" y="485"/>
                      <a:pt x="308" y="489"/>
                      <a:pt x="298" y="488"/>
                    </a:cubicBezTo>
                    <a:cubicBezTo>
                      <a:pt x="268" y="487"/>
                      <a:pt x="238" y="484"/>
                      <a:pt x="209" y="483"/>
                    </a:cubicBezTo>
                    <a:cubicBezTo>
                      <a:pt x="199" y="483"/>
                      <a:pt x="189" y="487"/>
                      <a:pt x="181" y="492"/>
                    </a:cubicBezTo>
                    <a:cubicBezTo>
                      <a:pt x="149" y="510"/>
                      <a:pt x="117" y="530"/>
                      <a:pt x="86" y="549"/>
                    </a:cubicBezTo>
                    <a:cubicBezTo>
                      <a:pt x="80" y="553"/>
                      <a:pt x="73" y="555"/>
                      <a:pt x="62" y="560"/>
                    </a:cubicBezTo>
                    <a:cubicBezTo>
                      <a:pt x="64" y="549"/>
                      <a:pt x="65" y="542"/>
                      <a:pt x="66" y="535"/>
                    </a:cubicBezTo>
                    <a:cubicBezTo>
                      <a:pt x="74" y="501"/>
                      <a:pt x="83" y="468"/>
                      <a:pt x="89" y="434"/>
                    </a:cubicBezTo>
                    <a:cubicBezTo>
                      <a:pt x="90" y="425"/>
                      <a:pt x="88" y="413"/>
                      <a:pt x="82" y="405"/>
                    </a:cubicBezTo>
                    <a:cubicBezTo>
                      <a:pt x="11" y="315"/>
                      <a:pt x="0" y="218"/>
                      <a:pt x="51" y="116"/>
                    </a:cubicBezTo>
                    <a:cubicBezTo>
                      <a:pt x="81" y="55"/>
                      <a:pt x="133" y="16"/>
                      <a:pt x="201" y="0"/>
                    </a:cubicBezTo>
                    <a:cubicBezTo>
                      <a:pt x="194" y="3"/>
                      <a:pt x="188" y="7"/>
                      <a:pt x="182" y="10"/>
                    </a:cubicBezTo>
                    <a:cubicBezTo>
                      <a:pt x="43" y="83"/>
                      <a:pt x="21" y="258"/>
                      <a:pt x="114" y="371"/>
                    </a:cubicBezTo>
                    <a:cubicBezTo>
                      <a:pt x="136" y="398"/>
                      <a:pt x="141" y="421"/>
                      <a:pt x="130" y="451"/>
                    </a:cubicBezTo>
                    <a:cubicBezTo>
                      <a:pt x="128" y="456"/>
                      <a:pt x="128" y="461"/>
                      <a:pt x="128" y="466"/>
                    </a:cubicBezTo>
                    <a:cubicBezTo>
                      <a:pt x="129" y="468"/>
                      <a:pt x="130" y="469"/>
                      <a:pt x="130" y="471"/>
                    </a:cubicBez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 name="Freeform 9">
                <a:extLst>
                  <a:ext uri="{FF2B5EF4-FFF2-40B4-BE49-F238E27FC236}">
                    <a16:creationId xmlns:a16="http://schemas.microsoft.com/office/drawing/2014/main" id="{F83D035A-CB11-44F4-8318-741DC3BF912E}"/>
                  </a:ext>
                </a:extLst>
              </p:cNvPr>
              <p:cNvSpPr>
                <a:spLocks/>
              </p:cNvSpPr>
              <p:nvPr/>
            </p:nvSpPr>
            <p:spPr bwMode="auto">
              <a:xfrm>
                <a:off x="2578100" y="3086100"/>
                <a:ext cx="377825" cy="733425"/>
              </a:xfrm>
              <a:custGeom>
                <a:avLst/>
                <a:gdLst>
                  <a:gd name="T0" fmla="*/ 10 w 126"/>
                  <a:gd name="T1" fmla="*/ 245 h 245"/>
                  <a:gd name="T2" fmla="*/ 16 w 126"/>
                  <a:gd name="T3" fmla="*/ 200 h 245"/>
                  <a:gd name="T4" fmla="*/ 102 w 126"/>
                  <a:gd name="T5" fmla="*/ 19 h 245"/>
                  <a:gd name="T6" fmla="*/ 103 w 126"/>
                  <a:gd name="T7" fmla="*/ 0 h 245"/>
                  <a:gd name="T8" fmla="*/ 10 w 126"/>
                  <a:gd name="T9" fmla="*/ 245 h 245"/>
                </a:gdLst>
                <a:ahLst/>
                <a:cxnLst>
                  <a:cxn ang="0">
                    <a:pos x="T0" y="T1"/>
                  </a:cxn>
                  <a:cxn ang="0">
                    <a:pos x="T2" y="T3"/>
                  </a:cxn>
                  <a:cxn ang="0">
                    <a:pos x="T4" y="T5"/>
                  </a:cxn>
                  <a:cxn ang="0">
                    <a:pos x="T6" y="T7"/>
                  </a:cxn>
                  <a:cxn ang="0">
                    <a:pos x="T8" y="T9"/>
                  </a:cxn>
                </a:cxnLst>
                <a:rect l="0" t="0" r="r" b="b"/>
                <a:pathLst>
                  <a:path w="126" h="245">
                    <a:moveTo>
                      <a:pt x="10" y="245"/>
                    </a:moveTo>
                    <a:cubicBezTo>
                      <a:pt x="4" y="227"/>
                      <a:pt x="0" y="213"/>
                      <a:pt x="16" y="200"/>
                    </a:cubicBezTo>
                    <a:cubicBezTo>
                      <a:pt x="73" y="154"/>
                      <a:pt x="101" y="92"/>
                      <a:pt x="102" y="19"/>
                    </a:cubicBezTo>
                    <a:cubicBezTo>
                      <a:pt x="102" y="14"/>
                      <a:pt x="103" y="9"/>
                      <a:pt x="103" y="0"/>
                    </a:cubicBezTo>
                    <a:cubicBezTo>
                      <a:pt x="126" y="95"/>
                      <a:pt x="78" y="198"/>
                      <a:pt x="10" y="245"/>
                    </a:cubicBez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8" name="Freeform 157">
              <a:extLst>
                <a:ext uri="{FF2B5EF4-FFF2-40B4-BE49-F238E27FC236}">
                  <a16:creationId xmlns:a16="http://schemas.microsoft.com/office/drawing/2014/main" id="{7D6F4B72-7EC0-4324-9D15-7075C5E603CD}"/>
                </a:ext>
              </a:extLst>
            </p:cNvPr>
            <p:cNvSpPr>
              <a:spLocks noChangeAspect="1" noEditPoints="1"/>
            </p:cNvSpPr>
            <p:nvPr/>
          </p:nvSpPr>
          <p:spPr bwMode="auto">
            <a:xfrm>
              <a:off x="4527277" y="3031965"/>
              <a:ext cx="441004" cy="486555"/>
            </a:xfrm>
            <a:custGeom>
              <a:avLst/>
              <a:gdLst>
                <a:gd name="T0" fmla="*/ 25 w 99"/>
                <a:gd name="T1" fmla="*/ 58 h 109"/>
                <a:gd name="T2" fmla="*/ 15 w 99"/>
                <a:gd name="T3" fmla="*/ 61 h 109"/>
                <a:gd name="T4" fmla="*/ 51 w 99"/>
                <a:gd name="T5" fmla="*/ 55 h 109"/>
                <a:gd name="T6" fmla="*/ 63 w 99"/>
                <a:gd name="T7" fmla="*/ 46 h 109"/>
                <a:gd name="T8" fmla="*/ 56 w 99"/>
                <a:gd name="T9" fmla="*/ 59 h 109"/>
                <a:gd name="T10" fmla="*/ 51 w 99"/>
                <a:gd name="T11" fmla="*/ 67 h 109"/>
                <a:gd name="T12" fmla="*/ 46 w 99"/>
                <a:gd name="T13" fmla="*/ 57 h 109"/>
                <a:gd name="T14" fmla="*/ 38 w 99"/>
                <a:gd name="T15" fmla="*/ 37 h 109"/>
                <a:gd name="T16" fmla="*/ 51 w 99"/>
                <a:gd name="T17" fmla="*/ 55 h 109"/>
                <a:gd name="T18" fmla="*/ 42 w 99"/>
                <a:gd name="T19" fmla="*/ 33 h 109"/>
                <a:gd name="T20" fmla="*/ 42 w 99"/>
                <a:gd name="T21" fmla="*/ 0 h 109"/>
                <a:gd name="T22" fmla="*/ 15 w 99"/>
                <a:gd name="T23" fmla="*/ 25 h 109"/>
                <a:gd name="T24" fmla="*/ 15 w 99"/>
                <a:gd name="T25" fmla="*/ 94 h 109"/>
                <a:gd name="T26" fmla="*/ 84 w 99"/>
                <a:gd name="T27" fmla="*/ 94 h 109"/>
                <a:gd name="T28" fmla="*/ 97 w 99"/>
                <a:gd name="T29" fmla="*/ 73 h 109"/>
                <a:gd name="T30" fmla="*/ 85 w 99"/>
                <a:gd name="T31" fmla="*/ 71 h 109"/>
                <a:gd name="T32" fmla="*/ 49 w 99"/>
                <a:gd name="T33" fmla="*/ 97 h 109"/>
                <a:gd name="T34" fmla="*/ 12 w 99"/>
                <a:gd name="T35" fmla="*/ 60 h 109"/>
                <a:gd name="T36" fmla="*/ 42 w 99"/>
                <a:gd name="T37" fmla="*/ 22 h 109"/>
                <a:gd name="T38" fmla="*/ 85 w 99"/>
                <a:gd name="T39" fmla="*/ 47 h 109"/>
                <a:gd name="T40" fmla="*/ 95 w 99"/>
                <a:gd name="T41" fmla="*/ 41 h 109"/>
                <a:gd name="T42" fmla="*/ 98 w 99"/>
                <a:gd name="T43" fmla="*/ 53 h 109"/>
                <a:gd name="T44" fmla="*/ 87 w 99"/>
                <a:gd name="T45" fmla="*/ 56 h 109"/>
                <a:gd name="T46" fmla="*/ 87 w 99"/>
                <a:gd name="T47" fmla="*/ 67 h 109"/>
                <a:gd name="T48" fmla="*/ 87 w 99"/>
                <a:gd name="T49" fmla="*/ 59 h 109"/>
                <a:gd name="T50" fmla="*/ 99 w 99"/>
                <a:gd name="T51" fmla="*/ 57 h 109"/>
                <a:gd name="T52" fmla="*/ 99 w 99"/>
                <a:gd name="T53" fmla="*/ 60 h 109"/>
                <a:gd name="T54" fmla="*/ 97 w 99"/>
                <a:gd name="T55" fmla="*/ 71 h 109"/>
                <a:gd name="T56" fmla="*/ 87 w 99"/>
                <a:gd name="T57" fmla="*/ 67 h 109"/>
                <a:gd name="T58" fmla="*/ 80 w 99"/>
                <a:gd name="T59" fmla="*/ 37 h 109"/>
                <a:gd name="T60" fmla="*/ 88 w 99"/>
                <a:gd name="T61" fmla="*/ 28 h 109"/>
                <a:gd name="T62" fmla="*/ 94 w 99"/>
                <a:gd name="T63" fmla="*/ 38 h 109"/>
                <a:gd name="T64" fmla="*/ 84 w 99"/>
                <a:gd name="T65" fmla="*/ 44 h 109"/>
                <a:gd name="T66" fmla="*/ 77 w 99"/>
                <a:gd name="T67" fmla="*/ 34 h 109"/>
                <a:gd name="T68" fmla="*/ 71 w 99"/>
                <a:gd name="T69" fmla="*/ 28 h 109"/>
                <a:gd name="T70" fmla="*/ 76 w 99"/>
                <a:gd name="T71" fmla="*/ 18 h 109"/>
                <a:gd name="T72" fmla="*/ 84 w 99"/>
                <a:gd name="T73" fmla="*/ 25 h 109"/>
                <a:gd name="T74" fmla="*/ 86 w 99"/>
                <a:gd name="T75" fmla="*/ 27 h 109"/>
                <a:gd name="T76" fmla="*/ 50 w 99"/>
                <a:gd name="T77" fmla="*/ 93 h 109"/>
                <a:gd name="T78" fmla="*/ 53 w 99"/>
                <a:gd name="T79" fmla="*/ 83 h 109"/>
                <a:gd name="T80" fmla="*/ 50 w 99"/>
                <a:gd name="T81" fmla="*/ 93 h 109"/>
                <a:gd name="T82" fmla="*/ 67 w 99"/>
                <a:gd name="T83" fmla="*/ 76 h 109"/>
                <a:gd name="T84" fmla="*/ 77 w 99"/>
                <a:gd name="T85" fmla="*/ 81 h 109"/>
                <a:gd name="T86" fmla="*/ 25 w 99"/>
                <a:gd name="T87" fmla="*/ 83 h 109"/>
                <a:gd name="T88" fmla="*/ 34 w 99"/>
                <a:gd name="T89" fmla="*/ 78 h 109"/>
                <a:gd name="T90" fmla="*/ 25 w 99"/>
                <a:gd name="T91" fmla="*/ 83 h 109"/>
                <a:gd name="T92" fmla="*/ 33 w 99"/>
                <a:gd name="T93" fmla="*/ 40 h 109"/>
                <a:gd name="T94" fmla="*/ 23 w 99"/>
                <a:gd name="T95" fmla="*/ 36 h 109"/>
                <a:gd name="T96" fmla="*/ 75 w 99"/>
                <a:gd name="T97" fmla="*/ 34 h 109"/>
                <a:gd name="T98" fmla="*/ 66 w 99"/>
                <a:gd name="T99" fmla="*/ 39 h 109"/>
                <a:gd name="T100" fmla="*/ 75 w 99"/>
                <a:gd name="T101" fmla="*/ 34 h 109"/>
                <a:gd name="T102" fmla="*/ 75 w 99"/>
                <a:gd name="T103" fmla="*/ 59 h 109"/>
                <a:gd name="T104" fmla="*/ 85 w 99"/>
                <a:gd name="T105"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9" h="109">
                  <a:moveTo>
                    <a:pt x="15" y="58"/>
                  </a:moveTo>
                  <a:cubicBezTo>
                    <a:pt x="25" y="58"/>
                    <a:pt x="25" y="58"/>
                    <a:pt x="25" y="58"/>
                  </a:cubicBezTo>
                  <a:cubicBezTo>
                    <a:pt x="25" y="61"/>
                    <a:pt x="25" y="61"/>
                    <a:pt x="25" y="61"/>
                  </a:cubicBezTo>
                  <a:cubicBezTo>
                    <a:pt x="15" y="61"/>
                    <a:pt x="15" y="61"/>
                    <a:pt x="15" y="61"/>
                  </a:cubicBezTo>
                  <a:cubicBezTo>
                    <a:pt x="15" y="58"/>
                    <a:pt x="15" y="58"/>
                    <a:pt x="15" y="58"/>
                  </a:cubicBezTo>
                  <a:close/>
                  <a:moveTo>
                    <a:pt x="51" y="55"/>
                  </a:moveTo>
                  <a:cubicBezTo>
                    <a:pt x="52" y="55"/>
                    <a:pt x="52" y="55"/>
                    <a:pt x="53" y="55"/>
                  </a:cubicBezTo>
                  <a:cubicBezTo>
                    <a:pt x="56" y="52"/>
                    <a:pt x="60" y="48"/>
                    <a:pt x="63" y="46"/>
                  </a:cubicBezTo>
                  <a:cubicBezTo>
                    <a:pt x="64" y="46"/>
                    <a:pt x="65" y="47"/>
                    <a:pt x="66" y="48"/>
                  </a:cubicBezTo>
                  <a:cubicBezTo>
                    <a:pt x="63" y="53"/>
                    <a:pt x="60" y="56"/>
                    <a:pt x="56" y="59"/>
                  </a:cubicBezTo>
                  <a:cubicBezTo>
                    <a:pt x="57" y="60"/>
                    <a:pt x="57" y="60"/>
                    <a:pt x="57" y="61"/>
                  </a:cubicBezTo>
                  <a:cubicBezTo>
                    <a:pt x="57" y="64"/>
                    <a:pt x="54" y="67"/>
                    <a:pt x="51" y="67"/>
                  </a:cubicBezTo>
                  <a:cubicBezTo>
                    <a:pt x="47" y="67"/>
                    <a:pt x="45" y="64"/>
                    <a:pt x="45" y="61"/>
                  </a:cubicBezTo>
                  <a:cubicBezTo>
                    <a:pt x="45" y="59"/>
                    <a:pt x="45" y="58"/>
                    <a:pt x="46" y="57"/>
                  </a:cubicBezTo>
                  <a:cubicBezTo>
                    <a:pt x="41" y="51"/>
                    <a:pt x="38" y="45"/>
                    <a:pt x="35" y="38"/>
                  </a:cubicBezTo>
                  <a:cubicBezTo>
                    <a:pt x="36" y="38"/>
                    <a:pt x="37" y="37"/>
                    <a:pt x="38" y="37"/>
                  </a:cubicBezTo>
                  <a:cubicBezTo>
                    <a:pt x="42" y="42"/>
                    <a:pt x="46" y="49"/>
                    <a:pt x="49" y="55"/>
                  </a:cubicBezTo>
                  <a:cubicBezTo>
                    <a:pt x="49" y="55"/>
                    <a:pt x="50" y="55"/>
                    <a:pt x="51" y="55"/>
                  </a:cubicBezTo>
                  <a:close/>
                  <a:moveTo>
                    <a:pt x="42" y="22"/>
                  </a:moveTo>
                  <a:cubicBezTo>
                    <a:pt x="42" y="33"/>
                    <a:pt x="42" y="33"/>
                    <a:pt x="42" y="33"/>
                  </a:cubicBezTo>
                  <a:cubicBezTo>
                    <a:pt x="70" y="17"/>
                    <a:pt x="70" y="17"/>
                    <a:pt x="70" y="17"/>
                  </a:cubicBezTo>
                  <a:cubicBezTo>
                    <a:pt x="42" y="0"/>
                    <a:pt x="42" y="0"/>
                    <a:pt x="42" y="0"/>
                  </a:cubicBezTo>
                  <a:cubicBezTo>
                    <a:pt x="42" y="11"/>
                    <a:pt x="42" y="11"/>
                    <a:pt x="42" y="11"/>
                  </a:cubicBezTo>
                  <a:cubicBezTo>
                    <a:pt x="32" y="12"/>
                    <a:pt x="22" y="17"/>
                    <a:pt x="15" y="25"/>
                  </a:cubicBezTo>
                  <a:cubicBezTo>
                    <a:pt x="5" y="34"/>
                    <a:pt x="0" y="46"/>
                    <a:pt x="0" y="60"/>
                  </a:cubicBezTo>
                  <a:cubicBezTo>
                    <a:pt x="0" y="73"/>
                    <a:pt x="5" y="85"/>
                    <a:pt x="15" y="94"/>
                  </a:cubicBezTo>
                  <a:cubicBezTo>
                    <a:pt x="24" y="104"/>
                    <a:pt x="36" y="109"/>
                    <a:pt x="49" y="109"/>
                  </a:cubicBezTo>
                  <a:cubicBezTo>
                    <a:pt x="63" y="109"/>
                    <a:pt x="75" y="104"/>
                    <a:pt x="84" y="94"/>
                  </a:cubicBezTo>
                  <a:cubicBezTo>
                    <a:pt x="90" y="89"/>
                    <a:pt x="94" y="82"/>
                    <a:pt x="96" y="75"/>
                  </a:cubicBezTo>
                  <a:cubicBezTo>
                    <a:pt x="97" y="73"/>
                    <a:pt x="97" y="73"/>
                    <a:pt x="97" y="73"/>
                  </a:cubicBezTo>
                  <a:cubicBezTo>
                    <a:pt x="86" y="70"/>
                    <a:pt x="86" y="70"/>
                    <a:pt x="86" y="70"/>
                  </a:cubicBezTo>
                  <a:cubicBezTo>
                    <a:pt x="85" y="71"/>
                    <a:pt x="85" y="71"/>
                    <a:pt x="85" y="71"/>
                  </a:cubicBezTo>
                  <a:cubicBezTo>
                    <a:pt x="84" y="77"/>
                    <a:pt x="80" y="82"/>
                    <a:pt x="76" y="86"/>
                  </a:cubicBezTo>
                  <a:cubicBezTo>
                    <a:pt x="69" y="93"/>
                    <a:pt x="60" y="97"/>
                    <a:pt x="49" y="97"/>
                  </a:cubicBezTo>
                  <a:cubicBezTo>
                    <a:pt x="39" y="97"/>
                    <a:pt x="30" y="93"/>
                    <a:pt x="23" y="86"/>
                  </a:cubicBezTo>
                  <a:cubicBezTo>
                    <a:pt x="16" y="79"/>
                    <a:pt x="12" y="70"/>
                    <a:pt x="12" y="60"/>
                  </a:cubicBezTo>
                  <a:cubicBezTo>
                    <a:pt x="12" y="50"/>
                    <a:pt x="16" y="40"/>
                    <a:pt x="23" y="33"/>
                  </a:cubicBezTo>
                  <a:cubicBezTo>
                    <a:pt x="28" y="28"/>
                    <a:pt x="35" y="24"/>
                    <a:pt x="42" y="22"/>
                  </a:cubicBezTo>
                  <a:close/>
                  <a:moveTo>
                    <a:pt x="87" y="54"/>
                  </a:moveTo>
                  <a:cubicBezTo>
                    <a:pt x="87" y="52"/>
                    <a:pt x="86" y="49"/>
                    <a:pt x="85" y="47"/>
                  </a:cubicBezTo>
                  <a:cubicBezTo>
                    <a:pt x="84" y="45"/>
                    <a:pt x="84" y="45"/>
                    <a:pt x="84" y="45"/>
                  </a:cubicBezTo>
                  <a:cubicBezTo>
                    <a:pt x="95" y="41"/>
                    <a:pt x="95" y="41"/>
                    <a:pt x="95" y="41"/>
                  </a:cubicBezTo>
                  <a:cubicBezTo>
                    <a:pt x="96" y="43"/>
                    <a:pt x="96" y="43"/>
                    <a:pt x="96" y="43"/>
                  </a:cubicBezTo>
                  <a:cubicBezTo>
                    <a:pt x="97" y="46"/>
                    <a:pt x="98" y="50"/>
                    <a:pt x="98" y="53"/>
                  </a:cubicBezTo>
                  <a:cubicBezTo>
                    <a:pt x="99" y="55"/>
                    <a:pt x="99" y="55"/>
                    <a:pt x="99" y="55"/>
                  </a:cubicBezTo>
                  <a:cubicBezTo>
                    <a:pt x="87" y="56"/>
                    <a:pt x="87" y="56"/>
                    <a:pt x="87" y="56"/>
                  </a:cubicBezTo>
                  <a:cubicBezTo>
                    <a:pt x="87" y="54"/>
                    <a:pt x="87" y="54"/>
                    <a:pt x="87" y="54"/>
                  </a:cubicBezTo>
                  <a:close/>
                  <a:moveTo>
                    <a:pt x="87" y="67"/>
                  </a:moveTo>
                  <a:cubicBezTo>
                    <a:pt x="87" y="64"/>
                    <a:pt x="87" y="62"/>
                    <a:pt x="87" y="60"/>
                  </a:cubicBezTo>
                  <a:cubicBezTo>
                    <a:pt x="87" y="59"/>
                    <a:pt x="87" y="59"/>
                    <a:pt x="87" y="59"/>
                  </a:cubicBezTo>
                  <a:cubicBezTo>
                    <a:pt x="87" y="57"/>
                    <a:pt x="87" y="57"/>
                    <a:pt x="87" y="57"/>
                  </a:cubicBezTo>
                  <a:cubicBezTo>
                    <a:pt x="99" y="57"/>
                    <a:pt x="99" y="57"/>
                    <a:pt x="99" y="57"/>
                  </a:cubicBezTo>
                  <a:cubicBezTo>
                    <a:pt x="99" y="59"/>
                    <a:pt x="99" y="59"/>
                    <a:pt x="99" y="59"/>
                  </a:cubicBezTo>
                  <a:cubicBezTo>
                    <a:pt x="99" y="59"/>
                    <a:pt x="99" y="59"/>
                    <a:pt x="99" y="60"/>
                  </a:cubicBezTo>
                  <a:cubicBezTo>
                    <a:pt x="99" y="63"/>
                    <a:pt x="99" y="66"/>
                    <a:pt x="98" y="69"/>
                  </a:cubicBezTo>
                  <a:cubicBezTo>
                    <a:pt x="97" y="71"/>
                    <a:pt x="97" y="71"/>
                    <a:pt x="97" y="71"/>
                  </a:cubicBezTo>
                  <a:cubicBezTo>
                    <a:pt x="86" y="68"/>
                    <a:pt x="86" y="68"/>
                    <a:pt x="86" y="68"/>
                  </a:cubicBezTo>
                  <a:cubicBezTo>
                    <a:pt x="87" y="67"/>
                    <a:pt x="87" y="67"/>
                    <a:pt x="87" y="67"/>
                  </a:cubicBezTo>
                  <a:close/>
                  <a:moveTo>
                    <a:pt x="83" y="42"/>
                  </a:moveTo>
                  <a:cubicBezTo>
                    <a:pt x="82" y="40"/>
                    <a:pt x="81" y="38"/>
                    <a:pt x="80" y="37"/>
                  </a:cubicBezTo>
                  <a:cubicBezTo>
                    <a:pt x="78" y="35"/>
                    <a:pt x="78" y="35"/>
                    <a:pt x="78" y="35"/>
                  </a:cubicBezTo>
                  <a:cubicBezTo>
                    <a:pt x="88" y="28"/>
                    <a:pt x="88" y="28"/>
                    <a:pt x="88" y="28"/>
                  </a:cubicBezTo>
                  <a:cubicBezTo>
                    <a:pt x="89" y="30"/>
                    <a:pt x="89" y="30"/>
                    <a:pt x="89" y="30"/>
                  </a:cubicBezTo>
                  <a:cubicBezTo>
                    <a:pt x="91" y="32"/>
                    <a:pt x="92" y="35"/>
                    <a:pt x="94" y="38"/>
                  </a:cubicBezTo>
                  <a:cubicBezTo>
                    <a:pt x="95" y="40"/>
                    <a:pt x="95" y="40"/>
                    <a:pt x="95" y="40"/>
                  </a:cubicBezTo>
                  <a:cubicBezTo>
                    <a:pt x="84" y="44"/>
                    <a:pt x="84" y="44"/>
                    <a:pt x="84" y="44"/>
                  </a:cubicBezTo>
                  <a:cubicBezTo>
                    <a:pt x="83" y="42"/>
                    <a:pt x="83" y="42"/>
                    <a:pt x="83" y="42"/>
                  </a:cubicBezTo>
                  <a:close/>
                  <a:moveTo>
                    <a:pt x="77" y="34"/>
                  </a:moveTo>
                  <a:cubicBezTo>
                    <a:pt x="76" y="33"/>
                    <a:pt x="76" y="33"/>
                    <a:pt x="76" y="33"/>
                  </a:cubicBezTo>
                  <a:cubicBezTo>
                    <a:pt x="75" y="31"/>
                    <a:pt x="73" y="30"/>
                    <a:pt x="71" y="28"/>
                  </a:cubicBezTo>
                  <a:cubicBezTo>
                    <a:pt x="69" y="27"/>
                    <a:pt x="69" y="27"/>
                    <a:pt x="69" y="27"/>
                  </a:cubicBezTo>
                  <a:cubicBezTo>
                    <a:pt x="76" y="18"/>
                    <a:pt x="76" y="18"/>
                    <a:pt x="76" y="18"/>
                  </a:cubicBezTo>
                  <a:cubicBezTo>
                    <a:pt x="78" y="19"/>
                    <a:pt x="78" y="19"/>
                    <a:pt x="78" y="19"/>
                  </a:cubicBezTo>
                  <a:cubicBezTo>
                    <a:pt x="80" y="21"/>
                    <a:pt x="82" y="23"/>
                    <a:pt x="84" y="25"/>
                  </a:cubicBezTo>
                  <a:cubicBezTo>
                    <a:pt x="85" y="25"/>
                    <a:pt x="85" y="25"/>
                    <a:pt x="85" y="25"/>
                  </a:cubicBezTo>
                  <a:cubicBezTo>
                    <a:pt x="86" y="27"/>
                    <a:pt x="86" y="27"/>
                    <a:pt x="86" y="27"/>
                  </a:cubicBezTo>
                  <a:cubicBezTo>
                    <a:pt x="77" y="34"/>
                    <a:pt x="77" y="34"/>
                    <a:pt x="77" y="34"/>
                  </a:cubicBezTo>
                  <a:close/>
                  <a:moveTo>
                    <a:pt x="50" y="93"/>
                  </a:moveTo>
                  <a:cubicBezTo>
                    <a:pt x="50" y="83"/>
                    <a:pt x="50" y="83"/>
                    <a:pt x="50" y="83"/>
                  </a:cubicBezTo>
                  <a:cubicBezTo>
                    <a:pt x="53" y="83"/>
                    <a:pt x="53" y="83"/>
                    <a:pt x="53" y="83"/>
                  </a:cubicBezTo>
                  <a:cubicBezTo>
                    <a:pt x="53" y="93"/>
                    <a:pt x="53" y="93"/>
                    <a:pt x="53" y="93"/>
                  </a:cubicBezTo>
                  <a:cubicBezTo>
                    <a:pt x="50" y="93"/>
                    <a:pt x="50" y="93"/>
                    <a:pt x="50" y="93"/>
                  </a:cubicBezTo>
                  <a:close/>
                  <a:moveTo>
                    <a:pt x="74" y="83"/>
                  </a:moveTo>
                  <a:cubicBezTo>
                    <a:pt x="67" y="76"/>
                    <a:pt x="67" y="76"/>
                    <a:pt x="67" y="76"/>
                  </a:cubicBezTo>
                  <a:cubicBezTo>
                    <a:pt x="70" y="74"/>
                    <a:pt x="70" y="74"/>
                    <a:pt x="70" y="74"/>
                  </a:cubicBezTo>
                  <a:cubicBezTo>
                    <a:pt x="77" y="81"/>
                    <a:pt x="77" y="81"/>
                    <a:pt x="77" y="81"/>
                  </a:cubicBezTo>
                  <a:cubicBezTo>
                    <a:pt x="74" y="83"/>
                    <a:pt x="74" y="83"/>
                    <a:pt x="74" y="83"/>
                  </a:cubicBezTo>
                  <a:close/>
                  <a:moveTo>
                    <a:pt x="25" y="83"/>
                  </a:moveTo>
                  <a:cubicBezTo>
                    <a:pt x="32" y="76"/>
                    <a:pt x="32" y="76"/>
                    <a:pt x="32" y="76"/>
                  </a:cubicBezTo>
                  <a:cubicBezTo>
                    <a:pt x="34" y="78"/>
                    <a:pt x="34" y="78"/>
                    <a:pt x="34" y="78"/>
                  </a:cubicBezTo>
                  <a:cubicBezTo>
                    <a:pt x="27" y="85"/>
                    <a:pt x="27" y="85"/>
                    <a:pt x="27" y="85"/>
                  </a:cubicBezTo>
                  <a:cubicBezTo>
                    <a:pt x="25" y="83"/>
                    <a:pt x="25" y="83"/>
                    <a:pt x="25" y="83"/>
                  </a:cubicBezTo>
                  <a:close/>
                  <a:moveTo>
                    <a:pt x="26" y="33"/>
                  </a:moveTo>
                  <a:cubicBezTo>
                    <a:pt x="33" y="40"/>
                    <a:pt x="33" y="40"/>
                    <a:pt x="33" y="40"/>
                  </a:cubicBezTo>
                  <a:cubicBezTo>
                    <a:pt x="30" y="43"/>
                    <a:pt x="30" y="43"/>
                    <a:pt x="30" y="43"/>
                  </a:cubicBezTo>
                  <a:cubicBezTo>
                    <a:pt x="23" y="36"/>
                    <a:pt x="23" y="36"/>
                    <a:pt x="23" y="36"/>
                  </a:cubicBezTo>
                  <a:cubicBezTo>
                    <a:pt x="26" y="33"/>
                    <a:pt x="26" y="33"/>
                    <a:pt x="26" y="33"/>
                  </a:cubicBezTo>
                  <a:close/>
                  <a:moveTo>
                    <a:pt x="75" y="34"/>
                  </a:moveTo>
                  <a:cubicBezTo>
                    <a:pt x="73" y="32"/>
                    <a:pt x="73" y="32"/>
                    <a:pt x="73" y="32"/>
                  </a:cubicBezTo>
                  <a:cubicBezTo>
                    <a:pt x="66" y="39"/>
                    <a:pt x="66" y="39"/>
                    <a:pt x="66" y="39"/>
                  </a:cubicBezTo>
                  <a:cubicBezTo>
                    <a:pt x="68" y="41"/>
                    <a:pt x="68" y="41"/>
                    <a:pt x="68" y="41"/>
                  </a:cubicBezTo>
                  <a:cubicBezTo>
                    <a:pt x="75" y="34"/>
                    <a:pt x="75" y="34"/>
                    <a:pt x="75" y="34"/>
                  </a:cubicBezTo>
                  <a:close/>
                  <a:moveTo>
                    <a:pt x="85" y="59"/>
                  </a:moveTo>
                  <a:cubicBezTo>
                    <a:pt x="75" y="59"/>
                    <a:pt x="75" y="59"/>
                    <a:pt x="75" y="59"/>
                  </a:cubicBezTo>
                  <a:cubicBezTo>
                    <a:pt x="75" y="56"/>
                    <a:pt x="75" y="56"/>
                    <a:pt x="75" y="56"/>
                  </a:cubicBezTo>
                  <a:cubicBezTo>
                    <a:pt x="85" y="56"/>
                    <a:pt x="85" y="56"/>
                    <a:pt x="85" y="56"/>
                  </a:cubicBezTo>
                  <a:lnTo>
                    <a:pt x="85" y="59"/>
                  </a:lnTo>
                  <a:close/>
                </a:path>
              </a:pathLst>
            </a:custGeom>
            <a:grpFill/>
            <a:ln w="0">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grpSp>
        <p:nvGrpSpPr>
          <p:cNvPr id="13" name="组合 12">
            <a:extLst>
              <a:ext uri="{FF2B5EF4-FFF2-40B4-BE49-F238E27FC236}">
                <a16:creationId xmlns:a16="http://schemas.microsoft.com/office/drawing/2014/main" id="{BEDFC83C-70E3-4D01-B8BE-806BC6136AF6}"/>
              </a:ext>
            </a:extLst>
          </p:cNvPr>
          <p:cNvGrpSpPr/>
          <p:nvPr/>
        </p:nvGrpSpPr>
        <p:grpSpPr>
          <a:xfrm>
            <a:off x="9523637" y="2360788"/>
            <a:ext cx="1625600" cy="1779588"/>
            <a:chOff x="9523637" y="2539206"/>
            <a:chExt cx="1625600" cy="1779588"/>
          </a:xfrm>
          <a:solidFill>
            <a:srgbClr val="61B7AE"/>
          </a:solidFill>
        </p:grpSpPr>
        <p:grpSp>
          <p:nvGrpSpPr>
            <p:cNvPr id="14" name="组合 13">
              <a:extLst>
                <a:ext uri="{FF2B5EF4-FFF2-40B4-BE49-F238E27FC236}">
                  <a16:creationId xmlns:a16="http://schemas.microsoft.com/office/drawing/2014/main" id="{9EFCA46D-D9CB-4420-9E8C-2312B4EA02F1}"/>
                </a:ext>
              </a:extLst>
            </p:cNvPr>
            <p:cNvGrpSpPr/>
            <p:nvPr/>
          </p:nvGrpSpPr>
          <p:grpSpPr>
            <a:xfrm>
              <a:off x="9523637" y="2539206"/>
              <a:ext cx="1625600" cy="1779588"/>
              <a:chOff x="1330325" y="2408238"/>
              <a:chExt cx="1625600" cy="1779588"/>
            </a:xfrm>
            <a:grpFill/>
          </p:grpSpPr>
          <p:sp>
            <p:nvSpPr>
              <p:cNvPr id="19" name="Freeform 7">
                <a:extLst>
                  <a:ext uri="{FF2B5EF4-FFF2-40B4-BE49-F238E27FC236}">
                    <a16:creationId xmlns:a16="http://schemas.microsoft.com/office/drawing/2014/main" id="{10AE3D5C-C88E-467D-937C-F30F3322E140}"/>
                  </a:ext>
                </a:extLst>
              </p:cNvPr>
              <p:cNvSpPr>
                <a:spLocks noEditPoints="1"/>
              </p:cNvSpPr>
              <p:nvPr/>
            </p:nvSpPr>
            <p:spPr bwMode="auto">
              <a:xfrm>
                <a:off x="1365250" y="2408238"/>
                <a:ext cx="1546225" cy="1681163"/>
              </a:xfrm>
              <a:custGeom>
                <a:avLst/>
                <a:gdLst>
                  <a:gd name="T0" fmla="*/ 404 w 515"/>
                  <a:gd name="T1" fmla="*/ 561 h 561"/>
                  <a:gd name="T2" fmla="*/ 362 w 515"/>
                  <a:gd name="T3" fmla="*/ 534 h 561"/>
                  <a:gd name="T4" fmla="*/ 301 w 515"/>
                  <a:gd name="T5" fmla="*/ 488 h 561"/>
                  <a:gd name="T6" fmla="*/ 242 w 515"/>
                  <a:gd name="T7" fmla="*/ 462 h 561"/>
                  <a:gd name="T8" fmla="*/ 109 w 515"/>
                  <a:gd name="T9" fmla="*/ 109 h 561"/>
                  <a:gd name="T10" fmla="*/ 444 w 515"/>
                  <a:gd name="T11" fmla="*/ 110 h 561"/>
                  <a:gd name="T12" fmla="*/ 411 w 515"/>
                  <a:gd name="T13" fmla="*/ 420 h 561"/>
                  <a:gd name="T14" fmla="*/ 399 w 515"/>
                  <a:gd name="T15" fmla="*/ 448 h 561"/>
                  <a:gd name="T16" fmla="*/ 405 w 515"/>
                  <a:gd name="T17" fmla="*/ 544 h 561"/>
                  <a:gd name="T18" fmla="*/ 404 w 515"/>
                  <a:gd name="T19" fmla="*/ 561 h 561"/>
                  <a:gd name="T20" fmla="*/ 361 w 515"/>
                  <a:gd name="T21" fmla="*/ 480 h 561"/>
                  <a:gd name="T22" fmla="*/ 355 w 515"/>
                  <a:gd name="T23" fmla="*/ 423 h 561"/>
                  <a:gd name="T24" fmla="*/ 368 w 515"/>
                  <a:gd name="T25" fmla="*/ 395 h 561"/>
                  <a:gd name="T26" fmla="*/ 430 w 515"/>
                  <a:gd name="T27" fmla="*/ 329 h 561"/>
                  <a:gd name="T28" fmla="*/ 371 w 515"/>
                  <a:gd name="T29" fmla="*/ 102 h 561"/>
                  <a:gd name="T30" fmla="*/ 132 w 515"/>
                  <a:gd name="T31" fmla="*/ 149 h 561"/>
                  <a:gd name="T32" fmla="*/ 119 w 515"/>
                  <a:gd name="T33" fmla="*/ 325 h 561"/>
                  <a:gd name="T34" fmla="*/ 265 w 515"/>
                  <a:gd name="T35" fmla="*/ 422 h 561"/>
                  <a:gd name="T36" fmla="*/ 294 w 515"/>
                  <a:gd name="T37" fmla="*/ 432 h 561"/>
                  <a:gd name="T38" fmla="*/ 361 w 515"/>
                  <a:gd name="T39" fmla="*/ 48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5" h="561">
                    <a:moveTo>
                      <a:pt x="404" y="561"/>
                    </a:moveTo>
                    <a:cubicBezTo>
                      <a:pt x="388" y="551"/>
                      <a:pt x="374" y="543"/>
                      <a:pt x="362" y="534"/>
                    </a:cubicBezTo>
                    <a:cubicBezTo>
                      <a:pt x="341" y="519"/>
                      <a:pt x="321" y="504"/>
                      <a:pt x="301" y="488"/>
                    </a:cubicBezTo>
                    <a:cubicBezTo>
                      <a:pt x="283" y="474"/>
                      <a:pt x="264" y="466"/>
                      <a:pt x="242" y="462"/>
                    </a:cubicBezTo>
                    <a:cubicBezTo>
                      <a:pt x="72" y="433"/>
                      <a:pt x="0" y="242"/>
                      <a:pt x="109" y="109"/>
                    </a:cubicBezTo>
                    <a:cubicBezTo>
                      <a:pt x="198" y="0"/>
                      <a:pt x="357" y="6"/>
                      <a:pt x="444" y="110"/>
                    </a:cubicBezTo>
                    <a:cubicBezTo>
                      <a:pt x="514" y="194"/>
                      <a:pt x="515" y="331"/>
                      <a:pt x="411" y="420"/>
                    </a:cubicBezTo>
                    <a:cubicBezTo>
                      <a:pt x="404" y="426"/>
                      <a:pt x="399" y="439"/>
                      <a:pt x="399" y="448"/>
                    </a:cubicBezTo>
                    <a:cubicBezTo>
                      <a:pt x="400" y="480"/>
                      <a:pt x="403" y="512"/>
                      <a:pt x="405" y="544"/>
                    </a:cubicBezTo>
                    <a:cubicBezTo>
                      <a:pt x="405" y="548"/>
                      <a:pt x="405" y="553"/>
                      <a:pt x="404" y="561"/>
                    </a:cubicBezTo>
                    <a:close/>
                    <a:moveTo>
                      <a:pt x="361" y="480"/>
                    </a:moveTo>
                    <a:cubicBezTo>
                      <a:pt x="359" y="457"/>
                      <a:pt x="357" y="440"/>
                      <a:pt x="355" y="423"/>
                    </a:cubicBezTo>
                    <a:cubicBezTo>
                      <a:pt x="353" y="410"/>
                      <a:pt x="357" y="402"/>
                      <a:pt x="368" y="395"/>
                    </a:cubicBezTo>
                    <a:cubicBezTo>
                      <a:pt x="395" y="379"/>
                      <a:pt x="415" y="357"/>
                      <a:pt x="430" y="329"/>
                    </a:cubicBezTo>
                    <a:cubicBezTo>
                      <a:pt x="472" y="250"/>
                      <a:pt x="445" y="150"/>
                      <a:pt x="371" y="102"/>
                    </a:cubicBezTo>
                    <a:cubicBezTo>
                      <a:pt x="289" y="49"/>
                      <a:pt x="185" y="73"/>
                      <a:pt x="132" y="149"/>
                    </a:cubicBezTo>
                    <a:cubicBezTo>
                      <a:pt x="94" y="204"/>
                      <a:pt x="90" y="265"/>
                      <a:pt x="119" y="325"/>
                    </a:cubicBezTo>
                    <a:cubicBezTo>
                      <a:pt x="148" y="385"/>
                      <a:pt x="198" y="417"/>
                      <a:pt x="265" y="422"/>
                    </a:cubicBezTo>
                    <a:cubicBezTo>
                      <a:pt x="275" y="423"/>
                      <a:pt x="286" y="427"/>
                      <a:pt x="294" y="432"/>
                    </a:cubicBezTo>
                    <a:cubicBezTo>
                      <a:pt x="316" y="446"/>
                      <a:pt x="336" y="462"/>
                      <a:pt x="361" y="480"/>
                    </a:cubicBez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0" name="Freeform 8">
                <a:extLst>
                  <a:ext uri="{FF2B5EF4-FFF2-40B4-BE49-F238E27FC236}">
                    <a16:creationId xmlns:a16="http://schemas.microsoft.com/office/drawing/2014/main" id="{AD0A134D-2A6F-4833-AC0C-64664067F246}"/>
                  </a:ext>
                </a:extLst>
              </p:cNvPr>
              <p:cNvSpPr>
                <a:spLocks/>
              </p:cNvSpPr>
              <p:nvPr/>
            </p:nvSpPr>
            <p:spPr bwMode="auto">
              <a:xfrm>
                <a:off x="1330325" y="2509838"/>
                <a:ext cx="984250" cy="1677988"/>
              </a:xfrm>
              <a:custGeom>
                <a:avLst/>
                <a:gdLst>
                  <a:gd name="T0" fmla="*/ 130 w 328"/>
                  <a:gd name="T1" fmla="*/ 471 h 560"/>
                  <a:gd name="T2" fmla="*/ 327 w 328"/>
                  <a:gd name="T3" fmla="*/ 477 h 560"/>
                  <a:gd name="T4" fmla="*/ 328 w 328"/>
                  <a:gd name="T5" fmla="*/ 484 h 560"/>
                  <a:gd name="T6" fmla="*/ 298 w 328"/>
                  <a:gd name="T7" fmla="*/ 488 h 560"/>
                  <a:gd name="T8" fmla="*/ 209 w 328"/>
                  <a:gd name="T9" fmla="*/ 483 h 560"/>
                  <a:gd name="T10" fmla="*/ 181 w 328"/>
                  <a:gd name="T11" fmla="*/ 492 h 560"/>
                  <a:gd name="T12" fmla="*/ 86 w 328"/>
                  <a:gd name="T13" fmla="*/ 549 h 560"/>
                  <a:gd name="T14" fmla="*/ 62 w 328"/>
                  <a:gd name="T15" fmla="*/ 560 h 560"/>
                  <a:gd name="T16" fmla="*/ 66 w 328"/>
                  <a:gd name="T17" fmla="*/ 535 h 560"/>
                  <a:gd name="T18" fmla="*/ 89 w 328"/>
                  <a:gd name="T19" fmla="*/ 434 h 560"/>
                  <a:gd name="T20" fmla="*/ 82 w 328"/>
                  <a:gd name="T21" fmla="*/ 405 h 560"/>
                  <a:gd name="T22" fmla="*/ 51 w 328"/>
                  <a:gd name="T23" fmla="*/ 116 h 560"/>
                  <a:gd name="T24" fmla="*/ 201 w 328"/>
                  <a:gd name="T25" fmla="*/ 0 h 560"/>
                  <a:gd name="T26" fmla="*/ 182 w 328"/>
                  <a:gd name="T27" fmla="*/ 10 h 560"/>
                  <a:gd name="T28" fmla="*/ 114 w 328"/>
                  <a:gd name="T29" fmla="*/ 371 h 560"/>
                  <a:gd name="T30" fmla="*/ 130 w 328"/>
                  <a:gd name="T31" fmla="*/ 451 h 560"/>
                  <a:gd name="T32" fmla="*/ 128 w 328"/>
                  <a:gd name="T33" fmla="*/ 466 h 560"/>
                  <a:gd name="T34" fmla="*/ 130 w 328"/>
                  <a:gd name="T35" fmla="*/ 47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8" h="560">
                    <a:moveTo>
                      <a:pt x="130" y="471"/>
                    </a:moveTo>
                    <a:cubicBezTo>
                      <a:pt x="200" y="416"/>
                      <a:pt x="264" y="438"/>
                      <a:pt x="327" y="477"/>
                    </a:cubicBezTo>
                    <a:cubicBezTo>
                      <a:pt x="328" y="479"/>
                      <a:pt x="328" y="482"/>
                      <a:pt x="328" y="484"/>
                    </a:cubicBezTo>
                    <a:cubicBezTo>
                      <a:pt x="318" y="485"/>
                      <a:pt x="308" y="489"/>
                      <a:pt x="298" y="488"/>
                    </a:cubicBezTo>
                    <a:cubicBezTo>
                      <a:pt x="268" y="487"/>
                      <a:pt x="238" y="484"/>
                      <a:pt x="209" y="483"/>
                    </a:cubicBezTo>
                    <a:cubicBezTo>
                      <a:pt x="199" y="483"/>
                      <a:pt x="189" y="487"/>
                      <a:pt x="181" y="492"/>
                    </a:cubicBezTo>
                    <a:cubicBezTo>
                      <a:pt x="149" y="510"/>
                      <a:pt x="117" y="530"/>
                      <a:pt x="86" y="549"/>
                    </a:cubicBezTo>
                    <a:cubicBezTo>
                      <a:pt x="80" y="553"/>
                      <a:pt x="73" y="555"/>
                      <a:pt x="62" y="560"/>
                    </a:cubicBezTo>
                    <a:cubicBezTo>
                      <a:pt x="64" y="549"/>
                      <a:pt x="65" y="542"/>
                      <a:pt x="66" y="535"/>
                    </a:cubicBezTo>
                    <a:cubicBezTo>
                      <a:pt x="74" y="501"/>
                      <a:pt x="83" y="468"/>
                      <a:pt x="89" y="434"/>
                    </a:cubicBezTo>
                    <a:cubicBezTo>
                      <a:pt x="90" y="425"/>
                      <a:pt x="88" y="413"/>
                      <a:pt x="82" y="405"/>
                    </a:cubicBezTo>
                    <a:cubicBezTo>
                      <a:pt x="11" y="315"/>
                      <a:pt x="0" y="218"/>
                      <a:pt x="51" y="116"/>
                    </a:cubicBezTo>
                    <a:cubicBezTo>
                      <a:pt x="81" y="55"/>
                      <a:pt x="133" y="16"/>
                      <a:pt x="201" y="0"/>
                    </a:cubicBezTo>
                    <a:cubicBezTo>
                      <a:pt x="194" y="3"/>
                      <a:pt x="188" y="7"/>
                      <a:pt x="182" y="10"/>
                    </a:cubicBezTo>
                    <a:cubicBezTo>
                      <a:pt x="43" y="83"/>
                      <a:pt x="21" y="258"/>
                      <a:pt x="114" y="371"/>
                    </a:cubicBezTo>
                    <a:cubicBezTo>
                      <a:pt x="136" y="398"/>
                      <a:pt x="141" y="421"/>
                      <a:pt x="130" y="451"/>
                    </a:cubicBezTo>
                    <a:cubicBezTo>
                      <a:pt x="128" y="456"/>
                      <a:pt x="128" y="461"/>
                      <a:pt x="128" y="466"/>
                    </a:cubicBezTo>
                    <a:cubicBezTo>
                      <a:pt x="129" y="468"/>
                      <a:pt x="130" y="469"/>
                      <a:pt x="130" y="471"/>
                    </a:cubicBez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1" name="Freeform 9">
                <a:extLst>
                  <a:ext uri="{FF2B5EF4-FFF2-40B4-BE49-F238E27FC236}">
                    <a16:creationId xmlns:a16="http://schemas.microsoft.com/office/drawing/2014/main" id="{434C33B2-0897-42CC-A75B-E3C006904BDC}"/>
                  </a:ext>
                </a:extLst>
              </p:cNvPr>
              <p:cNvSpPr>
                <a:spLocks/>
              </p:cNvSpPr>
              <p:nvPr/>
            </p:nvSpPr>
            <p:spPr bwMode="auto">
              <a:xfrm>
                <a:off x="2578100" y="3086100"/>
                <a:ext cx="377825" cy="733425"/>
              </a:xfrm>
              <a:custGeom>
                <a:avLst/>
                <a:gdLst>
                  <a:gd name="T0" fmla="*/ 10 w 126"/>
                  <a:gd name="T1" fmla="*/ 245 h 245"/>
                  <a:gd name="T2" fmla="*/ 16 w 126"/>
                  <a:gd name="T3" fmla="*/ 200 h 245"/>
                  <a:gd name="T4" fmla="*/ 102 w 126"/>
                  <a:gd name="T5" fmla="*/ 19 h 245"/>
                  <a:gd name="T6" fmla="*/ 103 w 126"/>
                  <a:gd name="T7" fmla="*/ 0 h 245"/>
                  <a:gd name="T8" fmla="*/ 10 w 126"/>
                  <a:gd name="T9" fmla="*/ 245 h 245"/>
                </a:gdLst>
                <a:ahLst/>
                <a:cxnLst>
                  <a:cxn ang="0">
                    <a:pos x="T0" y="T1"/>
                  </a:cxn>
                  <a:cxn ang="0">
                    <a:pos x="T2" y="T3"/>
                  </a:cxn>
                  <a:cxn ang="0">
                    <a:pos x="T4" y="T5"/>
                  </a:cxn>
                  <a:cxn ang="0">
                    <a:pos x="T6" y="T7"/>
                  </a:cxn>
                  <a:cxn ang="0">
                    <a:pos x="T8" y="T9"/>
                  </a:cxn>
                </a:cxnLst>
                <a:rect l="0" t="0" r="r" b="b"/>
                <a:pathLst>
                  <a:path w="126" h="245">
                    <a:moveTo>
                      <a:pt x="10" y="245"/>
                    </a:moveTo>
                    <a:cubicBezTo>
                      <a:pt x="4" y="227"/>
                      <a:pt x="0" y="213"/>
                      <a:pt x="16" y="200"/>
                    </a:cubicBezTo>
                    <a:cubicBezTo>
                      <a:pt x="73" y="154"/>
                      <a:pt x="101" y="92"/>
                      <a:pt x="102" y="19"/>
                    </a:cubicBezTo>
                    <a:cubicBezTo>
                      <a:pt x="102" y="14"/>
                      <a:pt x="103" y="9"/>
                      <a:pt x="103" y="0"/>
                    </a:cubicBezTo>
                    <a:cubicBezTo>
                      <a:pt x="126" y="95"/>
                      <a:pt x="78" y="198"/>
                      <a:pt x="10" y="245"/>
                    </a:cubicBez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5" name="组合 14">
              <a:extLst>
                <a:ext uri="{FF2B5EF4-FFF2-40B4-BE49-F238E27FC236}">
                  <a16:creationId xmlns:a16="http://schemas.microsoft.com/office/drawing/2014/main" id="{6F5C8932-8E50-424A-A1A4-7598F079F742}"/>
                </a:ext>
              </a:extLst>
            </p:cNvPr>
            <p:cNvGrpSpPr>
              <a:grpSpLocks noChangeAspect="1"/>
            </p:cNvGrpSpPr>
            <p:nvPr/>
          </p:nvGrpSpPr>
          <p:grpSpPr>
            <a:xfrm>
              <a:off x="10076862" y="3021355"/>
              <a:ext cx="509623" cy="507774"/>
              <a:chOff x="3618897" y="2279040"/>
              <a:chExt cx="706229" cy="703668"/>
            </a:xfrm>
            <a:grpFill/>
          </p:grpSpPr>
          <p:sp>
            <p:nvSpPr>
              <p:cNvPr id="16" name="Freeform 9">
                <a:extLst>
                  <a:ext uri="{FF2B5EF4-FFF2-40B4-BE49-F238E27FC236}">
                    <a16:creationId xmlns:a16="http://schemas.microsoft.com/office/drawing/2014/main" id="{B185B37B-9E15-4C1A-A2E1-72919E82C237}"/>
                  </a:ext>
                </a:extLst>
              </p:cNvPr>
              <p:cNvSpPr>
                <a:spLocks noEditPoints="1"/>
              </p:cNvSpPr>
              <p:nvPr/>
            </p:nvSpPr>
            <p:spPr bwMode="auto">
              <a:xfrm>
                <a:off x="3713987" y="2279040"/>
                <a:ext cx="516048" cy="703668"/>
              </a:xfrm>
              <a:custGeom>
                <a:avLst/>
                <a:gdLst>
                  <a:gd name="T0" fmla="*/ 222 w 597"/>
                  <a:gd name="T1" fmla="*/ 575 h 814"/>
                  <a:gd name="T2" fmla="*/ 253 w 597"/>
                  <a:gd name="T3" fmla="*/ 598 h 814"/>
                  <a:gd name="T4" fmla="*/ 344 w 597"/>
                  <a:gd name="T5" fmla="*/ 598 h 814"/>
                  <a:gd name="T6" fmla="*/ 375 w 597"/>
                  <a:gd name="T7" fmla="*/ 575 h 814"/>
                  <a:gd name="T8" fmla="*/ 414 w 597"/>
                  <a:gd name="T9" fmla="*/ 509 h 814"/>
                  <a:gd name="T10" fmla="*/ 539 w 597"/>
                  <a:gd name="T11" fmla="*/ 298 h 814"/>
                  <a:gd name="T12" fmla="*/ 298 w 597"/>
                  <a:gd name="T13" fmla="*/ 57 h 814"/>
                  <a:gd name="T14" fmla="*/ 57 w 597"/>
                  <a:gd name="T15" fmla="*/ 298 h 814"/>
                  <a:gd name="T16" fmla="*/ 183 w 597"/>
                  <a:gd name="T17" fmla="*/ 509 h 814"/>
                  <a:gd name="T18" fmla="*/ 222 w 597"/>
                  <a:gd name="T19" fmla="*/ 575 h 814"/>
                  <a:gd name="T20" fmla="*/ 354 w 597"/>
                  <a:gd name="T21" fmla="*/ 782 h 814"/>
                  <a:gd name="T22" fmla="*/ 314 w 597"/>
                  <a:gd name="T23" fmla="*/ 814 h 814"/>
                  <a:gd name="T24" fmla="*/ 282 w 597"/>
                  <a:gd name="T25" fmla="*/ 814 h 814"/>
                  <a:gd name="T26" fmla="*/ 242 w 597"/>
                  <a:gd name="T27" fmla="*/ 782 h 814"/>
                  <a:gd name="T28" fmla="*/ 226 w 597"/>
                  <a:gd name="T29" fmla="*/ 782 h 814"/>
                  <a:gd name="T30" fmla="*/ 165 w 597"/>
                  <a:gd name="T31" fmla="*/ 722 h 814"/>
                  <a:gd name="T32" fmla="*/ 165 w 597"/>
                  <a:gd name="T33" fmla="*/ 576 h 814"/>
                  <a:gd name="T34" fmla="*/ 155 w 597"/>
                  <a:gd name="T35" fmla="*/ 559 h 814"/>
                  <a:gd name="T36" fmla="*/ 0 w 597"/>
                  <a:gd name="T37" fmla="*/ 298 h 814"/>
                  <a:gd name="T38" fmla="*/ 298 w 597"/>
                  <a:gd name="T39" fmla="*/ 0 h 814"/>
                  <a:gd name="T40" fmla="*/ 597 w 597"/>
                  <a:gd name="T41" fmla="*/ 298 h 814"/>
                  <a:gd name="T42" fmla="*/ 441 w 597"/>
                  <a:gd name="T43" fmla="*/ 559 h 814"/>
                  <a:gd name="T44" fmla="*/ 431 w 597"/>
                  <a:gd name="T45" fmla="*/ 576 h 814"/>
                  <a:gd name="T46" fmla="*/ 432 w 597"/>
                  <a:gd name="T47" fmla="*/ 722 h 814"/>
                  <a:gd name="T48" fmla="*/ 371 w 597"/>
                  <a:gd name="T49" fmla="*/ 782 h 814"/>
                  <a:gd name="T50" fmla="*/ 354 w 597"/>
                  <a:gd name="T51" fmla="*/ 782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97" h="814">
                    <a:moveTo>
                      <a:pt x="222" y="575"/>
                    </a:moveTo>
                    <a:cubicBezTo>
                      <a:pt x="224" y="589"/>
                      <a:pt x="238" y="598"/>
                      <a:pt x="253" y="598"/>
                    </a:cubicBezTo>
                    <a:cubicBezTo>
                      <a:pt x="344" y="598"/>
                      <a:pt x="344" y="598"/>
                      <a:pt x="344" y="598"/>
                    </a:cubicBezTo>
                    <a:cubicBezTo>
                      <a:pt x="358" y="598"/>
                      <a:pt x="373" y="589"/>
                      <a:pt x="375" y="575"/>
                    </a:cubicBezTo>
                    <a:cubicBezTo>
                      <a:pt x="377" y="547"/>
                      <a:pt x="390" y="523"/>
                      <a:pt x="414" y="509"/>
                    </a:cubicBezTo>
                    <a:cubicBezTo>
                      <a:pt x="491" y="467"/>
                      <a:pt x="539" y="386"/>
                      <a:pt x="539" y="298"/>
                    </a:cubicBezTo>
                    <a:cubicBezTo>
                      <a:pt x="539" y="165"/>
                      <a:pt x="431" y="57"/>
                      <a:pt x="298" y="57"/>
                    </a:cubicBezTo>
                    <a:cubicBezTo>
                      <a:pt x="165" y="57"/>
                      <a:pt x="57" y="165"/>
                      <a:pt x="57" y="298"/>
                    </a:cubicBezTo>
                    <a:cubicBezTo>
                      <a:pt x="57" y="386"/>
                      <a:pt x="105" y="467"/>
                      <a:pt x="183" y="509"/>
                    </a:cubicBezTo>
                    <a:cubicBezTo>
                      <a:pt x="207" y="523"/>
                      <a:pt x="219" y="547"/>
                      <a:pt x="222" y="575"/>
                    </a:cubicBezTo>
                    <a:close/>
                    <a:moveTo>
                      <a:pt x="354" y="782"/>
                    </a:moveTo>
                    <a:cubicBezTo>
                      <a:pt x="350" y="800"/>
                      <a:pt x="334" y="814"/>
                      <a:pt x="314" y="814"/>
                    </a:cubicBezTo>
                    <a:cubicBezTo>
                      <a:pt x="282" y="814"/>
                      <a:pt x="282" y="814"/>
                      <a:pt x="282" y="814"/>
                    </a:cubicBezTo>
                    <a:cubicBezTo>
                      <a:pt x="263" y="814"/>
                      <a:pt x="247" y="800"/>
                      <a:pt x="242" y="782"/>
                    </a:cubicBezTo>
                    <a:cubicBezTo>
                      <a:pt x="226" y="782"/>
                      <a:pt x="226" y="782"/>
                      <a:pt x="226" y="782"/>
                    </a:cubicBezTo>
                    <a:cubicBezTo>
                      <a:pt x="193" y="782"/>
                      <a:pt x="165" y="755"/>
                      <a:pt x="165" y="722"/>
                    </a:cubicBezTo>
                    <a:cubicBezTo>
                      <a:pt x="165" y="576"/>
                      <a:pt x="165" y="576"/>
                      <a:pt x="165" y="576"/>
                    </a:cubicBezTo>
                    <a:cubicBezTo>
                      <a:pt x="165" y="569"/>
                      <a:pt x="162" y="563"/>
                      <a:pt x="155" y="559"/>
                    </a:cubicBezTo>
                    <a:cubicBezTo>
                      <a:pt x="60" y="507"/>
                      <a:pt x="0" y="407"/>
                      <a:pt x="0" y="298"/>
                    </a:cubicBezTo>
                    <a:cubicBezTo>
                      <a:pt x="0" y="133"/>
                      <a:pt x="134" y="0"/>
                      <a:pt x="298" y="0"/>
                    </a:cubicBezTo>
                    <a:cubicBezTo>
                      <a:pt x="463" y="0"/>
                      <a:pt x="597" y="133"/>
                      <a:pt x="597" y="298"/>
                    </a:cubicBezTo>
                    <a:cubicBezTo>
                      <a:pt x="597" y="407"/>
                      <a:pt x="537" y="507"/>
                      <a:pt x="441" y="559"/>
                    </a:cubicBezTo>
                    <a:cubicBezTo>
                      <a:pt x="435" y="563"/>
                      <a:pt x="431" y="569"/>
                      <a:pt x="431" y="576"/>
                    </a:cubicBezTo>
                    <a:cubicBezTo>
                      <a:pt x="432" y="722"/>
                      <a:pt x="432" y="722"/>
                      <a:pt x="432" y="722"/>
                    </a:cubicBezTo>
                    <a:cubicBezTo>
                      <a:pt x="432" y="755"/>
                      <a:pt x="404" y="782"/>
                      <a:pt x="371" y="782"/>
                    </a:cubicBezTo>
                    <a:cubicBezTo>
                      <a:pt x="354" y="782"/>
                      <a:pt x="354" y="782"/>
                      <a:pt x="354" y="782"/>
                    </a:cubicBezTo>
                    <a:close/>
                  </a:path>
                </a:pathLst>
              </a:custGeom>
              <a:grpFill/>
              <a:ln w="0">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7" name="Freeform 10">
                <a:extLst>
                  <a:ext uri="{FF2B5EF4-FFF2-40B4-BE49-F238E27FC236}">
                    <a16:creationId xmlns:a16="http://schemas.microsoft.com/office/drawing/2014/main" id="{17CE4513-277A-4285-9DF1-0E5C1BD97428}"/>
                  </a:ext>
                </a:extLst>
              </p:cNvPr>
              <p:cNvSpPr>
                <a:spLocks noEditPoints="1"/>
              </p:cNvSpPr>
              <p:nvPr/>
            </p:nvSpPr>
            <p:spPr bwMode="auto">
              <a:xfrm>
                <a:off x="3618897" y="2347432"/>
                <a:ext cx="706229" cy="373412"/>
              </a:xfrm>
              <a:custGeom>
                <a:avLst/>
                <a:gdLst>
                  <a:gd name="T0" fmla="*/ 699 w 817"/>
                  <a:gd name="T1" fmla="*/ 406 h 432"/>
                  <a:gd name="T2" fmla="*/ 692 w 817"/>
                  <a:gd name="T3" fmla="*/ 380 h 432"/>
                  <a:gd name="T4" fmla="*/ 718 w 817"/>
                  <a:gd name="T5" fmla="*/ 373 h 432"/>
                  <a:gd name="T6" fmla="*/ 755 w 817"/>
                  <a:gd name="T7" fmla="*/ 394 h 432"/>
                  <a:gd name="T8" fmla="*/ 762 w 817"/>
                  <a:gd name="T9" fmla="*/ 420 h 432"/>
                  <a:gd name="T10" fmla="*/ 736 w 817"/>
                  <a:gd name="T11" fmla="*/ 427 h 432"/>
                  <a:gd name="T12" fmla="*/ 699 w 817"/>
                  <a:gd name="T13" fmla="*/ 406 h 432"/>
                  <a:gd name="T14" fmla="*/ 718 w 817"/>
                  <a:gd name="T15" fmla="*/ 59 h 432"/>
                  <a:gd name="T16" fmla="*/ 692 w 817"/>
                  <a:gd name="T17" fmla="*/ 52 h 432"/>
                  <a:gd name="T18" fmla="*/ 699 w 817"/>
                  <a:gd name="T19" fmla="*/ 26 h 432"/>
                  <a:gd name="T20" fmla="*/ 736 w 817"/>
                  <a:gd name="T21" fmla="*/ 5 h 432"/>
                  <a:gd name="T22" fmla="*/ 762 w 817"/>
                  <a:gd name="T23" fmla="*/ 12 h 432"/>
                  <a:gd name="T24" fmla="*/ 755 w 817"/>
                  <a:gd name="T25" fmla="*/ 38 h 432"/>
                  <a:gd name="T26" fmla="*/ 718 w 817"/>
                  <a:gd name="T27" fmla="*/ 59 h 432"/>
                  <a:gd name="T28" fmla="*/ 755 w 817"/>
                  <a:gd name="T29" fmla="*/ 235 h 432"/>
                  <a:gd name="T30" fmla="*/ 736 w 817"/>
                  <a:gd name="T31" fmla="*/ 216 h 432"/>
                  <a:gd name="T32" fmla="*/ 755 w 817"/>
                  <a:gd name="T33" fmla="*/ 197 h 432"/>
                  <a:gd name="T34" fmla="*/ 798 w 817"/>
                  <a:gd name="T35" fmla="*/ 197 h 432"/>
                  <a:gd name="T36" fmla="*/ 817 w 817"/>
                  <a:gd name="T37" fmla="*/ 216 h 432"/>
                  <a:gd name="T38" fmla="*/ 798 w 817"/>
                  <a:gd name="T39" fmla="*/ 235 h 432"/>
                  <a:gd name="T40" fmla="*/ 755 w 817"/>
                  <a:gd name="T41" fmla="*/ 235 h 432"/>
                  <a:gd name="T42" fmla="*/ 118 w 817"/>
                  <a:gd name="T43" fmla="*/ 26 h 432"/>
                  <a:gd name="T44" fmla="*/ 124 w 817"/>
                  <a:gd name="T45" fmla="*/ 52 h 432"/>
                  <a:gd name="T46" fmla="*/ 98 w 817"/>
                  <a:gd name="T47" fmla="*/ 59 h 432"/>
                  <a:gd name="T48" fmla="*/ 62 w 817"/>
                  <a:gd name="T49" fmla="*/ 38 h 432"/>
                  <a:gd name="T50" fmla="*/ 55 w 817"/>
                  <a:gd name="T51" fmla="*/ 12 h 432"/>
                  <a:gd name="T52" fmla="*/ 81 w 817"/>
                  <a:gd name="T53" fmla="*/ 5 h 432"/>
                  <a:gd name="T54" fmla="*/ 118 w 817"/>
                  <a:gd name="T55" fmla="*/ 26 h 432"/>
                  <a:gd name="T56" fmla="*/ 98 w 817"/>
                  <a:gd name="T57" fmla="*/ 373 h 432"/>
                  <a:gd name="T58" fmla="*/ 124 w 817"/>
                  <a:gd name="T59" fmla="*/ 380 h 432"/>
                  <a:gd name="T60" fmla="*/ 118 w 817"/>
                  <a:gd name="T61" fmla="*/ 406 h 432"/>
                  <a:gd name="T62" fmla="*/ 81 w 817"/>
                  <a:gd name="T63" fmla="*/ 427 h 432"/>
                  <a:gd name="T64" fmla="*/ 55 w 817"/>
                  <a:gd name="T65" fmla="*/ 420 h 432"/>
                  <a:gd name="T66" fmla="*/ 62 w 817"/>
                  <a:gd name="T67" fmla="*/ 394 h 432"/>
                  <a:gd name="T68" fmla="*/ 98 w 817"/>
                  <a:gd name="T69" fmla="*/ 373 h 432"/>
                  <a:gd name="T70" fmla="*/ 62 w 817"/>
                  <a:gd name="T71" fmla="*/ 197 h 432"/>
                  <a:gd name="T72" fmla="*/ 81 w 817"/>
                  <a:gd name="T73" fmla="*/ 216 h 432"/>
                  <a:gd name="T74" fmla="*/ 62 w 817"/>
                  <a:gd name="T75" fmla="*/ 235 h 432"/>
                  <a:gd name="T76" fmla="*/ 19 w 817"/>
                  <a:gd name="T77" fmla="*/ 235 h 432"/>
                  <a:gd name="T78" fmla="*/ 0 w 817"/>
                  <a:gd name="T79" fmla="*/ 216 h 432"/>
                  <a:gd name="T80" fmla="*/ 19 w 817"/>
                  <a:gd name="T81" fmla="*/ 197 h 432"/>
                  <a:gd name="T82" fmla="*/ 62 w 817"/>
                  <a:gd name="T83" fmla="*/ 197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7" h="432">
                    <a:moveTo>
                      <a:pt x="699" y="406"/>
                    </a:moveTo>
                    <a:cubicBezTo>
                      <a:pt x="690" y="401"/>
                      <a:pt x="687" y="389"/>
                      <a:pt x="692" y="380"/>
                    </a:cubicBezTo>
                    <a:cubicBezTo>
                      <a:pt x="698" y="371"/>
                      <a:pt x="709" y="368"/>
                      <a:pt x="718" y="373"/>
                    </a:cubicBezTo>
                    <a:cubicBezTo>
                      <a:pt x="755" y="394"/>
                      <a:pt x="755" y="394"/>
                      <a:pt x="755" y="394"/>
                    </a:cubicBezTo>
                    <a:cubicBezTo>
                      <a:pt x="764" y="399"/>
                      <a:pt x="767" y="411"/>
                      <a:pt x="762" y="420"/>
                    </a:cubicBezTo>
                    <a:cubicBezTo>
                      <a:pt x="757" y="429"/>
                      <a:pt x="745" y="432"/>
                      <a:pt x="736" y="427"/>
                    </a:cubicBezTo>
                    <a:cubicBezTo>
                      <a:pt x="699" y="406"/>
                      <a:pt x="699" y="406"/>
                      <a:pt x="699" y="406"/>
                    </a:cubicBezTo>
                    <a:close/>
                    <a:moveTo>
                      <a:pt x="718" y="59"/>
                    </a:moveTo>
                    <a:cubicBezTo>
                      <a:pt x="709" y="64"/>
                      <a:pt x="698" y="61"/>
                      <a:pt x="692" y="52"/>
                    </a:cubicBezTo>
                    <a:cubicBezTo>
                      <a:pt x="687" y="43"/>
                      <a:pt x="690" y="31"/>
                      <a:pt x="699" y="26"/>
                    </a:cubicBezTo>
                    <a:cubicBezTo>
                      <a:pt x="736" y="5"/>
                      <a:pt x="736" y="5"/>
                      <a:pt x="736" y="5"/>
                    </a:cubicBezTo>
                    <a:cubicBezTo>
                      <a:pt x="745" y="0"/>
                      <a:pt x="757" y="3"/>
                      <a:pt x="762" y="12"/>
                    </a:cubicBezTo>
                    <a:cubicBezTo>
                      <a:pt x="767" y="21"/>
                      <a:pt x="764" y="32"/>
                      <a:pt x="755" y="38"/>
                    </a:cubicBezTo>
                    <a:cubicBezTo>
                      <a:pt x="718" y="59"/>
                      <a:pt x="718" y="59"/>
                      <a:pt x="718" y="59"/>
                    </a:cubicBezTo>
                    <a:close/>
                    <a:moveTo>
                      <a:pt x="755" y="235"/>
                    </a:moveTo>
                    <a:cubicBezTo>
                      <a:pt x="745" y="235"/>
                      <a:pt x="736" y="226"/>
                      <a:pt x="736" y="216"/>
                    </a:cubicBezTo>
                    <a:cubicBezTo>
                      <a:pt x="736" y="205"/>
                      <a:pt x="745" y="197"/>
                      <a:pt x="755" y="197"/>
                    </a:cubicBezTo>
                    <a:cubicBezTo>
                      <a:pt x="798" y="197"/>
                      <a:pt x="798" y="197"/>
                      <a:pt x="798" y="197"/>
                    </a:cubicBezTo>
                    <a:cubicBezTo>
                      <a:pt x="808" y="197"/>
                      <a:pt x="817" y="205"/>
                      <a:pt x="817" y="216"/>
                    </a:cubicBezTo>
                    <a:cubicBezTo>
                      <a:pt x="817" y="226"/>
                      <a:pt x="808" y="235"/>
                      <a:pt x="798" y="235"/>
                    </a:cubicBezTo>
                    <a:cubicBezTo>
                      <a:pt x="755" y="235"/>
                      <a:pt x="755" y="235"/>
                      <a:pt x="755" y="235"/>
                    </a:cubicBezTo>
                    <a:close/>
                    <a:moveTo>
                      <a:pt x="118" y="26"/>
                    </a:moveTo>
                    <a:cubicBezTo>
                      <a:pt x="127" y="31"/>
                      <a:pt x="130" y="43"/>
                      <a:pt x="124" y="52"/>
                    </a:cubicBezTo>
                    <a:cubicBezTo>
                      <a:pt x="119" y="61"/>
                      <a:pt x="108" y="64"/>
                      <a:pt x="98" y="59"/>
                    </a:cubicBezTo>
                    <a:cubicBezTo>
                      <a:pt x="62" y="38"/>
                      <a:pt x="62" y="38"/>
                      <a:pt x="62" y="38"/>
                    </a:cubicBezTo>
                    <a:cubicBezTo>
                      <a:pt x="53" y="32"/>
                      <a:pt x="49" y="21"/>
                      <a:pt x="55" y="12"/>
                    </a:cubicBezTo>
                    <a:cubicBezTo>
                      <a:pt x="60" y="3"/>
                      <a:pt x="72" y="0"/>
                      <a:pt x="81" y="5"/>
                    </a:cubicBezTo>
                    <a:cubicBezTo>
                      <a:pt x="118" y="26"/>
                      <a:pt x="118" y="26"/>
                      <a:pt x="118" y="26"/>
                    </a:cubicBezTo>
                    <a:close/>
                    <a:moveTo>
                      <a:pt x="98" y="373"/>
                    </a:moveTo>
                    <a:cubicBezTo>
                      <a:pt x="108" y="368"/>
                      <a:pt x="119" y="371"/>
                      <a:pt x="124" y="380"/>
                    </a:cubicBezTo>
                    <a:cubicBezTo>
                      <a:pt x="130" y="389"/>
                      <a:pt x="127" y="401"/>
                      <a:pt x="118" y="406"/>
                    </a:cubicBezTo>
                    <a:cubicBezTo>
                      <a:pt x="81" y="427"/>
                      <a:pt x="81" y="427"/>
                      <a:pt x="81" y="427"/>
                    </a:cubicBezTo>
                    <a:cubicBezTo>
                      <a:pt x="72" y="432"/>
                      <a:pt x="60" y="429"/>
                      <a:pt x="55" y="420"/>
                    </a:cubicBezTo>
                    <a:cubicBezTo>
                      <a:pt x="49" y="411"/>
                      <a:pt x="53" y="399"/>
                      <a:pt x="62" y="394"/>
                    </a:cubicBezTo>
                    <a:cubicBezTo>
                      <a:pt x="98" y="373"/>
                      <a:pt x="98" y="373"/>
                      <a:pt x="98" y="373"/>
                    </a:cubicBezTo>
                    <a:close/>
                    <a:moveTo>
                      <a:pt x="62" y="197"/>
                    </a:moveTo>
                    <a:cubicBezTo>
                      <a:pt x="72" y="197"/>
                      <a:pt x="81" y="205"/>
                      <a:pt x="81" y="216"/>
                    </a:cubicBezTo>
                    <a:cubicBezTo>
                      <a:pt x="81" y="226"/>
                      <a:pt x="72" y="235"/>
                      <a:pt x="62" y="235"/>
                    </a:cubicBezTo>
                    <a:cubicBezTo>
                      <a:pt x="19" y="235"/>
                      <a:pt x="19" y="235"/>
                      <a:pt x="19" y="235"/>
                    </a:cubicBezTo>
                    <a:cubicBezTo>
                      <a:pt x="9" y="235"/>
                      <a:pt x="0" y="226"/>
                      <a:pt x="0" y="216"/>
                    </a:cubicBezTo>
                    <a:cubicBezTo>
                      <a:pt x="0" y="205"/>
                      <a:pt x="9" y="197"/>
                      <a:pt x="19" y="197"/>
                    </a:cubicBezTo>
                    <a:cubicBezTo>
                      <a:pt x="62" y="197"/>
                      <a:pt x="62" y="197"/>
                      <a:pt x="62" y="197"/>
                    </a:cubicBezTo>
                    <a:close/>
                  </a:path>
                </a:pathLst>
              </a:custGeom>
              <a:grpFill/>
              <a:ln w="0">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8" name="Freeform 11">
                <a:extLst>
                  <a:ext uri="{FF2B5EF4-FFF2-40B4-BE49-F238E27FC236}">
                    <a16:creationId xmlns:a16="http://schemas.microsoft.com/office/drawing/2014/main" id="{D27A58A2-BA36-4BC3-8B84-09662C790F73}"/>
                  </a:ext>
                </a:extLst>
              </p:cNvPr>
              <p:cNvSpPr>
                <a:spLocks/>
              </p:cNvSpPr>
              <p:nvPr/>
            </p:nvSpPr>
            <p:spPr bwMode="auto">
              <a:xfrm>
                <a:off x="3845651" y="2427528"/>
                <a:ext cx="253087" cy="253452"/>
              </a:xfrm>
              <a:custGeom>
                <a:avLst/>
                <a:gdLst>
                  <a:gd name="T0" fmla="*/ 3 w 293"/>
                  <a:gd name="T1" fmla="*/ 38 h 293"/>
                  <a:gd name="T2" fmla="*/ 16 w 293"/>
                  <a:gd name="T3" fmla="*/ 15 h 293"/>
                  <a:gd name="T4" fmla="*/ 39 w 293"/>
                  <a:gd name="T5" fmla="*/ 28 h 293"/>
                  <a:gd name="T6" fmla="*/ 50 w 293"/>
                  <a:gd name="T7" fmla="*/ 65 h 293"/>
                  <a:gd name="T8" fmla="*/ 91 w 293"/>
                  <a:gd name="T9" fmla="*/ 53 h 293"/>
                  <a:gd name="T10" fmla="*/ 91 w 293"/>
                  <a:gd name="T11" fmla="*/ 53 h 293"/>
                  <a:gd name="T12" fmla="*/ 127 w 293"/>
                  <a:gd name="T13" fmla="*/ 48 h 293"/>
                  <a:gd name="T14" fmla="*/ 127 w 293"/>
                  <a:gd name="T15" fmla="*/ 19 h 293"/>
                  <a:gd name="T16" fmla="*/ 146 w 293"/>
                  <a:gd name="T17" fmla="*/ 0 h 293"/>
                  <a:gd name="T18" fmla="*/ 165 w 293"/>
                  <a:gd name="T19" fmla="*/ 19 h 293"/>
                  <a:gd name="T20" fmla="*/ 165 w 293"/>
                  <a:gd name="T21" fmla="*/ 48 h 293"/>
                  <a:gd name="T22" fmla="*/ 202 w 293"/>
                  <a:gd name="T23" fmla="*/ 53 h 293"/>
                  <a:gd name="T24" fmla="*/ 202 w 293"/>
                  <a:gd name="T25" fmla="*/ 53 h 293"/>
                  <a:gd name="T26" fmla="*/ 202 w 293"/>
                  <a:gd name="T27" fmla="*/ 53 h 293"/>
                  <a:gd name="T28" fmla="*/ 242 w 293"/>
                  <a:gd name="T29" fmla="*/ 65 h 293"/>
                  <a:gd name="T30" fmla="*/ 253 w 293"/>
                  <a:gd name="T31" fmla="*/ 28 h 293"/>
                  <a:gd name="T32" fmla="*/ 277 w 293"/>
                  <a:gd name="T33" fmla="*/ 15 h 293"/>
                  <a:gd name="T34" fmla="*/ 290 w 293"/>
                  <a:gd name="T35" fmla="*/ 38 h 293"/>
                  <a:gd name="T36" fmla="*/ 220 w 293"/>
                  <a:gd name="T37" fmla="*/ 278 h 293"/>
                  <a:gd name="T38" fmla="*/ 196 w 293"/>
                  <a:gd name="T39" fmla="*/ 290 h 293"/>
                  <a:gd name="T40" fmla="*/ 183 w 293"/>
                  <a:gd name="T41" fmla="*/ 267 h 293"/>
                  <a:gd name="T42" fmla="*/ 232 w 293"/>
                  <a:gd name="T43" fmla="*/ 102 h 293"/>
                  <a:gd name="T44" fmla="*/ 194 w 293"/>
                  <a:gd name="T45" fmla="*/ 90 h 293"/>
                  <a:gd name="T46" fmla="*/ 194 w 293"/>
                  <a:gd name="T47" fmla="*/ 90 h 293"/>
                  <a:gd name="T48" fmla="*/ 165 w 293"/>
                  <a:gd name="T49" fmla="*/ 86 h 293"/>
                  <a:gd name="T50" fmla="*/ 165 w 293"/>
                  <a:gd name="T51" fmla="*/ 132 h 293"/>
                  <a:gd name="T52" fmla="*/ 146 w 293"/>
                  <a:gd name="T53" fmla="*/ 151 h 293"/>
                  <a:gd name="T54" fmla="*/ 127 w 293"/>
                  <a:gd name="T55" fmla="*/ 132 h 293"/>
                  <a:gd name="T56" fmla="*/ 127 w 293"/>
                  <a:gd name="T57" fmla="*/ 86 h 293"/>
                  <a:gd name="T58" fmla="*/ 99 w 293"/>
                  <a:gd name="T59" fmla="*/ 90 h 293"/>
                  <a:gd name="T60" fmla="*/ 99 w 293"/>
                  <a:gd name="T61" fmla="*/ 90 h 293"/>
                  <a:gd name="T62" fmla="*/ 61 w 293"/>
                  <a:gd name="T63" fmla="*/ 102 h 293"/>
                  <a:gd name="T64" fmla="*/ 109 w 293"/>
                  <a:gd name="T65" fmla="*/ 267 h 293"/>
                  <a:gd name="T66" fmla="*/ 96 w 293"/>
                  <a:gd name="T67" fmla="*/ 290 h 293"/>
                  <a:gd name="T68" fmla="*/ 73 w 293"/>
                  <a:gd name="T69" fmla="*/ 278 h 293"/>
                  <a:gd name="T70" fmla="*/ 3 w 293"/>
                  <a:gd name="T71" fmla="*/ 3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3" h="293">
                    <a:moveTo>
                      <a:pt x="3" y="38"/>
                    </a:moveTo>
                    <a:cubicBezTo>
                      <a:pt x="0" y="28"/>
                      <a:pt x="6" y="18"/>
                      <a:pt x="16" y="15"/>
                    </a:cubicBezTo>
                    <a:cubicBezTo>
                      <a:pt x="26" y="12"/>
                      <a:pt x="37" y="18"/>
                      <a:pt x="39" y="28"/>
                    </a:cubicBezTo>
                    <a:cubicBezTo>
                      <a:pt x="50" y="65"/>
                      <a:pt x="50" y="65"/>
                      <a:pt x="50" y="65"/>
                    </a:cubicBezTo>
                    <a:cubicBezTo>
                      <a:pt x="63" y="60"/>
                      <a:pt x="77" y="56"/>
                      <a:pt x="91" y="53"/>
                    </a:cubicBezTo>
                    <a:cubicBezTo>
                      <a:pt x="91" y="53"/>
                      <a:pt x="91" y="53"/>
                      <a:pt x="91" y="53"/>
                    </a:cubicBezTo>
                    <a:cubicBezTo>
                      <a:pt x="103" y="50"/>
                      <a:pt x="115" y="49"/>
                      <a:pt x="127" y="48"/>
                    </a:cubicBezTo>
                    <a:cubicBezTo>
                      <a:pt x="127" y="19"/>
                      <a:pt x="127" y="19"/>
                      <a:pt x="127" y="19"/>
                    </a:cubicBezTo>
                    <a:cubicBezTo>
                      <a:pt x="127" y="8"/>
                      <a:pt x="136" y="0"/>
                      <a:pt x="146" y="0"/>
                    </a:cubicBezTo>
                    <a:cubicBezTo>
                      <a:pt x="157" y="0"/>
                      <a:pt x="165" y="8"/>
                      <a:pt x="165" y="19"/>
                    </a:cubicBezTo>
                    <a:cubicBezTo>
                      <a:pt x="165" y="48"/>
                      <a:pt x="165" y="48"/>
                      <a:pt x="165" y="48"/>
                    </a:cubicBezTo>
                    <a:cubicBezTo>
                      <a:pt x="178" y="49"/>
                      <a:pt x="190" y="50"/>
                      <a:pt x="202" y="53"/>
                    </a:cubicBezTo>
                    <a:cubicBezTo>
                      <a:pt x="202" y="53"/>
                      <a:pt x="202" y="53"/>
                      <a:pt x="202" y="53"/>
                    </a:cubicBezTo>
                    <a:cubicBezTo>
                      <a:pt x="202" y="53"/>
                      <a:pt x="202" y="53"/>
                      <a:pt x="202" y="53"/>
                    </a:cubicBezTo>
                    <a:cubicBezTo>
                      <a:pt x="216" y="56"/>
                      <a:pt x="229" y="60"/>
                      <a:pt x="242" y="65"/>
                    </a:cubicBezTo>
                    <a:cubicBezTo>
                      <a:pt x="253" y="28"/>
                      <a:pt x="253" y="28"/>
                      <a:pt x="253" y="28"/>
                    </a:cubicBezTo>
                    <a:cubicBezTo>
                      <a:pt x="256" y="18"/>
                      <a:pt x="267" y="12"/>
                      <a:pt x="277" y="15"/>
                    </a:cubicBezTo>
                    <a:cubicBezTo>
                      <a:pt x="287" y="18"/>
                      <a:pt x="293" y="28"/>
                      <a:pt x="290" y="38"/>
                    </a:cubicBezTo>
                    <a:cubicBezTo>
                      <a:pt x="220" y="278"/>
                      <a:pt x="220" y="278"/>
                      <a:pt x="220" y="278"/>
                    </a:cubicBezTo>
                    <a:cubicBezTo>
                      <a:pt x="217" y="288"/>
                      <a:pt x="206" y="293"/>
                      <a:pt x="196" y="290"/>
                    </a:cubicBezTo>
                    <a:cubicBezTo>
                      <a:pt x="186" y="288"/>
                      <a:pt x="180" y="277"/>
                      <a:pt x="183" y="267"/>
                    </a:cubicBezTo>
                    <a:cubicBezTo>
                      <a:pt x="232" y="102"/>
                      <a:pt x="232" y="102"/>
                      <a:pt x="232" y="102"/>
                    </a:cubicBezTo>
                    <a:cubicBezTo>
                      <a:pt x="220" y="97"/>
                      <a:pt x="207" y="93"/>
                      <a:pt x="194" y="90"/>
                    </a:cubicBezTo>
                    <a:cubicBezTo>
                      <a:pt x="194" y="90"/>
                      <a:pt x="194" y="90"/>
                      <a:pt x="194" y="90"/>
                    </a:cubicBezTo>
                    <a:cubicBezTo>
                      <a:pt x="185" y="88"/>
                      <a:pt x="175" y="87"/>
                      <a:pt x="165" y="86"/>
                    </a:cubicBezTo>
                    <a:cubicBezTo>
                      <a:pt x="165" y="132"/>
                      <a:pt x="165" y="132"/>
                      <a:pt x="165" y="132"/>
                    </a:cubicBezTo>
                    <a:cubicBezTo>
                      <a:pt x="165" y="143"/>
                      <a:pt x="157" y="151"/>
                      <a:pt x="146" y="151"/>
                    </a:cubicBezTo>
                    <a:cubicBezTo>
                      <a:pt x="136" y="151"/>
                      <a:pt x="127" y="143"/>
                      <a:pt x="127" y="132"/>
                    </a:cubicBezTo>
                    <a:cubicBezTo>
                      <a:pt x="127" y="86"/>
                      <a:pt x="127" y="86"/>
                      <a:pt x="127" y="86"/>
                    </a:cubicBezTo>
                    <a:cubicBezTo>
                      <a:pt x="118" y="87"/>
                      <a:pt x="108" y="88"/>
                      <a:pt x="99" y="90"/>
                    </a:cubicBezTo>
                    <a:cubicBezTo>
                      <a:pt x="99" y="90"/>
                      <a:pt x="99" y="90"/>
                      <a:pt x="99" y="90"/>
                    </a:cubicBezTo>
                    <a:cubicBezTo>
                      <a:pt x="85" y="93"/>
                      <a:pt x="73" y="97"/>
                      <a:pt x="61" y="102"/>
                    </a:cubicBezTo>
                    <a:cubicBezTo>
                      <a:pt x="109" y="267"/>
                      <a:pt x="109" y="267"/>
                      <a:pt x="109" y="267"/>
                    </a:cubicBezTo>
                    <a:cubicBezTo>
                      <a:pt x="112" y="277"/>
                      <a:pt x="106" y="288"/>
                      <a:pt x="96" y="290"/>
                    </a:cubicBezTo>
                    <a:cubicBezTo>
                      <a:pt x="86" y="293"/>
                      <a:pt x="76" y="288"/>
                      <a:pt x="73" y="278"/>
                    </a:cubicBezTo>
                    <a:cubicBezTo>
                      <a:pt x="3" y="38"/>
                      <a:pt x="3" y="38"/>
                      <a:pt x="3" y="38"/>
                    </a:cubicBezTo>
                    <a:close/>
                  </a:path>
                </a:pathLst>
              </a:custGeom>
              <a:grpFill/>
              <a:ln w="0">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grpSp>
      <p:grpSp>
        <p:nvGrpSpPr>
          <p:cNvPr id="22" name="组合 21">
            <a:extLst>
              <a:ext uri="{FF2B5EF4-FFF2-40B4-BE49-F238E27FC236}">
                <a16:creationId xmlns:a16="http://schemas.microsoft.com/office/drawing/2014/main" id="{F93986DE-DD6C-43A1-A3E3-BF12648849E6}"/>
              </a:ext>
            </a:extLst>
          </p:cNvPr>
          <p:cNvGrpSpPr/>
          <p:nvPr/>
        </p:nvGrpSpPr>
        <p:grpSpPr>
          <a:xfrm>
            <a:off x="6696680" y="2360788"/>
            <a:ext cx="1625600" cy="1779588"/>
            <a:chOff x="6696680" y="2539206"/>
            <a:chExt cx="1625600" cy="1779588"/>
          </a:xfrm>
          <a:solidFill>
            <a:srgbClr val="61B7AE"/>
          </a:solidFill>
        </p:grpSpPr>
        <p:grpSp>
          <p:nvGrpSpPr>
            <p:cNvPr id="23" name="组合 22">
              <a:extLst>
                <a:ext uri="{FF2B5EF4-FFF2-40B4-BE49-F238E27FC236}">
                  <a16:creationId xmlns:a16="http://schemas.microsoft.com/office/drawing/2014/main" id="{52C79244-6B8B-4041-877C-2B92EE2F3665}"/>
                </a:ext>
              </a:extLst>
            </p:cNvPr>
            <p:cNvGrpSpPr/>
            <p:nvPr/>
          </p:nvGrpSpPr>
          <p:grpSpPr>
            <a:xfrm>
              <a:off x="6696680" y="2539206"/>
              <a:ext cx="1625600" cy="1779588"/>
              <a:chOff x="1330325" y="2408238"/>
              <a:chExt cx="1625600" cy="1779588"/>
            </a:xfrm>
            <a:grpFill/>
          </p:grpSpPr>
          <p:sp>
            <p:nvSpPr>
              <p:cNvPr id="28" name="Freeform 7">
                <a:extLst>
                  <a:ext uri="{FF2B5EF4-FFF2-40B4-BE49-F238E27FC236}">
                    <a16:creationId xmlns:a16="http://schemas.microsoft.com/office/drawing/2014/main" id="{CED14853-F8B1-4A22-8CB2-77DC4C1B9B8F}"/>
                  </a:ext>
                </a:extLst>
              </p:cNvPr>
              <p:cNvSpPr>
                <a:spLocks noEditPoints="1"/>
              </p:cNvSpPr>
              <p:nvPr/>
            </p:nvSpPr>
            <p:spPr bwMode="auto">
              <a:xfrm>
                <a:off x="1365250" y="2408238"/>
                <a:ext cx="1546225" cy="1681163"/>
              </a:xfrm>
              <a:custGeom>
                <a:avLst/>
                <a:gdLst>
                  <a:gd name="T0" fmla="*/ 404 w 515"/>
                  <a:gd name="T1" fmla="*/ 561 h 561"/>
                  <a:gd name="T2" fmla="*/ 362 w 515"/>
                  <a:gd name="T3" fmla="*/ 534 h 561"/>
                  <a:gd name="T4" fmla="*/ 301 w 515"/>
                  <a:gd name="T5" fmla="*/ 488 h 561"/>
                  <a:gd name="T6" fmla="*/ 242 w 515"/>
                  <a:gd name="T7" fmla="*/ 462 h 561"/>
                  <a:gd name="T8" fmla="*/ 109 w 515"/>
                  <a:gd name="T9" fmla="*/ 109 h 561"/>
                  <a:gd name="T10" fmla="*/ 444 w 515"/>
                  <a:gd name="T11" fmla="*/ 110 h 561"/>
                  <a:gd name="T12" fmla="*/ 411 w 515"/>
                  <a:gd name="T13" fmla="*/ 420 h 561"/>
                  <a:gd name="T14" fmla="*/ 399 w 515"/>
                  <a:gd name="T15" fmla="*/ 448 h 561"/>
                  <a:gd name="T16" fmla="*/ 405 w 515"/>
                  <a:gd name="T17" fmla="*/ 544 h 561"/>
                  <a:gd name="T18" fmla="*/ 404 w 515"/>
                  <a:gd name="T19" fmla="*/ 561 h 561"/>
                  <a:gd name="T20" fmla="*/ 361 w 515"/>
                  <a:gd name="T21" fmla="*/ 480 h 561"/>
                  <a:gd name="T22" fmla="*/ 355 w 515"/>
                  <a:gd name="T23" fmla="*/ 423 h 561"/>
                  <a:gd name="T24" fmla="*/ 368 w 515"/>
                  <a:gd name="T25" fmla="*/ 395 h 561"/>
                  <a:gd name="T26" fmla="*/ 430 w 515"/>
                  <a:gd name="T27" fmla="*/ 329 h 561"/>
                  <a:gd name="T28" fmla="*/ 371 w 515"/>
                  <a:gd name="T29" fmla="*/ 102 h 561"/>
                  <a:gd name="T30" fmla="*/ 132 w 515"/>
                  <a:gd name="T31" fmla="*/ 149 h 561"/>
                  <a:gd name="T32" fmla="*/ 119 w 515"/>
                  <a:gd name="T33" fmla="*/ 325 h 561"/>
                  <a:gd name="T34" fmla="*/ 265 w 515"/>
                  <a:gd name="T35" fmla="*/ 422 h 561"/>
                  <a:gd name="T36" fmla="*/ 294 w 515"/>
                  <a:gd name="T37" fmla="*/ 432 h 561"/>
                  <a:gd name="T38" fmla="*/ 361 w 515"/>
                  <a:gd name="T39" fmla="*/ 48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5" h="561">
                    <a:moveTo>
                      <a:pt x="404" y="561"/>
                    </a:moveTo>
                    <a:cubicBezTo>
                      <a:pt x="388" y="551"/>
                      <a:pt x="374" y="543"/>
                      <a:pt x="362" y="534"/>
                    </a:cubicBezTo>
                    <a:cubicBezTo>
                      <a:pt x="341" y="519"/>
                      <a:pt x="321" y="504"/>
                      <a:pt x="301" y="488"/>
                    </a:cubicBezTo>
                    <a:cubicBezTo>
                      <a:pt x="283" y="474"/>
                      <a:pt x="264" y="466"/>
                      <a:pt x="242" y="462"/>
                    </a:cubicBezTo>
                    <a:cubicBezTo>
                      <a:pt x="72" y="433"/>
                      <a:pt x="0" y="242"/>
                      <a:pt x="109" y="109"/>
                    </a:cubicBezTo>
                    <a:cubicBezTo>
                      <a:pt x="198" y="0"/>
                      <a:pt x="357" y="6"/>
                      <a:pt x="444" y="110"/>
                    </a:cubicBezTo>
                    <a:cubicBezTo>
                      <a:pt x="514" y="194"/>
                      <a:pt x="515" y="331"/>
                      <a:pt x="411" y="420"/>
                    </a:cubicBezTo>
                    <a:cubicBezTo>
                      <a:pt x="404" y="426"/>
                      <a:pt x="399" y="439"/>
                      <a:pt x="399" y="448"/>
                    </a:cubicBezTo>
                    <a:cubicBezTo>
                      <a:pt x="400" y="480"/>
                      <a:pt x="403" y="512"/>
                      <a:pt x="405" y="544"/>
                    </a:cubicBezTo>
                    <a:cubicBezTo>
                      <a:pt x="405" y="548"/>
                      <a:pt x="405" y="553"/>
                      <a:pt x="404" y="561"/>
                    </a:cubicBezTo>
                    <a:close/>
                    <a:moveTo>
                      <a:pt x="361" y="480"/>
                    </a:moveTo>
                    <a:cubicBezTo>
                      <a:pt x="359" y="457"/>
                      <a:pt x="357" y="440"/>
                      <a:pt x="355" y="423"/>
                    </a:cubicBezTo>
                    <a:cubicBezTo>
                      <a:pt x="353" y="410"/>
                      <a:pt x="357" y="402"/>
                      <a:pt x="368" y="395"/>
                    </a:cubicBezTo>
                    <a:cubicBezTo>
                      <a:pt x="395" y="379"/>
                      <a:pt x="415" y="357"/>
                      <a:pt x="430" y="329"/>
                    </a:cubicBezTo>
                    <a:cubicBezTo>
                      <a:pt x="472" y="250"/>
                      <a:pt x="445" y="150"/>
                      <a:pt x="371" y="102"/>
                    </a:cubicBezTo>
                    <a:cubicBezTo>
                      <a:pt x="289" y="49"/>
                      <a:pt x="185" y="73"/>
                      <a:pt x="132" y="149"/>
                    </a:cubicBezTo>
                    <a:cubicBezTo>
                      <a:pt x="94" y="204"/>
                      <a:pt x="90" y="265"/>
                      <a:pt x="119" y="325"/>
                    </a:cubicBezTo>
                    <a:cubicBezTo>
                      <a:pt x="148" y="385"/>
                      <a:pt x="198" y="417"/>
                      <a:pt x="265" y="422"/>
                    </a:cubicBezTo>
                    <a:cubicBezTo>
                      <a:pt x="275" y="423"/>
                      <a:pt x="286" y="427"/>
                      <a:pt x="294" y="432"/>
                    </a:cubicBezTo>
                    <a:cubicBezTo>
                      <a:pt x="316" y="446"/>
                      <a:pt x="336" y="462"/>
                      <a:pt x="361" y="480"/>
                    </a:cubicBez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9" name="Freeform 8">
                <a:extLst>
                  <a:ext uri="{FF2B5EF4-FFF2-40B4-BE49-F238E27FC236}">
                    <a16:creationId xmlns:a16="http://schemas.microsoft.com/office/drawing/2014/main" id="{23229880-871A-4A81-AC52-4D60652DE69F}"/>
                  </a:ext>
                </a:extLst>
              </p:cNvPr>
              <p:cNvSpPr>
                <a:spLocks/>
              </p:cNvSpPr>
              <p:nvPr/>
            </p:nvSpPr>
            <p:spPr bwMode="auto">
              <a:xfrm>
                <a:off x="1330325" y="2509838"/>
                <a:ext cx="984250" cy="1677988"/>
              </a:xfrm>
              <a:custGeom>
                <a:avLst/>
                <a:gdLst>
                  <a:gd name="T0" fmla="*/ 130 w 328"/>
                  <a:gd name="T1" fmla="*/ 471 h 560"/>
                  <a:gd name="T2" fmla="*/ 327 w 328"/>
                  <a:gd name="T3" fmla="*/ 477 h 560"/>
                  <a:gd name="T4" fmla="*/ 328 w 328"/>
                  <a:gd name="T5" fmla="*/ 484 h 560"/>
                  <a:gd name="T6" fmla="*/ 298 w 328"/>
                  <a:gd name="T7" fmla="*/ 488 h 560"/>
                  <a:gd name="T8" fmla="*/ 209 w 328"/>
                  <a:gd name="T9" fmla="*/ 483 h 560"/>
                  <a:gd name="T10" fmla="*/ 181 w 328"/>
                  <a:gd name="T11" fmla="*/ 492 h 560"/>
                  <a:gd name="T12" fmla="*/ 86 w 328"/>
                  <a:gd name="T13" fmla="*/ 549 h 560"/>
                  <a:gd name="T14" fmla="*/ 62 w 328"/>
                  <a:gd name="T15" fmla="*/ 560 h 560"/>
                  <a:gd name="T16" fmla="*/ 66 w 328"/>
                  <a:gd name="T17" fmla="*/ 535 h 560"/>
                  <a:gd name="T18" fmla="*/ 89 w 328"/>
                  <a:gd name="T19" fmla="*/ 434 h 560"/>
                  <a:gd name="T20" fmla="*/ 82 w 328"/>
                  <a:gd name="T21" fmla="*/ 405 h 560"/>
                  <a:gd name="T22" fmla="*/ 51 w 328"/>
                  <a:gd name="T23" fmla="*/ 116 h 560"/>
                  <a:gd name="T24" fmla="*/ 201 w 328"/>
                  <a:gd name="T25" fmla="*/ 0 h 560"/>
                  <a:gd name="T26" fmla="*/ 182 w 328"/>
                  <a:gd name="T27" fmla="*/ 10 h 560"/>
                  <a:gd name="T28" fmla="*/ 114 w 328"/>
                  <a:gd name="T29" fmla="*/ 371 h 560"/>
                  <a:gd name="T30" fmla="*/ 130 w 328"/>
                  <a:gd name="T31" fmla="*/ 451 h 560"/>
                  <a:gd name="T32" fmla="*/ 128 w 328"/>
                  <a:gd name="T33" fmla="*/ 466 h 560"/>
                  <a:gd name="T34" fmla="*/ 130 w 328"/>
                  <a:gd name="T35" fmla="*/ 47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8" h="560">
                    <a:moveTo>
                      <a:pt x="130" y="471"/>
                    </a:moveTo>
                    <a:cubicBezTo>
                      <a:pt x="200" y="416"/>
                      <a:pt x="264" y="438"/>
                      <a:pt x="327" y="477"/>
                    </a:cubicBezTo>
                    <a:cubicBezTo>
                      <a:pt x="328" y="479"/>
                      <a:pt x="328" y="482"/>
                      <a:pt x="328" y="484"/>
                    </a:cubicBezTo>
                    <a:cubicBezTo>
                      <a:pt x="318" y="485"/>
                      <a:pt x="308" y="489"/>
                      <a:pt x="298" y="488"/>
                    </a:cubicBezTo>
                    <a:cubicBezTo>
                      <a:pt x="268" y="487"/>
                      <a:pt x="238" y="484"/>
                      <a:pt x="209" y="483"/>
                    </a:cubicBezTo>
                    <a:cubicBezTo>
                      <a:pt x="199" y="483"/>
                      <a:pt x="189" y="487"/>
                      <a:pt x="181" y="492"/>
                    </a:cubicBezTo>
                    <a:cubicBezTo>
                      <a:pt x="149" y="510"/>
                      <a:pt x="117" y="530"/>
                      <a:pt x="86" y="549"/>
                    </a:cubicBezTo>
                    <a:cubicBezTo>
                      <a:pt x="80" y="553"/>
                      <a:pt x="73" y="555"/>
                      <a:pt x="62" y="560"/>
                    </a:cubicBezTo>
                    <a:cubicBezTo>
                      <a:pt x="64" y="549"/>
                      <a:pt x="65" y="542"/>
                      <a:pt x="66" y="535"/>
                    </a:cubicBezTo>
                    <a:cubicBezTo>
                      <a:pt x="74" y="501"/>
                      <a:pt x="83" y="468"/>
                      <a:pt x="89" y="434"/>
                    </a:cubicBezTo>
                    <a:cubicBezTo>
                      <a:pt x="90" y="425"/>
                      <a:pt x="88" y="413"/>
                      <a:pt x="82" y="405"/>
                    </a:cubicBezTo>
                    <a:cubicBezTo>
                      <a:pt x="11" y="315"/>
                      <a:pt x="0" y="218"/>
                      <a:pt x="51" y="116"/>
                    </a:cubicBezTo>
                    <a:cubicBezTo>
                      <a:pt x="81" y="55"/>
                      <a:pt x="133" y="16"/>
                      <a:pt x="201" y="0"/>
                    </a:cubicBezTo>
                    <a:cubicBezTo>
                      <a:pt x="194" y="3"/>
                      <a:pt x="188" y="7"/>
                      <a:pt x="182" y="10"/>
                    </a:cubicBezTo>
                    <a:cubicBezTo>
                      <a:pt x="43" y="83"/>
                      <a:pt x="21" y="258"/>
                      <a:pt x="114" y="371"/>
                    </a:cubicBezTo>
                    <a:cubicBezTo>
                      <a:pt x="136" y="398"/>
                      <a:pt x="141" y="421"/>
                      <a:pt x="130" y="451"/>
                    </a:cubicBezTo>
                    <a:cubicBezTo>
                      <a:pt x="128" y="456"/>
                      <a:pt x="128" y="461"/>
                      <a:pt x="128" y="466"/>
                    </a:cubicBezTo>
                    <a:cubicBezTo>
                      <a:pt x="129" y="468"/>
                      <a:pt x="130" y="469"/>
                      <a:pt x="130" y="471"/>
                    </a:cubicBez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0" name="Freeform 9">
                <a:extLst>
                  <a:ext uri="{FF2B5EF4-FFF2-40B4-BE49-F238E27FC236}">
                    <a16:creationId xmlns:a16="http://schemas.microsoft.com/office/drawing/2014/main" id="{F8ADE6F4-95C8-471C-BC27-527130E3E397}"/>
                  </a:ext>
                </a:extLst>
              </p:cNvPr>
              <p:cNvSpPr>
                <a:spLocks/>
              </p:cNvSpPr>
              <p:nvPr/>
            </p:nvSpPr>
            <p:spPr bwMode="auto">
              <a:xfrm>
                <a:off x="2578100" y="3086100"/>
                <a:ext cx="377825" cy="733425"/>
              </a:xfrm>
              <a:custGeom>
                <a:avLst/>
                <a:gdLst>
                  <a:gd name="T0" fmla="*/ 10 w 126"/>
                  <a:gd name="T1" fmla="*/ 245 h 245"/>
                  <a:gd name="T2" fmla="*/ 16 w 126"/>
                  <a:gd name="T3" fmla="*/ 200 h 245"/>
                  <a:gd name="T4" fmla="*/ 102 w 126"/>
                  <a:gd name="T5" fmla="*/ 19 h 245"/>
                  <a:gd name="T6" fmla="*/ 103 w 126"/>
                  <a:gd name="T7" fmla="*/ 0 h 245"/>
                  <a:gd name="T8" fmla="*/ 10 w 126"/>
                  <a:gd name="T9" fmla="*/ 245 h 245"/>
                </a:gdLst>
                <a:ahLst/>
                <a:cxnLst>
                  <a:cxn ang="0">
                    <a:pos x="T0" y="T1"/>
                  </a:cxn>
                  <a:cxn ang="0">
                    <a:pos x="T2" y="T3"/>
                  </a:cxn>
                  <a:cxn ang="0">
                    <a:pos x="T4" y="T5"/>
                  </a:cxn>
                  <a:cxn ang="0">
                    <a:pos x="T6" y="T7"/>
                  </a:cxn>
                  <a:cxn ang="0">
                    <a:pos x="T8" y="T9"/>
                  </a:cxn>
                </a:cxnLst>
                <a:rect l="0" t="0" r="r" b="b"/>
                <a:pathLst>
                  <a:path w="126" h="245">
                    <a:moveTo>
                      <a:pt x="10" y="245"/>
                    </a:moveTo>
                    <a:cubicBezTo>
                      <a:pt x="4" y="227"/>
                      <a:pt x="0" y="213"/>
                      <a:pt x="16" y="200"/>
                    </a:cubicBezTo>
                    <a:cubicBezTo>
                      <a:pt x="73" y="154"/>
                      <a:pt x="101" y="92"/>
                      <a:pt x="102" y="19"/>
                    </a:cubicBezTo>
                    <a:cubicBezTo>
                      <a:pt x="102" y="14"/>
                      <a:pt x="103" y="9"/>
                      <a:pt x="103" y="0"/>
                    </a:cubicBezTo>
                    <a:cubicBezTo>
                      <a:pt x="126" y="95"/>
                      <a:pt x="78" y="198"/>
                      <a:pt x="10" y="245"/>
                    </a:cubicBez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4" name="组合 23">
              <a:extLst>
                <a:ext uri="{FF2B5EF4-FFF2-40B4-BE49-F238E27FC236}">
                  <a16:creationId xmlns:a16="http://schemas.microsoft.com/office/drawing/2014/main" id="{06D20A6E-D14F-48B6-82AB-251EED331CCF}"/>
                </a:ext>
              </a:extLst>
            </p:cNvPr>
            <p:cNvGrpSpPr>
              <a:grpSpLocks noChangeAspect="1"/>
            </p:cNvGrpSpPr>
            <p:nvPr/>
          </p:nvGrpSpPr>
          <p:grpSpPr>
            <a:xfrm>
              <a:off x="7384104" y="3011154"/>
              <a:ext cx="391836" cy="528176"/>
              <a:chOff x="3722033" y="3714538"/>
              <a:chExt cx="500321" cy="674410"/>
            </a:xfrm>
            <a:grpFill/>
          </p:grpSpPr>
          <p:sp>
            <p:nvSpPr>
              <p:cNvPr id="25" name="Freeform 27">
                <a:extLst>
                  <a:ext uri="{FF2B5EF4-FFF2-40B4-BE49-F238E27FC236}">
                    <a16:creationId xmlns:a16="http://schemas.microsoft.com/office/drawing/2014/main" id="{75906D00-1E37-471F-B675-194D2F5DCB47}"/>
                  </a:ext>
                </a:extLst>
              </p:cNvPr>
              <p:cNvSpPr>
                <a:spLocks noEditPoints="1"/>
              </p:cNvSpPr>
              <p:nvPr/>
            </p:nvSpPr>
            <p:spPr bwMode="auto">
              <a:xfrm>
                <a:off x="3818586" y="4203888"/>
                <a:ext cx="306118" cy="185060"/>
              </a:xfrm>
              <a:custGeom>
                <a:avLst/>
                <a:gdLst>
                  <a:gd name="T0" fmla="*/ 317 w 354"/>
                  <a:gd name="T1" fmla="*/ 5 h 214"/>
                  <a:gd name="T2" fmla="*/ 354 w 354"/>
                  <a:gd name="T3" fmla="*/ 186 h 214"/>
                  <a:gd name="T4" fmla="*/ 294 w 354"/>
                  <a:gd name="T5" fmla="*/ 171 h 214"/>
                  <a:gd name="T6" fmla="*/ 250 w 354"/>
                  <a:gd name="T7" fmla="*/ 214 h 214"/>
                  <a:gd name="T8" fmla="*/ 215 w 354"/>
                  <a:gd name="T9" fmla="*/ 44 h 214"/>
                  <a:gd name="T10" fmla="*/ 230 w 354"/>
                  <a:gd name="T11" fmla="*/ 46 h 214"/>
                  <a:gd name="T12" fmla="*/ 241 w 354"/>
                  <a:gd name="T13" fmla="*/ 45 h 214"/>
                  <a:gd name="T14" fmla="*/ 287 w 354"/>
                  <a:gd name="T15" fmla="*/ 7 h 214"/>
                  <a:gd name="T16" fmla="*/ 292 w 354"/>
                  <a:gd name="T17" fmla="*/ 0 h 214"/>
                  <a:gd name="T18" fmla="*/ 300 w 354"/>
                  <a:gd name="T19" fmla="*/ 2 h 214"/>
                  <a:gd name="T20" fmla="*/ 317 w 354"/>
                  <a:gd name="T21" fmla="*/ 5 h 214"/>
                  <a:gd name="T22" fmla="*/ 140 w 354"/>
                  <a:gd name="T23" fmla="*/ 44 h 214"/>
                  <a:gd name="T24" fmla="*/ 105 w 354"/>
                  <a:gd name="T25" fmla="*/ 214 h 214"/>
                  <a:gd name="T26" fmla="*/ 60 w 354"/>
                  <a:gd name="T27" fmla="*/ 171 h 214"/>
                  <a:gd name="T28" fmla="*/ 0 w 354"/>
                  <a:gd name="T29" fmla="*/ 186 h 214"/>
                  <a:gd name="T30" fmla="*/ 38 w 354"/>
                  <a:gd name="T31" fmla="*/ 5 h 214"/>
                  <a:gd name="T32" fmla="*/ 55 w 354"/>
                  <a:gd name="T33" fmla="*/ 2 h 214"/>
                  <a:gd name="T34" fmla="*/ 63 w 354"/>
                  <a:gd name="T35" fmla="*/ 0 h 214"/>
                  <a:gd name="T36" fmla="*/ 67 w 354"/>
                  <a:gd name="T37" fmla="*/ 7 h 214"/>
                  <a:gd name="T38" fmla="*/ 103 w 354"/>
                  <a:gd name="T39" fmla="*/ 42 h 214"/>
                  <a:gd name="T40" fmla="*/ 114 w 354"/>
                  <a:gd name="T41" fmla="*/ 45 h 214"/>
                  <a:gd name="T42" fmla="*/ 140 w 354"/>
                  <a:gd name="T43" fmla="*/ 4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4" h="214">
                    <a:moveTo>
                      <a:pt x="317" y="5"/>
                    </a:moveTo>
                    <a:cubicBezTo>
                      <a:pt x="354" y="186"/>
                      <a:pt x="354" y="186"/>
                      <a:pt x="354" y="186"/>
                    </a:cubicBezTo>
                    <a:cubicBezTo>
                      <a:pt x="294" y="171"/>
                      <a:pt x="294" y="171"/>
                      <a:pt x="294" y="171"/>
                    </a:cubicBezTo>
                    <a:cubicBezTo>
                      <a:pt x="250" y="214"/>
                      <a:pt x="250" y="214"/>
                      <a:pt x="250" y="214"/>
                    </a:cubicBezTo>
                    <a:cubicBezTo>
                      <a:pt x="215" y="44"/>
                      <a:pt x="215" y="44"/>
                      <a:pt x="215" y="44"/>
                    </a:cubicBezTo>
                    <a:cubicBezTo>
                      <a:pt x="220" y="45"/>
                      <a:pt x="225" y="46"/>
                      <a:pt x="230" y="46"/>
                    </a:cubicBezTo>
                    <a:cubicBezTo>
                      <a:pt x="234" y="46"/>
                      <a:pt x="238" y="46"/>
                      <a:pt x="241" y="45"/>
                    </a:cubicBezTo>
                    <a:cubicBezTo>
                      <a:pt x="264" y="40"/>
                      <a:pt x="276" y="25"/>
                      <a:pt x="287" y="7"/>
                    </a:cubicBezTo>
                    <a:cubicBezTo>
                      <a:pt x="289" y="5"/>
                      <a:pt x="290" y="2"/>
                      <a:pt x="292" y="0"/>
                    </a:cubicBezTo>
                    <a:cubicBezTo>
                      <a:pt x="295" y="0"/>
                      <a:pt x="298" y="1"/>
                      <a:pt x="300" y="2"/>
                    </a:cubicBezTo>
                    <a:cubicBezTo>
                      <a:pt x="306" y="3"/>
                      <a:pt x="311" y="4"/>
                      <a:pt x="317" y="5"/>
                    </a:cubicBezTo>
                    <a:close/>
                    <a:moveTo>
                      <a:pt x="140" y="44"/>
                    </a:moveTo>
                    <a:cubicBezTo>
                      <a:pt x="105" y="214"/>
                      <a:pt x="105" y="214"/>
                      <a:pt x="105" y="214"/>
                    </a:cubicBezTo>
                    <a:cubicBezTo>
                      <a:pt x="60" y="171"/>
                      <a:pt x="60" y="171"/>
                      <a:pt x="60" y="171"/>
                    </a:cubicBezTo>
                    <a:cubicBezTo>
                      <a:pt x="0" y="186"/>
                      <a:pt x="0" y="186"/>
                      <a:pt x="0" y="186"/>
                    </a:cubicBezTo>
                    <a:cubicBezTo>
                      <a:pt x="38" y="5"/>
                      <a:pt x="38" y="5"/>
                      <a:pt x="38" y="5"/>
                    </a:cubicBezTo>
                    <a:cubicBezTo>
                      <a:pt x="43" y="4"/>
                      <a:pt x="49" y="3"/>
                      <a:pt x="55" y="2"/>
                    </a:cubicBezTo>
                    <a:cubicBezTo>
                      <a:pt x="57" y="1"/>
                      <a:pt x="60" y="1"/>
                      <a:pt x="63" y="0"/>
                    </a:cubicBezTo>
                    <a:cubicBezTo>
                      <a:pt x="65" y="2"/>
                      <a:pt x="66" y="5"/>
                      <a:pt x="67" y="7"/>
                    </a:cubicBezTo>
                    <a:cubicBezTo>
                      <a:pt x="77" y="21"/>
                      <a:pt x="86" y="35"/>
                      <a:pt x="103" y="42"/>
                    </a:cubicBezTo>
                    <a:cubicBezTo>
                      <a:pt x="106" y="43"/>
                      <a:pt x="110" y="44"/>
                      <a:pt x="114" y="45"/>
                    </a:cubicBezTo>
                    <a:cubicBezTo>
                      <a:pt x="123" y="47"/>
                      <a:pt x="131" y="46"/>
                      <a:pt x="140" y="44"/>
                    </a:cubicBezTo>
                    <a:close/>
                  </a:path>
                </a:pathLst>
              </a:custGeom>
              <a:grpFill/>
              <a:ln w="0">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6" name="Freeform 28">
                <a:extLst>
                  <a:ext uri="{FF2B5EF4-FFF2-40B4-BE49-F238E27FC236}">
                    <a16:creationId xmlns:a16="http://schemas.microsoft.com/office/drawing/2014/main" id="{DB899AF6-2D34-4534-9FEE-66B825C2E0AA}"/>
                  </a:ext>
                </a:extLst>
              </p:cNvPr>
              <p:cNvSpPr>
                <a:spLocks noEditPoints="1"/>
              </p:cNvSpPr>
              <p:nvPr/>
            </p:nvSpPr>
            <p:spPr bwMode="auto">
              <a:xfrm>
                <a:off x="3722033" y="3714538"/>
                <a:ext cx="500321" cy="500687"/>
              </a:xfrm>
              <a:custGeom>
                <a:avLst/>
                <a:gdLst>
                  <a:gd name="T0" fmla="*/ 289 w 579"/>
                  <a:gd name="T1" fmla="*/ 28 h 579"/>
                  <a:gd name="T2" fmla="*/ 346 w 579"/>
                  <a:gd name="T3" fmla="*/ 4 h 579"/>
                  <a:gd name="T4" fmla="*/ 390 w 579"/>
                  <a:gd name="T5" fmla="*/ 48 h 579"/>
                  <a:gd name="T6" fmla="*/ 451 w 579"/>
                  <a:gd name="T7" fmla="*/ 48 h 579"/>
                  <a:gd name="T8" fmla="*/ 475 w 579"/>
                  <a:gd name="T9" fmla="*/ 105 h 579"/>
                  <a:gd name="T10" fmla="*/ 532 w 579"/>
                  <a:gd name="T11" fmla="*/ 128 h 579"/>
                  <a:gd name="T12" fmla="*/ 531 w 579"/>
                  <a:gd name="T13" fmla="*/ 190 h 579"/>
                  <a:gd name="T14" fmla="*/ 575 w 579"/>
                  <a:gd name="T15" fmla="*/ 233 h 579"/>
                  <a:gd name="T16" fmla="*/ 551 w 579"/>
                  <a:gd name="T17" fmla="*/ 290 h 579"/>
                  <a:gd name="T18" fmla="*/ 575 w 579"/>
                  <a:gd name="T19" fmla="*/ 347 h 579"/>
                  <a:gd name="T20" fmla="*/ 531 w 579"/>
                  <a:gd name="T21" fmla="*/ 390 h 579"/>
                  <a:gd name="T22" fmla="*/ 532 w 579"/>
                  <a:gd name="T23" fmla="*/ 452 h 579"/>
                  <a:gd name="T24" fmla="*/ 475 w 579"/>
                  <a:gd name="T25" fmla="*/ 475 h 579"/>
                  <a:gd name="T26" fmla="*/ 451 w 579"/>
                  <a:gd name="T27" fmla="*/ 532 h 579"/>
                  <a:gd name="T28" fmla="*/ 390 w 579"/>
                  <a:gd name="T29" fmla="*/ 532 h 579"/>
                  <a:gd name="T30" fmla="*/ 346 w 579"/>
                  <a:gd name="T31" fmla="*/ 575 h 579"/>
                  <a:gd name="T32" fmla="*/ 289 w 579"/>
                  <a:gd name="T33" fmla="*/ 552 h 579"/>
                  <a:gd name="T34" fmla="*/ 233 w 579"/>
                  <a:gd name="T35" fmla="*/ 575 h 579"/>
                  <a:gd name="T36" fmla="*/ 189 w 579"/>
                  <a:gd name="T37" fmla="*/ 532 h 579"/>
                  <a:gd name="T38" fmla="*/ 128 w 579"/>
                  <a:gd name="T39" fmla="*/ 532 h 579"/>
                  <a:gd name="T40" fmla="*/ 104 w 579"/>
                  <a:gd name="T41" fmla="*/ 475 h 579"/>
                  <a:gd name="T42" fmla="*/ 47 w 579"/>
                  <a:gd name="T43" fmla="*/ 452 h 579"/>
                  <a:gd name="T44" fmla="*/ 47 w 579"/>
                  <a:gd name="T45" fmla="*/ 390 h 579"/>
                  <a:gd name="T46" fmla="*/ 4 w 579"/>
                  <a:gd name="T47" fmla="*/ 347 h 579"/>
                  <a:gd name="T48" fmla="*/ 27 w 579"/>
                  <a:gd name="T49" fmla="*/ 290 h 579"/>
                  <a:gd name="T50" fmla="*/ 4 w 579"/>
                  <a:gd name="T51" fmla="*/ 233 h 579"/>
                  <a:gd name="T52" fmla="*/ 47 w 579"/>
                  <a:gd name="T53" fmla="*/ 190 h 579"/>
                  <a:gd name="T54" fmla="*/ 47 w 579"/>
                  <a:gd name="T55" fmla="*/ 128 h 579"/>
                  <a:gd name="T56" fmla="*/ 104 w 579"/>
                  <a:gd name="T57" fmla="*/ 105 h 579"/>
                  <a:gd name="T58" fmla="*/ 128 w 579"/>
                  <a:gd name="T59" fmla="*/ 48 h 579"/>
                  <a:gd name="T60" fmla="*/ 189 w 579"/>
                  <a:gd name="T61" fmla="*/ 48 h 579"/>
                  <a:gd name="T62" fmla="*/ 233 w 579"/>
                  <a:gd name="T63" fmla="*/ 4 h 579"/>
                  <a:gd name="T64" fmla="*/ 289 w 579"/>
                  <a:gd name="T65" fmla="*/ 28 h 579"/>
                  <a:gd name="T66" fmla="*/ 367 w 579"/>
                  <a:gd name="T67" fmla="*/ 103 h 579"/>
                  <a:gd name="T68" fmla="*/ 87 w 579"/>
                  <a:gd name="T69" fmla="*/ 288 h 579"/>
                  <a:gd name="T70" fmla="*/ 367 w 579"/>
                  <a:gd name="T71" fmla="*/ 477 h 579"/>
                  <a:gd name="T72" fmla="*/ 431 w 579"/>
                  <a:gd name="T73" fmla="*/ 146 h 579"/>
                  <a:gd name="T74" fmla="*/ 367 w 579"/>
                  <a:gd name="T75" fmla="*/ 103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9" h="579">
                    <a:moveTo>
                      <a:pt x="289" y="28"/>
                    </a:moveTo>
                    <a:cubicBezTo>
                      <a:pt x="308" y="29"/>
                      <a:pt x="327" y="0"/>
                      <a:pt x="346" y="4"/>
                    </a:cubicBezTo>
                    <a:cubicBezTo>
                      <a:pt x="365" y="8"/>
                      <a:pt x="371" y="42"/>
                      <a:pt x="390" y="48"/>
                    </a:cubicBezTo>
                    <a:cubicBezTo>
                      <a:pt x="407" y="56"/>
                      <a:pt x="435" y="37"/>
                      <a:pt x="451" y="48"/>
                    </a:cubicBezTo>
                    <a:cubicBezTo>
                      <a:pt x="467" y="58"/>
                      <a:pt x="460" y="92"/>
                      <a:pt x="475" y="105"/>
                    </a:cubicBezTo>
                    <a:cubicBezTo>
                      <a:pt x="487" y="119"/>
                      <a:pt x="521" y="112"/>
                      <a:pt x="532" y="128"/>
                    </a:cubicBezTo>
                    <a:cubicBezTo>
                      <a:pt x="542" y="144"/>
                      <a:pt x="523" y="172"/>
                      <a:pt x="531" y="190"/>
                    </a:cubicBezTo>
                    <a:cubicBezTo>
                      <a:pt x="537" y="208"/>
                      <a:pt x="571" y="214"/>
                      <a:pt x="575" y="233"/>
                    </a:cubicBezTo>
                    <a:cubicBezTo>
                      <a:pt x="579" y="252"/>
                      <a:pt x="550" y="271"/>
                      <a:pt x="551" y="290"/>
                    </a:cubicBezTo>
                    <a:cubicBezTo>
                      <a:pt x="550" y="309"/>
                      <a:pt x="579" y="328"/>
                      <a:pt x="575" y="347"/>
                    </a:cubicBezTo>
                    <a:cubicBezTo>
                      <a:pt x="571" y="366"/>
                      <a:pt x="538" y="372"/>
                      <a:pt x="531" y="390"/>
                    </a:cubicBezTo>
                    <a:cubicBezTo>
                      <a:pt x="523" y="407"/>
                      <a:pt x="542" y="436"/>
                      <a:pt x="532" y="452"/>
                    </a:cubicBezTo>
                    <a:cubicBezTo>
                      <a:pt x="521" y="468"/>
                      <a:pt x="487" y="461"/>
                      <a:pt x="475" y="475"/>
                    </a:cubicBezTo>
                    <a:cubicBezTo>
                      <a:pt x="460" y="488"/>
                      <a:pt x="467" y="521"/>
                      <a:pt x="451" y="532"/>
                    </a:cubicBezTo>
                    <a:cubicBezTo>
                      <a:pt x="435" y="543"/>
                      <a:pt x="407" y="523"/>
                      <a:pt x="390" y="532"/>
                    </a:cubicBezTo>
                    <a:cubicBezTo>
                      <a:pt x="372" y="538"/>
                      <a:pt x="365" y="572"/>
                      <a:pt x="346" y="575"/>
                    </a:cubicBezTo>
                    <a:cubicBezTo>
                      <a:pt x="327" y="579"/>
                      <a:pt x="309" y="550"/>
                      <a:pt x="289" y="552"/>
                    </a:cubicBezTo>
                    <a:cubicBezTo>
                      <a:pt x="270" y="550"/>
                      <a:pt x="252" y="579"/>
                      <a:pt x="233" y="575"/>
                    </a:cubicBezTo>
                    <a:cubicBezTo>
                      <a:pt x="214" y="572"/>
                      <a:pt x="207" y="538"/>
                      <a:pt x="189" y="532"/>
                    </a:cubicBezTo>
                    <a:cubicBezTo>
                      <a:pt x="172" y="523"/>
                      <a:pt x="144" y="543"/>
                      <a:pt x="128" y="532"/>
                    </a:cubicBezTo>
                    <a:cubicBezTo>
                      <a:pt x="112" y="521"/>
                      <a:pt x="119" y="488"/>
                      <a:pt x="104" y="475"/>
                    </a:cubicBezTo>
                    <a:cubicBezTo>
                      <a:pt x="92" y="461"/>
                      <a:pt x="58" y="468"/>
                      <a:pt x="47" y="452"/>
                    </a:cubicBezTo>
                    <a:cubicBezTo>
                      <a:pt x="36" y="436"/>
                      <a:pt x="56" y="407"/>
                      <a:pt x="47" y="390"/>
                    </a:cubicBezTo>
                    <a:cubicBezTo>
                      <a:pt x="41" y="372"/>
                      <a:pt x="8" y="366"/>
                      <a:pt x="4" y="347"/>
                    </a:cubicBezTo>
                    <a:cubicBezTo>
                      <a:pt x="0" y="328"/>
                      <a:pt x="29" y="309"/>
                      <a:pt x="27" y="290"/>
                    </a:cubicBezTo>
                    <a:cubicBezTo>
                      <a:pt x="29" y="271"/>
                      <a:pt x="0" y="252"/>
                      <a:pt x="4" y="233"/>
                    </a:cubicBezTo>
                    <a:cubicBezTo>
                      <a:pt x="8" y="214"/>
                      <a:pt x="41" y="208"/>
                      <a:pt x="47" y="190"/>
                    </a:cubicBezTo>
                    <a:cubicBezTo>
                      <a:pt x="56" y="172"/>
                      <a:pt x="36" y="144"/>
                      <a:pt x="47" y="128"/>
                    </a:cubicBezTo>
                    <a:cubicBezTo>
                      <a:pt x="58" y="112"/>
                      <a:pt x="92" y="119"/>
                      <a:pt x="104" y="105"/>
                    </a:cubicBezTo>
                    <a:cubicBezTo>
                      <a:pt x="119" y="92"/>
                      <a:pt x="112" y="58"/>
                      <a:pt x="128" y="48"/>
                    </a:cubicBezTo>
                    <a:cubicBezTo>
                      <a:pt x="144" y="37"/>
                      <a:pt x="172" y="56"/>
                      <a:pt x="189" y="48"/>
                    </a:cubicBezTo>
                    <a:cubicBezTo>
                      <a:pt x="207" y="42"/>
                      <a:pt x="214" y="8"/>
                      <a:pt x="233" y="4"/>
                    </a:cubicBezTo>
                    <a:cubicBezTo>
                      <a:pt x="252" y="0"/>
                      <a:pt x="270" y="29"/>
                      <a:pt x="289" y="28"/>
                    </a:cubicBezTo>
                    <a:close/>
                    <a:moveTo>
                      <a:pt x="367" y="103"/>
                    </a:moveTo>
                    <a:cubicBezTo>
                      <a:pt x="234" y="48"/>
                      <a:pt x="88" y="145"/>
                      <a:pt x="87" y="288"/>
                    </a:cubicBezTo>
                    <a:cubicBezTo>
                      <a:pt x="86" y="433"/>
                      <a:pt x="233" y="532"/>
                      <a:pt x="367" y="477"/>
                    </a:cubicBezTo>
                    <a:cubicBezTo>
                      <a:pt x="501" y="421"/>
                      <a:pt x="534" y="247"/>
                      <a:pt x="431" y="146"/>
                    </a:cubicBezTo>
                    <a:cubicBezTo>
                      <a:pt x="413" y="127"/>
                      <a:pt x="391" y="113"/>
                      <a:pt x="367" y="103"/>
                    </a:cubicBezTo>
                    <a:close/>
                  </a:path>
                </a:pathLst>
              </a:custGeom>
              <a:grpFill/>
              <a:ln w="0">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7" name="Freeform 29">
                <a:extLst>
                  <a:ext uri="{FF2B5EF4-FFF2-40B4-BE49-F238E27FC236}">
                    <a16:creationId xmlns:a16="http://schemas.microsoft.com/office/drawing/2014/main" id="{D2A3DA44-8C11-4DB2-9087-4606A324C040}"/>
                  </a:ext>
                </a:extLst>
              </p:cNvPr>
              <p:cNvSpPr>
                <a:spLocks noEditPoints="1"/>
              </p:cNvSpPr>
              <p:nvPr/>
            </p:nvSpPr>
            <p:spPr bwMode="auto">
              <a:xfrm>
                <a:off x="3829192" y="3821698"/>
                <a:ext cx="286002" cy="287100"/>
              </a:xfrm>
              <a:custGeom>
                <a:avLst/>
                <a:gdLst>
                  <a:gd name="T0" fmla="*/ 165 w 331"/>
                  <a:gd name="T1" fmla="*/ 0 h 332"/>
                  <a:gd name="T2" fmla="*/ 331 w 331"/>
                  <a:gd name="T3" fmla="*/ 166 h 332"/>
                  <a:gd name="T4" fmla="*/ 165 w 331"/>
                  <a:gd name="T5" fmla="*/ 332 h 332"/>
                  <a:gd name="T6" fmla="*/ 0 w 331"/>
                  <a:gd name="T7" fmla="*/ 166 h 332"/>
                  <a:gd name="T8" fmla="*/ 165 w 331"/>
                  <a:gd name="T9" fmla="*/ 0 h 332"/>
                  <a:gd name="T10" fmla="*/ 176 w 331"/>
                  <a:gd name="T11" fmla="*/ 50 h 332"/>
                  <a:gd name="T12" fmla="*/ 205 w 331"/>
                  <a:gd name="T13" fmla="*/ 111 h 332"/>
                  <a:gd name="T14" fmla="*/ 272 w 331"/>
                  <a:gd name="T15" fmla="*/ 119 h 332"/>
                  <a:gd name="T16" fmla="*/ 282 w 331"/>
                  <a:gd name="T17" fmla="*/ 127 h 332"/>
                  <a:gd name="T18" fmla="*/ 279 w 331"/>
                  <a:gd name="T19" fmla="*/ 140 h 332"/>
                  <a:gd name="T20" fmla="*/ 229 w 331"/>
                  <a:gd name="T21" fmla="*/ 186 h 332"/>
                  <a:gd name="T22" fmla="*/ 242 w 331"/>
                  <a:gd name="T23" fmla="*/ 252 h 332"/>
                  <a:gd name="T24" fmla="*/ 237 w 331"/>
                  <a:gd name="T25" fmla="*/ 265 h 332"/>
                  <a:gd name="T26" fmla="*/ 224 w 331"/>
                  <a:gd name="T27" fmla="*/ 265 h 332"/>
                  <a:gd name="T28" fmla="*/ 165 w 331"/>
                  <a:gd name="T29" fmla="*/ 232 h 332"/>
                  <a:gd name="T30" fmla="*/ 106 w 331"/>
                  <a:gd name="T31" fmla="*/ 265 h 332"/>
                  <a:gd name="T32" fmla="*/ 93 w 331"/>
                  <a:gd name="T33" fmla="*/ 265 h 332"/>
                  <a:gd name="T34" fmla="*/ 89 w 331"/>
                  <a:gd name="T35" fmla="*/ 252 h 332"/>
                  <a:gd name="T36" fmla="*/ 102 w 331"/>
                  <a:gd name="T37" fmla="*/ 186 h 332"/>
                  <a:gd name="T38" fmla="*/ 52 w 331"/>
                  <a:gd name="T39" fmla="*/ 140 h 332"/>
                  <a:gd name="T40" fmla="*/ 49 w 331"/>
                  <a:gd name="T41" fmla="*/ 127 h 332"/>
                  <a:gd name="T42" fmla="*/ 59 w 331"/>
                  <a:gd name="T43" fmla="*/ 119 h 332"/>
                  <a:gd name="T44" fmla="*/ 126 w 331"/>
                  <a:gd name="T45" fmla="*/ 111 h 332"/>
                  <a:gd name="T46" fmla="*/ 154 w 331"/>
                  <a:gd name="T47" fmla="*/ 50 h 332"/>
                  <a:gd name="T48" fmla="*/ 165 w 331"/>
                  <a:gd name="T49" fmla="*/ 43 h 332"/>
                  <a:gd name="T50" fmla="*/ 176 w 331"/>
                  <a:gd name="T51" fmla="*/ 5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1" h="332">
                    <a:moveTo>
                      <a:pt x="165" y="0"/>
                    </a:moveTo>
                    <a:cubicBezTo>
                      <a:pt x="257" y="0"/>
                      <a:pt x="331" y="74"/>
                      <a:pt x="331" y="166"/>
                    </a:cubicBezTo>
                    <a:cubicBezTo>
                      <a:pt x="331" y="257"/>
                      <a:pt x="257" y="332"/>
                      <a:pt x="165" y="332"/>
                    </a:cubicBezTo>
                    <a:cubicBezTo>
                      <a:pt x="74" y="332"/>
                      <a:pt x="0" y="257"/>
                      <a:pt x="0" y="166"/>
                    </a:cubicBezTo>
                    <a:cubicBezTo>
                      <a:pt x="0" y="74"/>
                      <a:pt x="74" y="0"/>
                      <a:pt x="165" y="0"/>
                    </a:cubicBezTo>
                    <a:close/>
                    <a:moveTo>
                      <a:pt x="176" y="50"/>
                    </a:moveTo>
                    <a:cubicBezTo>
                      <a:pt x="205" y="111"/>
                      <a:pt x="205" y="111"/>
                      <a:pt x="205" y="111"/>
                    </a:cubicBezTo>
                    <a:cubicBezTo>
                      <a:pt x="272" y="119"/>
                      <a:pt x="272" y="119"/>
                      <a:pt x="272" y="119"/>
                    </a:cubicBezTo>
                    <a:cubicBezTo>
                      <a:pt x="277" y="120"/>
                      <a:pt x="281" y="123"/>
                      <a:pt x="282" y="127"/>
                    </a:cubicBezTo>
                    <a:cubicBezTo>
                      <a:pt x="284" y="132"/>
                      <a:pt x="282" y="137"/>
                      <a:pt x="279" y="140"/>
                    </a:cubicBezTo>
                    <a:cubicBezTo>
                      <a:pt x="229" y="186"/>
                      <a:pt x="229" y="186"/>
                      <a:pt x="229" y="186"/>
                    </a:cubicBezTo>
                    <a:cubicBezTo>
                      <a:pt x="242" y="252"/>
                      <a:pt x="242" y="252"/>
                      <a:pt x="242" y="252"/>
                    </a:cubicBezTo>
                    <a:cubicBezTo>
                      <a:pt x="243" y="257"/>
                      <a:pt x="241" y="262"/>
                      <a:pt x="237" y="265"/>
                    </a:cubicBezTo>
                    <a:cubicBezTo>
                      <a:pt x="234" y="267"/>
                      <a:pt x="229" y="268"/>
                      <a:pt x="224" y="265"/>
                    </a:cubicBezTo>
                    <a:cubicBezTo>
                      <a:pt x="165" y="232"/>
                      <a:pt x="165" y="232"/>
                      <a:pt x="165" y="232"/>
                    </a:cubicBezTo>
                    <a:cubicBezTo>
                      <a:pt x="106" y="265"/>
                      <a:pt x="106" y="265"/>
                      <a:pt x="106" y="265"/>
                    </a:cubicBezTo>
                    <a:cubicBezTo>
                      <a:pt x="102" y="268"/>
                      <a:pt x="97" y="267"/>
                      <a:pt x="93" y="265"/>
                    </a:cubicBezTo>
                    <a:cubicBezTo>
                      <a:pt x="89" y="262"/>
                      <a:pt x="88" y="257"/>
                      <a:pt x="89" y="252"/>
                    </a:cubicBezTo>
                    <a:cubicBezTo>
                      <a:pt x="102" y="186"/>
                      <a:pt x="102" y="186"/>
                      <a:pt x="102" y="186"/>
                    </a:cubicBezTo>
                    <a:cubicBezTo>
                      <a:pt x="52" y="140"/>
                      <a:pt x="52" y="140"/>
                      <a:pt x="52" y="140"/>
                    </a:cubicBezTo>
                    <a:cubicBezTo>
                      <a:pt x="48" y="137"/>
                      <a:pt x="47" y="132"/>
                      <a:pt x="49" y="127"/>
                    </a:cubicBezTo>
                    <a:cubicBezTo>
                      <a:pt x="50" y="123"/>
                      <a:pt x="54" y="120"/>
                      <a:pt x="59" y="119"/>
                    </a:cubicBezTo>
                    <a:cubicBezTo>
                      <a:pt x="126" y="111"/>
                      <a:pt x="126" y="111"/>
                      <a:pt x="126" y="111"/>
                    </a:cubicBezTo>
                    <a:cubicBezTo>
                      <a:pt x="154" y="50"/>
                      <a:pt x="154" y="50"/>
                      <a:pt x="154" y="50"/>
                    </a:cubicBezTo>
                    <a:cubicBezTo>
                      <a:pt x="156" y="45"/>
                      <a:pt x="161" y="43"/>
                      <a:pt x="165" y="43"/>
                    </a:cubicBezTo>
                    <a:cubicBezTo>
                      <a:pt x="170" y="43"/>
                      <a:pt x="174" y="45"/>
                      <a:pt x="176" y="50"/>
                    </a:cubicBezTo>
                    <a:close/>
                  </a:path>
                </a:pathLst>
              </a:custGeom>
              <a:grpFill/>
              <a:ln w="0">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grpSp>
      <p:grpSp>
        <p:nvGrpSpPr>
          <p:cNvPr id="31" name="组合 30">
            <a:extLst>
              <a:ext uri="{FF2B5EF4-FFF2-40B4-BE49-F238E27FC236}">
                <a16:creationId xmlns:a16="http://schemas.microsoft.com/office/drawing/2014/main" id="{1EA57E83-7859-4851-93BD-65930C9206CC}"/>
              </a:ext>
            </a:extLst>
          </p:cNvPr>
          <p:cNvGrpSpPr/>
          <p:nvPr/>
        </p:nvGrpSpPr>
        <p:grpSpPr>
          <a:xfrm>
            <a:off x="1042764" y="2360788"/>
            <a:ext cx="1625600" cy="1779588"/>
            <a:chOff x="1042764" y="2539206"/>
            <a:chExt cx="1625600" cy="1779588"/>
          </a:xfrm>
          <a:solidFill>
            <a:srgbClr val="61B7AE"/>
          </a:solidFill>
        </p:grpSpPr>
        <p:grpSp>
          <p:nvGrpSpPr>
            <p:cNvPr id="32" name="组合 31">
              <a:extLst>
                <a:ext uri="{FF2B5EF4-FFF2-40B4-BE49-F238E27FC236}">
                  <a16:creationId xmlns:a16="http://schemas.microsoft.com/office/drawing/2014/main" id="{D67A86E4-CBED-40CF-9529-E0C6485DEC53}"/>
                </a:ext>
              </a:extLst>
            </p:cNvPr>
            <p:cNvGrpSpPr/>
            <p:nvPr/>
          </p:nvGrpSpPr>
          <p:grpSpPr>
            <a:xfrm>
              <a:off x="1042764" y="2539206"/>
              <a:ext cx="1625600" cy="1779588"/>
              <a:chOff x="1330325" y="2408238"/>
              <a:chExt cx="1625600" cy="1779588"/>
            </a:xfrm>
            <a:grpFill/>
          </p:grpSpPr>
          <p:sp>
            <p:nvSpPr>
              <p:cNvPr id="38" name="Freeform 7">
                <a:extLst>
                  <a:ext uri="{FF2B5EF4-FFF2-40B4-BE49-F238E27FC236}">
                    <a16:creationId xmlns:a16="http://schemas.microsoft.com/office/drawing/2014/main" id="{A00BD06F-4CA9-4541-8E8C-B33D7C7DE827}"/>
                  </a:ext>
                </a:extLst>
              </p:cNvPr>
              <p:cNvSpPr>
                <a:spLocks noEditPoints="1"/>
              </p:cNvSpPr>
              <p:nvPr/>
            </p:nvSpPr>
            <p:spPr bwMode="auto">
              <a:xfrm>
                <a:off x="1365250" y="2408238"/>
                <a:ext cx="1546225" cy="1681163"/>
              </a:xfrm>
              <a:custGeom>
                <a:avLst/>
                <a:gdLst>
                  <a:gd name="T0" fmla="*/ 404 w 515"/>
                  <a:gd name="T1" fmla="*/ 561 h 561"/>
                  <a:gd name="T2" fmla="*/ 362 w 515"/>
                  <a:gd name="T3" fmla="*/ 534 h 561"/>
                  <a:gd name="T4" fmla="*/ 301 w 515"/>
                  <a:gd name="T5" fmla="*/ 488 h 561"/>
                  <a:gd name="T6" fmla="*/ 242 w 515"/>
                  <a:gd name="T7" fmla="*/ 462 h 561"/>
                  <a:gd name="T8" fmla="*/ 109 w 515"/>
                  <a:gd name="T9" fmla="*/ 109 h 561"/>
                  <a:gd name="T10" fmla="*/ 444 w 515"/>
                  <a:gd name="T11" fmla="*/ 110 h 561"/>
                  <a:gd name="T12" fmla="*/ 411 w 515"/>
                  <a:gd name="T13" fmla="*/ 420 h 561"/>
                  <a:gd name="T14" fmla="*/ 399 w 515"/>
                  <a:gd name="T15" fmla="*/ 448 h 561"/>
                  <a:gd name="T16" fmla="*/ 405 w 515"/>
                  <a:gd name="T17" fmla="*/ 544 h 561"/>
                  <a:gd name="T18" fmla="*/ 404 w 515"/>
                  <a:gd name="T19" fmla="*/ 561 h 561"/>
                  <a:gd name="T20" fmla="*/ 361 w 515"/>
                  <a:gd name="T21" fmla="*/ 480 h 561"/>
                  <a:gd name="T22" fmla="*/ 355 w 515"/>
                  <a:gd name="T23" fmla="*/ 423 h 561"/>
                  <a:gd name="T24" fmla="*/ 368 w 515"/>
                  <a:gd name="T25" fmla="*/ 395 h 561"/>
                  <a:gd name="T26" fmla="*/ 430 w 515"/>
                  <a:gd name="T27" fmla="*/ 329 h 561"/>
                  <a:gd name="T28" fmla="*/ 371 w 515"/>
                  <a:gd name="T29" fmla="*/ 102 h 561"/>
                  <a:gd name="T30" fmla="*/ 132 w 515"/>
                  <a:gd name="T31" fmla="*/ 149 h 561"/>
                  <a:gd name="T32" fmla="*/ 119 w 515"/>
                  <a:gd name="T33" fmla="*/ 325 h 561"/>
                  <a:gd name="T34" fmla="*/ 265 w 515"/>
                  <a:gd name="T35" fmla="*/ 422 h 561"/>
                  <a:gd name="T36" fmla="*/ 294 w 515"/>
                  <a:gd name="T37" fmla="*/ 432 h 561"/>
                  <a:gd name="T38" fmla="*/ 361 w 515"/>
                  <a:gd name="T39" fmla="*/ 48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5" h="561">
                    <a:moveTo>
                      <a:pt x="404" y="561"/>
                    </a:moveTo>
                    <a:cubicBezTo>
                      <a:pt x="388" y="551"/>
                      <a:pt x="374" y="543"/>
                      <a:pt x="362" y="534"/>
                    </a:cubicBezTo>
                    <a:cubicBezTo>
                      <a:pt x="341" y="519"/>
                      <a:pt x="321" y="504"/>
                      <a:pt x="301" y="488"/>
                    </a:cubicBezTo>
                    <a:cubicBezTo>
                      <a:pt x="283" y="474"/>
                      <a:pt x="264" y="466"/>
                      <a:pt x="242" y="462"/>
                    </a:cubicBezTo>
                    <a:cubicBezTo>
                      <a:pt x="72" y="433"/>
                      <a:pt x="0" y="242"/>
                      <a:pt x="109" y="109"/>
                    </a:cubicBezTo>
                    <a:cubicBezTo>
                      <a:pt x="198" y="0"/>
                      <a:pt x="357" y="6"/>
                      <a:pt x="444" y="110"/>
                    </a:cubicBezTo>
                    <a:cubicBezTo>
                      <a:pt x="514" y="194"/>
                      <a:pt x="515" y="331"/>
                      <a:pt x="411" y="420"/>
                    </a:cubicBezTo>
                    <a:cubicBezTo>
                      <a:pt x="404" y="426"/>
                      <a:pt x="399" y="439"/>
                      <a:pt x="399" y="448"/>
                    </a:cubicBezTo>
                    <a:cubicBezTo>
                      <a:pt x="400" y="480"/>
                      <a:pt x="403" y="512"/>
                      <a:pt x="405" y="544"/>
                    </a:cubicBezTo>
                    <a:cubicBezTo>
                      <a:pt x="405" y="548"/>
                      <a:pt x="405" y="553"/>
                      <a:pt x="404" y="561"/>
                    </a:cubicBezTo>
                    <a:close/>
                    <a:moveTo>
                      <a:pt x="361" y="480"/>
                    </a:moveTo>
                    <a:cubicBezTo>
                      <a:pt x="359" y="457"/>
                      <a:pt x="357" y="440"/>
                      <a:pt x="355" y="423"/>
                    </a:cubicBezTo>
                    <a:cubicBezTo>
                      <a:pt x="353" y="410"/>
                      <a:pt x="357" y="402"/>
                      <a:pt x="368" y="395"/>
                    </a:cubicBezTo>
                    <a:cubicBezTo>
                      <a:pt x="395" y="379"/>
                      <a:pt x="415" y="357"/>
                      <a:pt x="430" y="329"/>
                    </a:cubicBezTo>
                    <a:cubicBezTo>
                      <a:pt x="472" y="250"/>
                      <a:pt x="445" y="150"/>
                      <a:pt x="371" y="102"/>
                    </a:cubicBezTo>
                    <a:cubicBezTo>
                      <a:pt x="289" y="49"/>
                      <a:pt x="185" y="73"/>
                      <a:pt x="132" y="149"/>
                    </a:cubicBezTo>
                    <a:cubicBezTo>
                      <a:pt x="94" y="204"/>
                      <a:pt x="90" y="265"/>
                      <a:pt x="119" y="325"/>
                    </a:cubicBezTo>
                    <a:cubicBezTo>
                      <a:pt x="148" y="385"/>
                      <a:pt x="198" y="417"/>
                      <a:pt x="265" y="422"/>
                    </a:cubicBezTo>
                    <a:cubicBezTo>
                      <a:pt x="275" y="423"/>
                      <a:pt x="286" y="427"/>
                      <a:pt x="294" y="432"/>
                    </a:cubicBezTo>
                    <a:cubicBezTo>
                      <a:pt x="316" y="446"/>
                      <a:pt x="336" y="462"/>
                      <a:pt x="361" y="480"/>
                    </a:cubicBez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微软雅黑" panose="020B0503020204020204" pitchFamily="34" charset="-122"/>
                  <a:ea typeface="微软雅黑" panose="020B0503020204020204" pitchFamily="34" charset="-122"/>
                </a:endParaRPr>
              </a:p>
            </p:txBody>
          </p:sp>
          <p:sp>
            <p:nvSpPr>
              <p:cNvPr id="39" name="Freeform 8">
                <a:extLst>
                  <a:ext uri="{FF2B5EF4-FFF2-40B4-BE49-F238E27FC236}">
                    <a16:creationId xmlns:a16="http://schemas.microsoft.com/office/drawing/2014/main" id="{89677702-4A6E-4E4F-863A-5CDB9F0E2596}"/>
                  </a:ext>
                </a:extLst>
              </p:cNvPr>
              <p:cNvSpPr>
                <a:spLocks/>
              </p:cNvSpPr>
              <p:nvPr/>
            </p:nvSpPr>
            <p:spPr bwMode="auto">
              <a:xfrm>
                <a:off x="1330325" y="2509838"/>
                <a:ext cx="984250" cy="1677988"/>
              </a:xfrm>
              <a:custGeom>
                <a:avLst/>
                <a:gdLst>
                  <a:gd name="T0" fmla="*/ 130 w 328"/>
                  <a:gd name="T1" fmla="*/ 471 h 560"/>
                  <a:gd name="T2" fmla="*/ 327 w 328"/>
                  <a:gd name="T3" fmla="*/ 477 h 560"/>
                  <a:gd name="T4" fmla="*/ 328 w 328"/>
                  <a:gd name="T5" fmla="*/ 484 h 560"/>
                  <a:gd name="T6" fmla="*/ 298 w 328"/>
                  <a:gd name="T7" fmla="*/ 488 h 560"/>
                  <a:gd name="T8" fmla="*/ 209 w 328"/>
                  <a:gd name="T9" fmla="*/ 483 h 560"/>
                  <a:gd name="T10" fmla="*/ 181 w 328"/>
                  <a:gd name="T11" fmla="*/ 492 h 560"/>
                  <a:gd name="T12" fmla="*/ 86 w 328"/>
                  <a:gd name="T13" fmla="*/ 549 h 560"/>
                  <a:gd name="T14" fmla="*/ 62 w 328"/>
                  <a:gd name="T15" fmla="*/ 560 h 560"/>
                  <a:gd name="T16" fmla="*/ 66 w 328"/>
                  <a:gd name="T17" fmla="*/ 535 h 560"/>
                  <a:gd name="T18" fmla="*/ 89 w 328"/>
                  <a:gd name="T19" fmla="*/ 434 h 560"/>
                  <a:gd name="T20" fmla="*/ 82 w 328"/>
                  <a:gd name="T21" fmla="*/ 405 h 560"/>
                  <a:gd name="T22" fmla="*/ 51 w 328"/>
                  <a:gd name="T23" fmla="*/ 116 h 560"/>
                  <a:gd name="T24" fmla="*/ 201 w 328"/>
                  <a:gd name="T25" fmla="*/ 0 h 560"/>
                  <a:gd name="T26" fmla="*/ 182 w 328"/>
                  <a:gd name="T27" fmla="*/ 10 h 560"/>
                  <a:gd name="T28" fmla="*/ 114 w 328"/>
                  <a:gd name="T29" fmla="*/ 371 h 560"/>
                  <a:gd name="T30" fmla="*/ 130 w 328"/>
                  <a:gd name="T31" fmla="*/ 451 h 560"/>
                  <a:gd name="T32" fmla="*/ 128 w 328"/>
                  <a:gd name="T33" fmla="*/ 466 h 560"/>
                  <a:gd name="T34" fmla="*/ 130 w 328"/>
                  <a:gd name="T35" fmla="*/ 47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8" h="560">
                    <a:moveTo>
                      <a:pt x="130" y="471"/>
                    </a:moveTo>
                    <a:cubicBezTo>
                      <a:pt x="200" y="416"/>
                      <a:pt x="264" y="438"/>
                      <a:pt x="327" y="477"/>
                    </a:cubicBezTo>
                    <a:cubicBezTo>
                      <a:pt x="328" y="479"/>
                      <a:pt x="328" y="482"/>
                      <a:pt x="328" y="484"/>
                    </a:cubicBezTo>
                    <a:cubicBezTo>
                      <a:pt x="318" y="485"/>
                      <a:pt x="308" y="489"/>
                      <a:pt x="298" y="488"/>
                    </a:cubicBezTo>
                    <a:cubicBezTo>
                      <a:pt x="268" y="487"/>
                      <a:pt x="238" y="484"/>
                      <a:pt x="209" y="483"/>
                    </a:cubicBezTo>
                    <a:cubicBezTo>
                      <a:pt x="199" y="483"/>
                      <a:pt x="189" y="487"/>
                      <a:pt x="181" y="492"/>
                    </a:cubicBezTo>
                    <a:cubicBezTo>
                      <a:pt x="149" y="510"/>
                      <a:pt x="117" y="530"/>
                      <a:pt x="86" y="549"/>
                    </a:cubicBezTo>
                    <a:cubicBezTo>
                      <a:pt x="80" y="553"/>
                      <a:pt x="73" y="555"/>
                      <a:pt x="62" y="560"/>
                    </a:cubicBezTo>
                    <a:cubicBezTo>
                      <a:pt x="64" y="549"/>
                      <a:pt x="65" y="542"/>
                      <a:pt x="66" y="535"/>
                    </a:cubicBezTo>
                    <a:cubicBezTo>
                      <a:pt x="74" y="501"/>
                      <a:pt x="83" y="468"/>
                      <a:pt x="89" y="434"/>
                    </a:cubicBezTo>
                    <a:cubicBezTo>
                      <a:pt x="90" y="425"/>
                      <a:pt x="88" y="413"/>
                      <a:pt x="82" y="405"/>
                    </a:cubicBezTo>
                    <a:cubicBezTo>
                      <a:pt x="11" y="315"/>
                      <a:pt x="0" y="218"/>
                      <a:pt x="51" y="116"/>
                    </a:cubicBezTo>
                    <a:cubicBezTo>
                      <a:pt x="81" y="55"/>
                      <a:pt x="133" y="16"/>
                      <a:pt x="201" y="0"/>
                    </a:cubicBezTo>
                    <a:cubicBezTo>
                      <a:pt x="194" y="3"/>
                      <a:pt x="188" y="7"/>
                      <a:pt x="182" y="10"/>
                    </a:cubicBezTo>
                    <a:cubicBezTo>
                      <a:pt x="43" y="83"/>
                      <a:pt x="21" y="258"/>
                      <a:pt x="114" y="371"/>
                    </a:cubicBezTo>
                    <a:cubicBezTo>
                      <a:pt x="136" y="398"/>
                      <a:pt x="141" y="421"/>
                      <a:pt x="130" y="451"/>
                    </a:cubicBezTo>
                    <a:cubicBezTo>
                      <a:pt x="128" y="456"/>
                      <a:pt x="128" y="461"/>
                      <a:pt x="128" y="466"/>
                    </a:cubicBezTo>
                    <a:cubicBezTo>
                      <a:pt x="129" y="468"/>
                      <a:pt x="130" y="469"/>
                      <a:pt x="130" y="471"/>
                    </a:cubicBez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40" name="Freeform 9">
                <a:extLst>
                  <a:ext uri="{FF2B5EF4-FFF2-40B4-BE49-F238E27FC236}">
                    <a16:creationId xmlns:a16="http://schemas.microsoft.com/office/drawing/2014/main" id="{4FDCA6A1-CAB8-4DF1-AB11-4FAE683CFF7C}"/>
                  </a:ext>
                </a:extLst>
              </p:cNvPr>
              <p:cNvSpPr>
                <a:spLocks/>
              </p:cNvSpPr>
              <p:nvPr/>
            </p:nvSpPr>
            <p:spPr bwMode="auto">
              <a:xfrm>
                <a:off x="2578100" y="3086100"/>
                <a:ext cx="377825" cy="733425"/>
              </a:xfrm>
              <a:custGeom>
                <a:avLst/>
                <a:gdLst>
                  <a:gd name="T0" fmla="*/ 10 w 126"/>
                  <a:gd name="T1" fmla="*/ 245 h 245"/>
                  <a:gd name="T2" fmla="*/ 16 w 126"/>
                  <a:gd name="T3" fmla="*/ 200 h 245"/>
                  <a:gd name="T4" fmla="*/ 102 w 126"/>
                  <a:gd name="T5" fmla="*/ 19 h 245"/>
                  <a:gd name="T6" fmla="*/ 103 w 126"/>
                  <a:gd name="T7" fmla="*/ 0 h 245"/>
                  <a:gd name="T8" fmla="*/ 10 w 126"/>
                  <a:gd name="T9" fmla="*/ 245 h 245"/>
                </a:gdLst>
                <a:ahLst/>
                <a:cxnLst>
                  <a:cxn ang="0">
                    <a:pos x="T0" y="T1"/>
                  </a:cxn>
                  <a:cxn ang="0">
                    <a:pos x="T2" y="T3"/>
                  </a:cxn>
                  <a:cxn ang="0">
                    <a:pos x="T4" y="T5"/>
                  </a:cxn>
                  <a:cxn ang="0">
                    <a:pos x="T6" y="T7"/>
                  </a:cxn>
                  <a:cxn ang="0">
                    <a:pos x="T8" y="T9"/>
                  </a:cxn>
                </a:cxnLst>
                <a:rect l="0" t="0" r="r" b="b"/>
                <a:pathLst>
                  <a:path w="126" h="245">
                    <a:moveTo>
                      <a:pt x="10" y="245"/>
                    </a:moveTo>
                    <a:cubicBezTo>
                      <a:pt x="4" y="227"/>
                      <a:pt x="0" y="213"/>
                      <a:pt x="16" y="200"/>
                    </a:cubicBezTo>
                    <a:cubicBezTo>
                      <a:pt x="73" y="154"/>
                      <a:pt x="101" y="92"/>
                      <a:pt x="102" y="19"/>
                    </a:cubicBezTo>
                    <a:cubicBezTo>
                      <a:pt x="102" y="14"/>
                      <a:pt x="103" y="9"/>
                      <a:pt x="103" y="0"/>
                    </a:cubicBezTo>
                    <a:cubicBezTo>
                      <a:pt x="126" y="95"/>
                      <a:pt x="78" y="198"/>
                      <a:pt x="10" y="245"/>
                    </a:cubicBez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grpSp>
          <p:nvGrpSpPr>
            <p:cNvPr id="33" name="组合 32">
              <a:extLst>
                <a:ext uri="{FF2B5EF4-FFF2-40B4-BE49-F238E27FC236}">
                  <a16:creationId xmlns:a16="http://schemas.microsoft.com/office/drawing/2014/main" id="{6892B81D-88DB-436B-B1F1-58318C7F5EC7}"/>
                </a:ext>
              </a:extLst>
            </p:cNvPr>
            <p:cNvGrpSpPr/>
            <p:nvPr/>
          </p:nvGrpSpPr>
          <p:grpSpPr>
            <a:xfrm>
              <a:off x="1649992" y="3034254"/>
              <a:ext cx="481507" cy="481976"/>
              <a:chOff x="5240338" y="2657475"/>
              <a:chExt cx="1630363" cy="1631951"/>
            </a:xfrm>
            <a:grpFill/>
          </p:grpSpPr>
          <p:sp>
            <p:nvSpPr>
              <p:cNvPr id="34" name="Freeform 5">
                <a:extLst>
                  <a:ext uri="{FF2B5EF4-FFF2-40B4-BE49-F238E27FC236}">
                    <a16:creationId xmlns:a16="http://schemas.microsoft.com/office/drawing/2014/main" id="{3797FD5E-5657-4FF1-B07B-18A559641BF7}"/>
                  </a:ext>
                </a:extLst>
              </p:cNvPr>
              <p:cNvSpPr>
                <a:spLocks/>
              </p:cNvSpPr>
              <p:nvPr/>
            </p:nvSpPr>
            <p:spPr bwMode="auto">
              <a:xfrm>
                <a:off x="5240338" y="2735263"/>
                <a:ext cx="1552575" cy="1554163"/>
              </a:xfrm>
              <a:custGeom>
                <a:avLst/>
                <a:gdLst>
                  <a:gd name="T0" fmla="*/ 391 w 517"/>
                  <a:gd name="T1" fmla="*/ 73 h 519"/>
                  <a:gd name="T2" fmla="*/ 346 w 517"/>
                  <a:gd name="T3" fmla="*/ 101 h 519"/>
                  <a:gd name="T4" fmla="*/ 325 w 517"/>
                  <a:gd name="T5" fmla="*/ 98 h 519"/>
                  <a:gd name="T6" fmla="*/ 122 w 517"/>
                  <a:gd name="T7" fmla="*/ 151 h 519"/>
                  <a:gd name="T8" fmla="*/ 125 w 517"/>
                  <a:gd name="T9" fmla="*/ 369 h 519"/>
                  <a:gd name="T10" fmla="*/ 332 w 517"/>
                  <a:gd name="T11" fmla="*/ 416 h 519"/>
                  <a:gd name="T12" fmla="*/ 421 w 517"/>
                  <a:gd name="T13" fmla="*/ 197 h 519"/>
                  <a:gd name="T14" fmla="*/ 425 w 517"/>
                  <a:gd name="T15" fmla="*/ 155 h 519"/>
                  <a:gd name="T16" fmla="*/ 443 w 517"/>
                  <a:gd name="T17" fmla="*/ 127 h 519"/>
                  <a:gd name="T18" fmla="*/ 444 w 517"/>
                  <a:gd name="T19" fmla="*/ 398 h 519"/>
                  <a:gd name="T20" fmla="*/ 113 w 517"/>
                  <a:gd name="T21" fmla="*/ 438 h 519"/>
                  <a:gd name="T22" fmla="*/ 88 w 517"/>
                  <a:gd name="T23" fmla="*/ 101 h 519"/>
                  <a:gd name="T24" fmla="*/ 391 w 517"/>
                  <a:gd name="T25" fmla="*/ 73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7" h="519">
                    <a:moveTo>
                      <a:pt x="391" y="73"/>
                    </a:moveTo>
                    <a:cubicBezTo>
                      <a:pt x="376" y="83"/>
                      <a:pt x="361" y="93"/>
                      <a:pt x="346" y="101"/>
                    </a:cubicBezTo>
                    <a:cubicBezTo>
                      <a:pt x="340" y="103"/>
                      <a:pt x="331" y="100"/>
                      <a:pt x="325" y="98"/>
                    </a:cubicBezTo>
                    <a:cubicBezTo>
                      <a:pt x="252" y="68"/>
                      <a:pt x="166" y="91"/>
                      <a:pt x="122" y="151"/>
                    </a:cubicBezTo>
                    <a:cubicBezTo>
                      <a:pt x="72" y="219"/>
                      <a:pt x="73" y="305"/>
                      <a:pt x="125" y="369"/>
                    </a:cubicBezTo>
                    <a:cubicBezTo>
                      <a:pt x="174" y="429"/>
                      <a:pt x="261" y="449"/>
                      <a:pt x="332" y="416"/>
                    </a:cubicBezTo>
                    <a:cubicBezTo>
                      <a:pt x="413" y="379"/>
                      <a:pt x="454" y="279"/>
                      <a:pt x="421" y="197"/>
                    </a:cubicBezTo>
                    <a:cubicBezTo>
                      <a:pt x="414" y="181"/>
                      <a:pt x="415" y="169"/>
                      <a:pt x="425" y="155"/>
                    </a:cubicBezTo>
                    <a:cubicBezTo>
                      <a:pt x="432" y="146"/>
                      <a:pt x="437" y="136"/>
                      <a:pt x="443" y="127"/>
                    </a:cubicBezTo>
                    <a:cubicBezTo>
                      <a:pt x="491" y="165"/>
                      <a:pt x="517" y="302"/>
                      <a:pt x="444" y="398"/>
                    </a:cubicBezTo>
                    <a:cubicBezTo>
                      <a:pt x="366" y="501"/>
                      <a:pt x="209" y="519"/>
                      <a:pt x="113" y="438"/>
                    </a:cubicBezTo>
                    <a:cubicBezTo>
                      <a:pt x="0" y="343"/>
                      <a:pt x="9" y="187"/>
                      <a:pt x="88" y="101"/>
                    </a:cubicBezTo>
                    <a:cubicBezTo>
                      <a:pt x="181" y="0"/>
                      <a:pt x="336" y="17"/>
                      <a:pt x="391" y="73"/>
                    </a:cubicBezTo>
                    <a:close/>
                  </a:path>
                </a:pathLst>
              </a:custGeom>
              <a:grpFill/>
              <a:ln w="0">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35" name="Freeform 6">
                <a:extLst>
                  <a:ext uri="{FF2B5EF4-FFF2-40B4-BE49-F238E27FC236}">
                    <a16:creationId xmlns:a16="http://schemas.microsoft.com/office/drawing/2014/main" id="{EAB5E354-1F40-4815-AF2D-B4310544CF88}"/>
                  </a:ext>
                </a:extLst>
              </p:cNvPr>
              <p:cNvSpPr>
                <a:spLocks/>
              </p:cNvSpPr>
              <p:nvPr/>
            </p:nvSpPr>
            <p:spPr bwMode="auto">
              <a:xfrm>
                <a:off x="5618163" y="3103563"/>
                <a:ext cx="793750" cy="793750"/>
              </a:xfrm>
              <a:custGeom>
                <a:avLst/>
                <a:gdLst>
                  <a:gd name="T0" fmla="*/ 132 w 264"/>
                  <a:gd name="T1" fmla="*/ 265 h 265"/>
                  <a:gd name="T2" fmla="*/ 3 w 264"/>
                  <a:gd name="T3" fmla="*/ 128 h 265"/>
                  <a:gd name="T4" fmla="*/ 141 w 264"/>
                  <a:gd name="T5" fmla="*/ 5 h 265"/>
                  <a:gd name="T6" fmla="*/ 161 w 264"/>
                  <a:gd name="T7" fmla="*/ 8 h 265"/>
                  <a:gd name="T8" fmla="*/ 168 w 264"/>
                  <a:gd name="T9" fmla="*/ 27 h 265"/>
                  <a:gd name="T10" fmla="*/ 156 w 264"/>
                  <a:gd name="T11" fmla="*/ 50 h 265"/>
                  <a:gd name="T12" fmla="*/ 135 w 264"/>
                  <a:gd name="T13" fmla="*/ 63 h 265"/>
                  <a:gd name="T14" fmla="*/ 60 w 264"/>
                  <a:gd name="T15" fmla="*/ 131 h 265"/>
                  <a:gd name="T16" fmla="*/ 124 w 264"/>
                  <a:gd name="T17" fmla="*/ 207 h 265"/>
                  <a:gd name="T18" fmla="*/ 205 w 264"/>
                  <a:gd name="T19" fmla="*/ 136 h 265"/>
                  <a:gd name="T20" fmla="*/ 224 w 264"/>
                  <a:gd name="T21" fmla="*/ 110 h 265"/>
                  <a:gd name="T22" fmla="*/ 226 w 264"/>
                  <a:gd name="T23" fmla="*/ 109 h 265"/>
                  <a:gd name="T24" fmla="*/ 254 w 264"/>
                  <a:gd name="T25" fmla="*/ 97 h 265"/>
                  <a:gd name="T26" fmla="*/ 263 w 264"/>
                  <a:gd name="T27" fmla="*/ 135 h 265"/>
                  <a:gd name="T28" fmla="*/ 132 w 264"/>
                  <a:gd name="T29"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4" h="265">
                    <a:moveTo>
                      <a:pt x="132" y="265"/>
                    </a:moveTo>
                    <a:cubicBezTo>
                      <a:pt x="57" y="265"/>
                      <a:pt x="0" y="205"/>
                      <a:pt x="3" y="128"/>
                    </a:cubicBezTo>
                    <a:cubicBezTo>
                      <a:pt x="5" y="58"/>
                      <a:pt x="70" y="0"/>
                      <a:pt x="141" y="5"/>
                    </a:cubicBezTo>
                    <a:cubicBezTo>
                      <a:pt x="148" y="6"/>
                      <a:pt x="155" y="7"/>
                      <a:pt x="161" y="8"/>
                    </a:cubicBezTo>
                    <a:cubicBezTo>
                      <a:pt x="173" y="11"/>
                      <a:pt x="175" y="17"/>
                      <a:pt x="168" y="27"/>
                    </a:cubicBezTo>
                    <a:cubicBezTo>
                      <a:pt x="164" y="34"/>
                      <a:pt x="159" y="42"/>
                      <a:pt x="156" y="50"/>
                    </a:cubicBezTo>
                    <a:cubicBezTo>
                      <a:pt x="152" y="60"/>
                      <a:pt x="147" y="63"/>
                      <a:pt x="135" y="63"/>
                    </a:cubicBezTo>
                    <a:cubicBezTo>
                      <a:pt x="94" y="63"/>
                      <a:pt x="63" y="92"/>
                      <a:pt x="60" y="131"/>
                    </a:cubicBezTo>
                    <a:cubicBezTo>
                      <a:pt x="57" y="167"/>
                      <a:pt x="85" y="200"/>
                      <a:pt x="124" y="207"/>
                    </a:cubicBezTo>
                    <a:cubicBezTo>
                      <a:pt x="164" y="214"/>
                      <a:pt x="204" y="180"/>
                      <a:pt x="205" y="136"/>
                    </a:cubicBezTo>
                    <a:cubicBezTo>
                      <a:pt x="205" y="120"/>
                      <a:pt x="209" y="113"/>
                      <a:pt x="224" y="110"/>
                    </a:cubicBezTo>
                    <a:cubicBezTo>
                      <a:pt x="225" y="110"/>
                      <a:pt x="225" y="109"/>
                      <a:pt x="226" y="109"/>
                    </a:cubicBezTo>
                    <a:cubicBezTo>
                      <a:pt x="235" y="105"/>
                      <a:pt x="244" y="101"/>
                      <a:pt x="254" y="97"/>
                    </a:cubicBezTo>
                    <a:cubicBezTo>
                      <a:pt x="257" y="109"/>
                      <a:pt x="263" y="122"/>
                      <a:pt x="263" y="135"/>
                    </a:cubicBezTo>
                    <a:cubicBezTo>
                      <a:pt x="264" y="207"/>
                      <a:pt x="205" y="265"/>
                      <a:pt x="132" y="265"/>
                    </a:cubicBezTo>
                    <a:close/>
                  </a:path>
                </a:pathLst>
              </a:custGeom>
              <a:grpFill/>
              <a:ln w="0">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36" name="Freeform 7">
                <a:extLst>
                  <a:ext uri="{FF2B5EF4-FFF2-40B4-BE49-F238E27FC236}">
                    <a16:creationId xmlns:a16="http://schemas.microsoft.com/office/drawing/2014/main" id="{47045CF2-B6D9-47D2-A360-97A36EFD0941}"/>
                  </a:ext>
                </a:extLst>
              </p:cNvPr>
              <p:cNvSpPr>
                <a:spLocks/>
              </p:cNvSpPr>
              <p:nvPr/>
            </p:nvSpPr>
            <p:spPr bwMode="auto">
              <a:xfrm>
                <a:off x="6018213" y="2657475"/>
                <a:ext cx="852488" cy="850900"/>
              </a:xfrm>
              <a:custGeom>
                <a:avLst/>
                <a:gdLst>
                  <a:gd name="T0" fmla="*/ 0 w 284"/>
                  <a:gd name="T1" fmla="*/ 280 h 284"/>
                  <a:gd name="T2" fmla="*/ 10 w 284"/>
                  <a:gd name="T3" fmla="*/ 266 h 284"/>
                  <a:gd name="T4" fmla="*/ 31 w 284"/>
                  <a:gd name="T5" fmla="*/ 214 h 284"/>
                  <a:gd name="T6" fmla="*/ 68 w 284"/>
                  <a:gd name="T7" fmla="*/ 156 h 284"/>
                  <a:gd name="T8" fmla="*/ 165 w 284"/>
                  <a:gd name="T9" fmla="*/ 97 h 284"/>
                  <a:gd name="T10" fmla="*/ 186 w 284"/>
                  <a:gd name="T11" fmla="*/ 62 h 284"/>
                  <a:gd name="T12" fmla="*/ 186 w 284"/>
                  <a:gd name="T13" fmla="*/ 41 h 284"/>
                  <a:gd name="T14" fmla="*/ 216 w 284"/>
                  <a:gd name="T15" fmla="*/ 2 h 284"/>
                  <a:gd name="T16" fmla="*/ 249 w 284"/>
                  <a:gd name="T17" fmla="*/ 34 h 284"/>
                  <a:gd name="T18" fmla="*/ 282 w 284"/>
                  <a:gd name="T19" fmla="*/ 68 h 284"/>
                  <a:gd name="T20" fmla="*/ 243 w 284"/>
                  <a:gd name="T21" fmla="*/ 97 h 284"/>
                  <a:gd name="T22" fmla="*/ 175 w 284"/>
                  <a:gd name="T23" fmla="*/ 142 h 284"/>
                  <a:gd name="T24" fmla="*/ 102 w 284"/>
                  <a:gd name="T25" fmla="*/ 240 h 284"/>
                  <a:gd name="T26" fmla="*/ 69 w 284"/>
                  <a:gd name="T27" fmla="*/ 253 h 284"/>
                  <a:gd name="T28" fmla="*/ 19 w 284"/>
                  <a:gd name="T29" fmla="*/ 273 h 284"/>
                  <a:gd name="T30" fmla="*/ 4 w 284"/>
                  <a:gd name="T31" fmla="*/ 284 h 284"/>
                  <a:gd name="T32" fmla="*/ 0 w 284"/>
                  <a:gd name="T33" fmla="*/ 28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4" h="284">
                    <a:moveTo>
                      <a:pt x="0" y="280"/>
                    </a:moveTo>
                    <a:cubicBezTo>
                      <a:pt x="4" y="275"/>
                      <a:pt x="6" y="270"/>
                      <a:pt x="10" y="266"/>
                    </a:cubicBezTo>
                    <a:cubicBezTo>
                      <a:pt x="23" y="251"/>
                      <a:pt x="31" y="236"/>
                      <a:pt x="31" y="214"/>
                    </a:cubicBezTo>
                    <a:cubicBezTo>
                      <a:pt x="31" y="189"/>
                      <a:pt x="48" y="169"/>
                      <a:pt x="68" y="156"/>
                    </a:cubicBezTo>
                    <a:cubicBezTo>
                      <a:pt x="100" y="134"/>
                      <a:pt x="132" y="115"/>
                      <a:pt x="165" y="97"/>
                    </a:cubicBezTo>
                    <a:cubicBezTo>
                      <a:pt x="180" y="89"/>
                      <a:pt x="188" y="79"/>
                      <a:pt x="186" y="62"/>
                    </a:cubicBezTo>
                    <a:cubicBezTo>
                      <a:pt x="185" y="55"/>
                      <a:pt x="185" y="48"/>
                      <a:pt x="186" y="41"/>
                    </a:cubicBezTo>
                    <a:cubicBezTo>
                      <a:pt x="187" y="17"/>
                      <a:pt x="198" y="4"/>
                      <a:pt x="216" y="2"/>
                    </a:cubicBezTo>
                    <a:cubicBezTo>
                      <a:pt x="234" y="0"/>
                      <a:pt x="243" y="9"/>
                      <a:pt x="249" y="34"/>
                    </a:cubicBezTo>
                    <a:cubicBezTo>
                      <a:pt x="274" y="40"/>
                      <a:pt x="284" y="50"/>
                      <a:pt x="282" y="68"/>
                    </a:cubicBezTo>
                    <a:cubicBezTo>
                      <a:pt x="280" y="86"/>
                      <a:pt x="266" y="100"/>
                      <a:pt x="243" y="97"/>
                    </a:cubicBezTo>
                    <a:cubicBezTo>
                      <a:pt x="205" y="92"/>
                      <a:pt x="189" y="111"/>
                      <a:pt x="175" y="142"/>
                    </a:cubicBezTo>
                    <a:cubicBezTo>
                      <a:pt x="159" y="181"/>
                      <a:pt x="137" y="215"/>
                      <a:pt x="102" y="240"/>
                    </a:cubicBezTo>
                    <a:cubicBezTo>
                      <a:pt x="92" y="246"/>
                      <a:pt x="80" y="253"/>
                      <a:pt x="69" y="253"/>
                    </a:cubicBezTo>
                    <a:cubicBezTo>
                      <a:pt x="49" y="252"/>
                      <a:pt x="33" y="259"/>
                      <a:pt x="19" y="273"/>
                    </a:cubicBezTo>
                    <a:cubicBezTo>
                      <a:pt x="15" y="277"/>
                      <a:pt x="9" y="280"/>
                      <a:pt x="4" y="284"/>
                    </a:cubicBezTo>
                    <a:cubicBezTo>
                      <a:pt x="3" y="283"/>
                      <a:pt x="1" y="281"/>
                      <a:pt x="0" y="280"/>
                    </a:cubicBezTo>
                    <a:close/>
                  </a:path>
                </a:pathLst>
              </a:custGeom>
              <a:grpFill/>
              <a:ln w="0">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37" name="Freeform 8">
                <a:extLst>
                  <a:ext uri="{FF2B5EF4-FFF2-40B4-BE49-F238E27FC236}">
                    <a16:creationId xmlns:a16="http://schemas.microsoft.com/office/drawing/2014/main" id="{1CF94600-CCF2-4C12-A0CD-605D26DC1F17}"/>
                  </a:ext>
                </a:extLst>
              </p:cNvPr>
              <p:cNvSpPr>
                <a:spLocks/>
              </p:cNvSpPr>
              <p:nvPr/>
            </p:nvSpPr>
            <p:spPr bwMode="auto">
              <a:xfrm>
                <a:off x="5907088" y="3403600"/>
                <a:ext cx="222250" cy="219075"/>
              </a:xfrm>
              <a:custGeom>
                <a:avLst/>
                <a:gdLst>
                  <a:gd name="T0" fmla="*/ 39 w 74"/>
                  <a:gd name="T1" fmla="*/ 3 h 73"/>
                  <a:gd name="T2" fmla="*/ 30 w 74"/>
                  <a:gd name="T3" fmla="*/ 43 h 73"/>
                  <a:gd name="T4" fmla="*/ 69 w 74"/>
                  <a:gd name="T5" fmla="*/ 35 h 73"/>
                  <a:gd name="T6" fmla="*/ 58 w 74"/>
                  <a:gd name="T7" fmla="*/ 62 h 73"/>
                  <a:gd name="T8" fmla="*/ 15 w 74"/>
                  <a:gd name="T9" fmla="*/ 63 h 73"/>
                  <a:gd name="T10" fmla="*/ 6 w 74"/>
                  <a:gd name="T11" fmla="*/ 21 h 73"/>
                  <a:gd name="T12" fmla="*/ 39 w 74"/>
                  <a:gd name="T13" fmla="*/ 3 h 73"/>
                </a:gdLst>
                <a:ahLst/>
                <a:cxnLst>
                  <a:cxn ang="0">
                    <a:pos x="T0" y="T1"/>
                  </a:cxn>
                  <a:cxn ang="0">
                    <a:pos x="T2" y="T3"/>
                  </a:cxn>
                  <a:cxn ang="0">
                    <a:pos x="T4" y="T5"/>
                  </a:cxn>
                  <a:cxn ang="0">
                    <a:pos x="T6" y="T7"/>
                  </a:cxn>
                  <a:cxn ang="0">
                    <a:pos x="T8" y="T9"/>
                  </a:cxn>
                  <a:cxn ang="0">
                    <a:pos x="T10" y="T11"/>
                  </a:cxn>
                  <a:cxn ang="0">
                    <a:pos x="T12" y="T13"/>
                  </a:cxn>
                </a:cxnLst>
                <a:rect l="0" t="0" r="r" b="b"/>
                <a:pathLst>
                  <a:path w="74" h="73">
                    <a:moveTo>
                      <a:pt x="39" y="3"/>
                    </a:moveTo>
                    <a:cubicBezTo>
                      <a:pt x="40" y="19"/>
                      <a:pt x="14" y="29"/>
                      <a:pt x="30" y="43"/>
                    </a:cubicBezTo>
                    <a:cubicBezTo>
                      <a:pt x="37" y="48"/>
                      <a:pt x="54" y="38"/>
                      <a:pt x="69" y="35"/>
                    </a:cubicBezTo>
                    <a:cubicBezTo>
                      <a:pt x="74" y="46"/>
                      <a:pt x="68" y="56"/>
                      <a:pt x="58" y="62"/>
                    </a:cubicBezTo>
                    <a:cubicBezTo>
                      <a:pt x="44" y="72"/>
                      <a:pt x="29" y="73"/>
                      <a:pt x="15" y="63"/>
                    </a:cubicBezTo>
                    <a:cubicBezTo>
                      <a:pt x="1" y="52"/>
                      <a:pt x="0" y="36"/>
                      <a:pt x="6" y="21"/>
                    </a:cubicBezTo>
                    <a:cubicBezTo>
                      <a:pt x="11" y="7"/>
                      <a:pt x="22" y="0"/>
                      <a:pt x="39" y="3"/>
                    </a:cubicBezTo>
                    <a:close/>
                  </a:path>
                </a:pathLst>
              </a:custGeom>
              <a:grpFill/>
              <a:ln w="0">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grpSp>
      <p:grpSp>
        <p:nvGrpSpPr>
          <p:cNvPr id="41" name="组合 40">
            <a:extLst>
              <a:ext uri="{FF2B5EF4-FFF2-40B4-BE49-F238E27FC236}">
                <a16:creationId xmlns:a16="http://schemas.microsoft.com/office/drawing/2014/main" id="{17CDEAD3-3519-4F69-A9AA-16F1A543D217}"/>
              </a:ext>
            </a:extLst>
          </p:cNvPr>
          <p:cNvGrpSpPr/>
          <p:nvPr/>
        </p:nvGrpSpPr>
        <p:grpSpPr>
          <a:xfrm>
            <a:off x="3771622" y="4338825"/>
            <a:ext cx="2370017" cy="1238446"/>
            <a:chOff x="8707919" y="4578200"/>
            <a:chExt cx="2370017" cy="1238446"/>
          </a:xfrm>
        </p:grpSpPr>
        <p:sp>
          <p:nvSpPr>
            <p:cNvPr id="42" name="矩形 41">
              <a:extLst>
                <a:ext uri="{FF2B5EF4-FFF2-40B4-BE49-F238E27FC236}">
                  <a16:creationId xmlns:a16="http://schemas.microsoft.com/office/drawing/2014/main" id="{6B0C8812-A6F6-469C-9D08-3BD50954C833}"/>
                </a:ext>
              </a:extLst>
            </p:cNvPr>
            <p:cNvSpPr/>
            <p:nvPr/>
          </p:nvSpPr>
          <p:spPr>
            <a:xfrm>
              <a:off x="9133268" y="4578200"/>
              <a:ext cx="1107996" cy="369332"/>
            </a:xfrm>
            <a:prstGeom prst="rect">
              <a:avLst/>
            </a:prstGeom>
          </p:spPr>
          <p:txBody>
            <a:bodyPr wrap="none">
              <a:spAutoFit/>
            </a:bodyPr>
            <a:lstStyle/>
            <a:p>
              <a:pPr algn="ctr"/>
              <a:r>
                <a:rPr lang="zh-CN" altLang="en-US" dirty="0">
                  <a:solidFill>
                    <a:schemeClr val="bg1">
                      <a:lumMod val="50000"/>
                    </a:schemeClr>
                  </a:solidFill>
                  <a:latin typeface="微软雅黑" panose="020B0503020204020204" pitchFamily="34" charset="-122"/>
                  <a:ea typeface="微软雅黑" panose="020B0503020204020204" pitchFamily="34" charset="-122"/>
                </a:rPr>
                <a:t>加入标题</a:t>
              </a:r>
            </a:p>
          </p:txBody>
        </p:sp>
        <p:sp>
          <p:nvSpPr>
            <p:cNvPr id="43" name="矩形 42">
              <a:extLst>
                <a:ext uri="{FF2B5EF4-FFF2-40B4-BE49-F238E27FC236}">
                  <a16:creationId xmlns:a16="http://schemas.microsoft.com/office/drawing/2014/main" id="{69F950CE-F819-4E14-BBAB-CD81B40882B1}"/>
                </a:ext>
              </a:extLst>
            </p:cNvPr>
            <p:cNvSpPr/>
            <p:nvPr/>
          </p:nvSpPr>
          <p:spPr>
            <a:xfrm>
              <a:off x="8707919" y="4916400"/>
              <a:ext cx="2370017" cy="900246"/>
            </a:xfrm>
            <a:prstGeom prst="rect">
              <a:avLst/>
            </a:prstGeom>
          </p:spPr>
          <p:txBody>
            <a:bodyPr wrap="square">
              <a:spAutoFit/>
            </a:bodyPr>
            <a:lstStyle/>
            <a:p>
              <a:r>
                <a:rPr lang="zh-CN" altLang="en-US" sz="105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05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r>
                <a:rPr lang="zh-CN" altLang="en-US" sz="105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05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r>
                <a:rPr lang="zh-CN" altLang="en-US" sz="105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05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r>
                <a:rPr lang="zh-CN" altLang="en-US" sz="105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05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endParaRPr lang="en-US" altLang="zh-CN" sz="105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grpSp>
      <p:grpSp>
        <p:nvGrpSpPr>
          <p:cNvPr id="44" name="组合 43">
            <a:extLst>
              <a:ext uri="{FF2B5EF4-FFF2-40B4-BE49-F238E27FC236}">
                <a16:creationId xmlns:a16="http://schemas.microsoft.com/office/drawing/2014/main" id="{E4C01330-B452-4EFC-B22D-772B28B59571}"/>
              </a:ext>
            </a:extLst>
          </p:cNvPr>
          <p:cNvGrpSpPr/>
          <p:nvPr/>
        </p:nvGrpSpPr>
        <p:grpSpPr>
          <a:xfrm>
            <a:off x="6576185" y="4335240"/>
            <a:ext cx="2370017" cy="1242031"/>
            <a:chOff x="8707919" y="4574615"/>
            <a:chExt cx="2370017" cy="1242031"/>
          </a:xfrm>
        </p:grpSpPr>
        <p:sp>
          <p:nvSpPr>
            <p:cNvPr id="45" name="矩形 44">
              <a:extLst>
                <a:ext uri="{FF2B5EF4-FFF2-40B4-BE49-F238E27FC236}">
                  <a16:creationId xmlns:a16="http://schemas.microsoft.com/office/drawing/2014/main" id="{778E8002-28F9-464E-9195-79C1D6083B87}"/>
                </a:ext>
              </a:extLst>
            </p:cNvPr>
            <p:cNvSpPr/>
            <p:nvPr/>
          </p:nvSpPr>
          <p:spPr>
            <a:xfrm>
              <a:off x="9104933" y="4574615"/>
              <a:ext cx="1107996" cy="369332"/>
            </a:xfrm>
            <a:prstGeom prst="rect">
              <a:avLst/>
            </a:prstGeom>
          </p:spPr>
          <p:txBody>
            <a:bodyPr wrap="none">
              <a:spAutoFit/>
            </a:bodyPr>
            <a:lstStyle/>
            <a:p>
              <a:pPr algn="ctr"/>
              <a:r>
                <a:rPr lang="zh-CN" altLang="en-US" dirty="0">
                  <a:solidFill>
                    <a:schemeClr val="bg1">
                      <a:lumMod val="50000"/>
                    </a:schemeClr>
                  </a:solidFill>
                  <a:latin typeface="微软雅黑" panose="020B0503020204020204" pitchFamily="34" charset="-122"/>
                  <a:ea typeface="微软雅黑" panose="020B0503020204020204" pitchFamily="34" charset="-122"/>
                </a:rPr>
                <a:t>加入标题</a:t>
              </a:r>
            </a:p>
          </p:txBody>
        </p:sp>
        <p:sp>
          <p:nvSpPr>
            <p:cNvPr id="46" name="矩形 45">
              <a:extLst>
                <a:ext uri="{FF2B5EF4-FFF2-40B4-BE49-F238E27FC236}">
                  <a16:creationId xmlns:a16="http://schemas.microsoft.com/office/drawing/2014/main" id="{88342923-5D97-4985-84A0-701CEBA7C1EE}"/>
                </a:ext>
              </a:extLst>
            </p:cNvPr>
            <p:cNvSpPr/>
            <p:nvPr/>
          </p:nvSpPr>
          <p:spPr>
            <a:xfrm>
              <a:off x="8707919" y="4916400"/>
              <a:ext cx="2370017" cy="900246"/>
            </a:xfrm>
            <a:prstGeom prst="rect">
              <a:avLst/>
            </a:prstGeom>
          </p:spPr>
          <p:txBody>
            <a:bodyPr wrap="square">
              <a:spAutoFit/>
            </a:bodyPr>
            <a:lstStyle/>
            <a:p>
              <a:r>
                <a:rPr lang="zh-CN" altLang="en-US" sz="105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05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r>
                <a:rPr lang="zh-CN" altLang="en-US" sz="105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05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r>
                <a:rPr lang="zh-CN" altLang="en-US" sz="105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05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r>
                <a:rPr lang="zh-CN" altLang="en-US" sz="105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05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endParaRPr lang="en-US" altLang="zh-CN" sz="105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grpSp>
      <p:grpSp>
        <p:nvGrpSpPr>
          <p:cNvPr id="47" name="组合 46">
            <a:extLst>
              <a:ext uri="{FF2B5EF4-FFF2-40B4-BE49-F238E27FC236}">
                <a16:creationId xmlns:a16="http://schemas.microsoft.com/office/drawing/2014/main" id="{EC85E2EC-4CA7-4526-8DA9-9FBE4B4363B5}"/>
              </a:ext>
            </a:extLst>
          </p:cNvPr>
          <p:cNvGrpSpPr/>
          <p:nvPr/>
        </p:nvGrpSpPr>
        <p:grpSpPr>
          <a:xfrm>
            <a:off x="9403141" y="4335240"/>
            <a:ext cx="2370017" cy="1242031"/>
            <a:chOff x="8707919" y="4574615"/>
            <a:chExt cx="2370017" cy="1242031"/>
          </a:xfrm>
        </p:grpSpPr>
        <p:sp>
          <p:nvSpPr>
            <p:cNvPr id="48" name="矩形 47">
              <a:extLst>
                <a:ext uri="{FF2B5EF4-FFF2-40B4-BE49-F238E27FC236}">
                  <a16:creationId xmlns:a16="http://schemas.microsoft.com/office/drawing/2014/main" id="{28DF9941-F627-480F-8263-E6B20D30EEA5}"/>
                </a:ext>
              </a:extLst>
            </p:cNvPr>
            <p:cNvSpPr/>
            <p:nvPr/>
          </p:nvSpPr>
          <p:spPr>
            <a:xfrm>
              <a:off x="9088629" y="4574615"/>
              <a:ext cx="1107996" cy="369332"/>
            </a:xfrm>
            <a:prstGeom prst="rect">
              <a:avLst/>
            </a:prstGeom>
          </p:spPr>
          <p:txBody>
            <a:bodyPr wrap="none">
              <a:spAutoFit/>
            </a:bodyPr>
            <a:lstStyle/>
            <a:p>
              <a:pPr algn="ctr"/>
              <a:r>
                <a:rPr lang="zh-CN" altLang="en-US" dirty="0">
                  <a:solidFill>
                    <a:schemeClr val="bg1">
                      <a:lumMod val="50000"/>
                    </a:schemeClr>
                  </a:solidFill>
                  <a:latin typeface="微软雅黑" panose="020B0503020204020204" pitchFamily="34" charset="-122"/>
                  <a:ea typeface="微软雅黑" panose="020B0503020204020204" pitchFamily="34" charset="-122"/>
                </a:rPr>
                <a:t>加入标题</a:t>
              </a:r>
            </a:p>
          </p:txBody>
        </p:sp>
        <p:sp>
          <p:nvSpPr>
            <p:cNvPr id="49" name="矩形 48">
              <a:extLst>
                <a:ext uri="{FF2B5EF4-FFF2-40B4-BE49-F238E27FC236}">
                  <a16:creationId xmlns:a16="http://schemas.microsoft.com/office/drawing/2014/main" id="{0CF361EF-758B-4FB6-9141-04814370C7CD}"/>
                </a:ext>
              </a:extLst>
            </p:cNvPr>
            <p:cNvSpPr/>
            <p:nvPr/>
          </p:nvSpPr>
          <p:spPr>
            <a:xfrm>
              <a:off x="8707919" y="4916400"/>
              <a:ext cx="2370017" cy="900246"/>
            </a:xfrm>
            <a:prstGeom prst="rect">
              <a:avLst/>
            </a:prstGeom>
          </p:spPr>
          <p:txBody>
            <a:bodyPr wrap="square">
              <a:spAutoFit/>
            </a:bodyPr>
            <a:lstStyle/>
            <a:p>
              <a:r>
                <a:rPr lang="zh-CN" altLang="en-US" sz="105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05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r>
                <a:rPr lang="zh-CN" altLang="en-US" sz="105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05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r>
                <a:rPr lang="zh-CN" altLang="en-US" sz="105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05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r>
                <a:rPr lang="zh-CN" altLang="en-US" sz="105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05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endParaRPr lang="en-US" altLang="zh-CN" sz="105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grpSp>
    </p:spTree>
    <p:extLst>
      <p:ext uri="{BB962C8B-B14F-4D97-AF65-F5344CB8AC3E}">
        <p14:creationId xmlns:p14="http://schemas.microsoft.com/office/powerpoint/2010/main" val="1345437968"/>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par>
                          <p:cTn id="26" fill="hold">
                            <p:stCondLst>
                              <p:cond delay="3000"/>
                            </p:stCondLst>
                            <p:childTnLst>
                              <p:par>
                                <p:cTn id="27" presetID="10"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par>
                          <p:cTn id="30" fill="hold">
                            <p:stCondLst>
                              <p:cond delay="3500"/>
                            </p:stCondLst>
                            <p:childTnLst>
                              <p:par>
                                <p:cTn id="31" presetID="10" presetClass="entr" presetSubtype="0" fill="hold" nodeType="after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500"/>
                                        <p:tgtEl>
                                          <p:spTgt spid="41"/>
                                        </p:tgtEl>
                                      </p:cBhvr>
                                    </p:animEffect>
                                  </p:childTnLst>
                                </p:cTn>
                              </p:par>
                            </p:childTnLst>
                          </p:cTn>
                        </p:par>
                        <p:par>
                          <p:cTn id="34" fill="hold">
                            <p:stCondLst>
                              <p:cond delay="4000"/>
                            </p:stCondLst>
                            <p:childTnLst>
                              <p:par>
                                <p:cTn id="35" presetID="10" presetClass="entr" presetSubtype="0" fill="hold" nodeType="after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childTnLst>
                                </p:cTn>
                              </p:par>
                            </p:childTnLst>
                          </p:cTn>
                        </p:par>
                        <p:par>
                          <p:cTn id="38" fill="hold">
                            <p:stCondLst>
                              <p:cond delay="4500"/>
                            </p:stCondLst>
                            <p:childTnLst>
                              <p:par>
                                <p:cTn id="39" presetID="10" presetClass="entr" presetSubtype="0" fill="hold" nodeType="after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fade">
                                      <p:cBhvr>
                                        <p:cTn id="4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4474546" y="243393"/>
            <a:ext cx="32553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600" b="1" spc="300" dirty="0">
                <a:solidFill>
                  <a:srgbClr val="61B7AE"/>
                </a:solidFill>
                <a:latin typeface="微软雅黑" panose="020B0503020204020204" pitchFamily="34" charset="-122"/>
                <a:ea typeface="微软雅黑" panose="020B0503020204020204" pitchFamily="34" charset="-122"/>
                <a:sym typeface="Arial" panose="020B0604020202020204" pitchFamily="34" charset="0"/>
              </a:rPr>
              <a:t>工作完成情况</a:t>
            </a:r>
          </a:p>
        </p:txBody>
      </p:sp>
      <p:sp>
        <p:nvSpPr>
          <p:cNvPr id="3" name="椭圆 2">
            <a:extLst>
              <a:ext uri="{FF2B5EF4-FFF2-40B4-BE49-F238E27FC236}">
                <a16:creationId xmlns:a16="http://schemas.microsoft.com/office/drawing/2014/main" id="{9CD370E7-AF71-4A09-8614-B1B4B591A9D2}"/>
              </a:ext>
            </a:extLst>
          </p:cNvPr>
          <p:cNvSpPr/>
          <p:nvPr/>
        </p:nvSpPr>
        <p:spPr>
          <a:xfrm>
            <a:off x="5761605" y="2301612"/>
            <a:ext cx="576622" cy="576785"/>
          </a:xfrm>
          <a:prstGeom prst="ellipse">
            <a:avLst/>
          </a:prstGeom>
          <a:solidFill>
            <a:srgbClr val="61B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Impact MT Std" pitchFamily="34" charset="0"/>
                <a:ea typeface="微软雅黑" pitchFamily="34" charset="-122"/>
              </a:rPr>
              <a:t>1</a:t>
            </a:r>
            <a:endParaRPr lang="zh-CN" altLang="en-US" dirty="0">
              <a:latin typeface="Impact MT Std" pitchFamily="34" charset="0"/>
              <a:ea typeface="微软雅黑" pitchFamily="34" charset="-122"/>
            </a:endParaRPr>
          </a:p>
        </p:txBody>
      </p:sp>
      <p:cxnSp>
        <p:nvCxnSpPr>
          <p:cNvPr id="4" name="直接连接符 3">
            <a:extLst>
              <a:ext uri="{FF2B5EF4-FFF2-40B4-BE49-F238E27FC236}">
                <a16:creationId xmlns:a16="http://schemas.microsoft.com/office/drawing/2014/main" id="{660B8E7D-53E8-4383-AB46-2E0DA78C9C46}"/>
              </a:ext>
            </a:extLst>
          </p:cNvPr>
          <p:cNvCxnSpPr/>
          <p:nvPr/>
        </p:nvCxnSpPr>
        <p:spPr>
          <a:xfrm>
            <a:off x="6326043" y="2568344"/>
            <a:ext cx="1007039"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5" name="标题 11">
            <a:extLst>
              <a:ext uri="{FF2B5EF4-FFF2-40B4-BE49-F238E27FC236}">
                <a16:creationId xmlns:a16="http://schemas.microsoft.com/office/drawing/2014/main" id="{D173D167-4A0B-49CF-AEBF-CE085CD44F8D}"/>
              </a:ext>
            </a:extLst>
          </p:cNvPr>
          <p:cNvSpPr txBox="1">
            <a:spLocks/>
          </p:cNvSpPr>
          <p:nvPr/>
        </p:nvSpPr>
        <p:spPr>
          <a:xfrm>
            <a:off x="7355584" y="2347756"/>
            <a:ext cx="3865930"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dirty="0">
                <a:solidFill>
                  <a:schemeClr val="bg1">
                    <a:lumMod val="50000"/>
                  </a:schemeClr>
                </a:solidFill>
                <a:latin typeface="微软雅黑" panose="020B0503020204020204" pitchFamily="34" charset="-122"/>
                <a:ea typeface="微软雅黑" panose="020B0503020204020204" pitchFamily="34" charset="-122"/>
              </a:rPr>
              <a:t>请在此处输入详细的文字介绍信息和简介，表达图表的含义</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表达图表的含义</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a:p>
            <a:pPr algn="l"/>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 name="椭圆 5">
            <a:extLst>
              <a:ext uri="{FF2B5EF4-FFF2-40B4-BE49-F238E27FC236}">
                <a16:creationId xmlns:a16="http://schemas.microsoft.com/office/drawing/2014/main" id="{1F75E73E-D6BC-4D15-9983-387ABC8036E8}"/>
              </a:ext>
            </a:extLst>
          </p:cNvPr>
          <p:cNvSpPr/>
          <p:nvPr/>
        </p:nvSpPr>
        <p:spPr>
          <a:xfrm>
            <a:off x="5761606" y="3233564"/>
            <a:ext cx="576622" cy="576785"/>
          </a:xfrm>
          <a:prstGeom prst="ellipse">
            <a:avLst/>
          </a:prstGeom>
          <a:solidFill>
            <a:srgbClr val="61B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Impact MT Std" pitchFamily="34" charset="0"/>
                <a:ea typeface="微软雅黑" pitchFamily="34" charset="-122"/>
              </a:rPr>
              <a:t>2</a:t>
            </a:r>
            <a:endParaRPr lang="zh-CN" altLang="en-US" dirty="0">
              <a:latin typeface="Impact MT Std" pitchFamily="34" charset="0"/>
              <a:ea typeface="微软雅黑" pitchFamily="34" charset="-122"/>
            </a:endParaRPr>
          </a:p>
        </p:txBody>
      </p:sp>
      <p:cxnSp>
        <p:nvCxnSpPr>
          <p:cNvPr id="7" name="直接连接符 6">
            <a:extLst>
              <a:ext uri="{FF2B5EF4-FFF2-40B4-BE49-F238E27FC236}">
                <a16:creationId xmlns:a16="http://schemas.microsoft.com/office/drawing/2014/main" id="{9DBD125B-FF85-4755-9A3F-0E76BBAA92A7}"/>
              </a:ext>
            </a:extLst>
          </p:cNvPr>
          <p:cNvCxnSpPr/>
          <p:nvPr/>
        </p:nvCxnSpPr>
        <p:spPr>
          <a:xfrm>
            <a:off x="6326044" y="3500296"/>
            <a:ext cx="1007039"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8" name="标题 11">
            <a:extLst>
              <a:ext uri="{FF2B5EF4-FFF2-40B4-BE49-F238E27FC236}">
                <a16:creationId xmlns:a16="http://schemas.microsoft.com/office/drawing/2014/main" id="{B59177B8-2931-43B8-B6FD-5472F913473B}"/>
              </a:ext>
            </a:extLst>
          </p:cNvPr>
          <p:cNvSpPr txBox="1">
            <a:spLocks/>
          </p:cNvSpPr>
          <p:nvPr/>
        </p:nvSpPr>
        <p:spPr>
          <a:xfrm>
            <a:off x="7355585" y="3279708"/>
            <a:ext cx="3865930"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dirty="0">
                <a:solidFill>
                  <a:schemeClr val="bg1">
                    <a:lumMod val="50000"/>
                  </a:schemeClr>
                </a:solidFill>
                <a:latin typeface="微软雅黑" panose="020B0503020204020204" pitchFamily="34" charset="-122"/>
                <a:ea typeface="微软雅黑" panose="020B0503020204020204" pitchFamily="34" charset="-122"/>
              </a:rPr>
              <a:t>请在此处输入详细的文字介绍信息和简介，表达图表的含义</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表达图表的含义</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a:p>
            <a:pPr algn="l"/>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9" name="椭圆 8">
            <a:extLst>
              <a:ext uri="{FF2B5EF4-FFF2-40B4-BE49-F238E27FC236}">
                <a16:creationId xmlns:a16="http://schemas.microsoft.com/office/drawing/2014/main" id="{4B562FB2-BF0D-4849-9AC9-22A910FB40ED}"/>
              </a:ext>
            </a:extLst>
          </p:cNvPr>
          <p:cNvSpPr/>
          <p:nvPr/>
        </p:nvSpPr>
        <p:spPr>
          <a:xfrm>
            <a:off x="5761606" y="4148862"/>
            <a:ext cx="576622" cy="576785"/>
          </a:xfrm>
          <a:prstGeom prst="ellipse">
            <a:avLst/>
          </a:prstGeom>
          <a:solidFill>
            <a:srgbClr val="61B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Impact MT Std" pitchFamily="34" charset="0"/>
                <a:ea typeface="微软雅黑" pitchFamily="34" charset="-122"/>
              </a:rPr>
              <a:t>3</a:t>
            </a:r>
            <a:endParaRPr lang="zh-CN" altLang="en-US" dirty="0">
              <a:latin typeface="Impact MT Std" pitchFamily="34" charset="0"/>
              <a:ea typeface="微软雅黑" pitchFamily="34" charset="-122"/>
            </a:endParaRPr>
          </a:p>
        </p:txBody>
      </p:sp>
      <p:cxnSp>
        <p:nvCxnSpPr>
          <p:cNvPr id="10" name="直接连接符 9">
            <a:extLst>
              <a:ext uri="{FF2B5EF4-FFF2-40B4-BE49-F238E27FC236}">
                <a16:creationId xmlns:a16="http://schemas.microsoft.com/office/drawing/2014/main" id="{36925826-9371-4ECC-AA5A-AF5A41020FDC}"/>
              </a:ext>
            </a:extLst>
          </p:cNvPr>
          <p:cNvCxnSpPr/>
          <p:nvPr/>
        </p:nvCxnSpPr>
        <p:spPr>
          <a:xfrm>
            <a:off x="6326044" y="4415594"/>
            <a:ext cx="1007039"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11" name="标题 11">
            <a:extLst>
              <a:ext uri="{FF2B5EF4-FFF2-40B4-BE49-F238E27FC236}">
                <a16:creationId xmlns:a16="http://schemas.microsoft.com/office/drawing/2014/main" id="{3F74BAB5-DABD-4AC7-AC03-F53E2F7E8E86}"/>
              </a:ext>
            </a:extLst>
          </p:cNvPr>
          <p:cNvSpPr txBox="1">
            <a:spLocks/>
          </p:cNvSpPr>
          <p:nvPr/>
        </p:nvSpPr>
        <p:spPr>
          <a:xfrm>
            <a:off x="7355585" y="4195006"/>
            <a:ext cx="3865930"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dirty="0">
                <a:solidFill>
                  <a:schemeClr val="bg1">
                    <a:lumMod val="50000"/>
                  </a:schemeClr>
                </a:solidFill>
                <a:latin typeface="微软雅黑" panose="020B0503020204020204" pitchFamily="34" charset="-122"/>
                <a:ea typeface="微软雅黑" panose="020B0503020204020204" pitchFamily="34" charset="-122"/>
              </a:rPr>
              <a:t>请在此处输入详细的文字介绍信息和简介，表达图表的含义</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表达图表的含义</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a:p>
            <a:pPr algn="l"/>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3" name="椭圆 12">
            <a:extLst>
              <a:ext uri="{FF2B5EF4-FFF2-40B4-BE49-F238E27FC236}">
                <a16:creationId xmlns:a16="http://schemas.microsoft.com/office/drawing/2014/main" id="{9828DE50-4E99-4917-8843-7E0C0EE27995}"/>
              </a:ext>
            </a:extLst>
          </p:cNvPr>
          <p:cNvSpPr/>
          <p:nvPr/>
        </p:nvSpPr>
        <p:spPr>
          <a:xfrm>
            <a:off x="5761607" y="5047360"/>
            <a:ext cx="576622" cy="576785"/>
          </a:xfrm>
          <a:prstGeom prst="ellipse">
            <a:avLst/>
          </a:prstGeom>
          <a:solidFill>
            <a:srgbClr val="61B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Impact MT Std" pitchFamily="34" charset="0"/>
                <a:ea typeface="微软雅黑" pitchFamily="34" charset="-122"/>
              </a:rPr>
              <a:t>4</a:t>
            </a:r>
            <a:endParaRPr lang="zh-CN" altLang="en-US" dirty="0">
              <a:latin typeface="Impact MT Std" pitchFamily="34" charset="0"/>
              <a:ea typeface="微软雅黑" pitchFamily="34" charset="-122"/>
            </a:endParaRPr>
          </a:p>
        </p:txBody>
      </p:sp>
      <p:cxnSp>
        <p:nvCxnSpPr>
          <p:cNvPr id="14" name="直接连接符 13">
            <a:extLst>
              <a:ext uri="{FF2B5EF4-FFF2-40B4-BE49-F238E27FC236}">
                <a16:creationId xmlns:a16="http://schemas.microsoft.com/office/drawing/2014/main" id="{E7A9872B-0CD6-4269-8BC1-901FCA058930}"/>
              </a:ext>
            </a:extLst>
          </p:cNvPr>
          <p:cNvCxnSpPr/>
          <p:nvPr/>
        </p:nvCxnSpPr>
        <p:spPr>
          <a:xfrm>
            <a:off x="6326045" y="5314092"/>
            <a:ext cx="1007039"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15" name="标题 11">
            <a:extLst>
              <a:ext uri="{FF2B5EF4-FFF2-40B4-BE49-F238E27FC236}">
                <a16:creationId xmlns:a16="http://schemas.microsoft.com/office/drawing/2014/main" id="{1292042B-45BD-4ADE-A377-5BD2F3DAC225}"/>
              </a:ext>
            </a:extLst>
          </p:cNvPr>
          <p:cNvSpPr txBox="1">
            <a:spLocks/>
          </p:cNvSpPr>
          <p:nvPr/>
        </p:nvSpPr>
        <p:spPr>
          <a:xfrm>
            <a:off x="7355586" y="5093504"/>
            <a:ext cx="3865930"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dirty="0">
                <a:solidFill>
                  <a:schemeClr val="bg1">
                    <a:lumMod val="50000"/>
                  </a:schemeClr>
                </a:solidFill>
                <a:latin typeface="微软雅黑" panose="020B0503020204020204" pitchFamily="34" charset="-122"/>
                <a:ea typeface="微软雅黑" panose="020B0503020204020204" pitchFamily="34" charset="-122"/>
              </a:rPr>
              <a:t>请在此处输入详细的文字介绍信息和简介，表达图表的含义</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表达图表的含义</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a:p>
            <a:pPr algn="l"/>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6" name="任意多边形 5">
            <a:extLst>
              <a:ext uri="{FF2B5EF4-FFF2-40B4-BE49-F238E27FC236}">
                <a16:creationId xmlns:a16="http://schemas.microsoft.com/office/drawing/2014/main" id="{6A922121-0F8D-45FF-9465-B2E96A72800F}"/>
              </a:ext>
            </a:extLst>
          </p:cNvPr>
          <p:cNvSpPr/>
          <p:nvPr/>
        </p:nvSpPr>
        <p:spPr>
          <a:xfrm rot="5400000">
            <a:off x="3240884" y="3584877"/>
            <a:ext cx="1503363" cy="723900"/>
          </a:xfrm>
          <a:custGeom>
            <a:avLst/>
            <a:gdLst>
              <a:gd name="txL" fmla="*/ 0 w 1503912"/>
              <a:gd name="txT" fmla="*/ 0 h 723424"/>
              <a:gd name="txR" fmla="*/ 1503912 w 1503912"/>
              <a:gd name="txB" fmla="*/ 723424 h 723424"/>
            </a:gdLst>
            <a:ahLst/>
            <a:cxnLst>
              <a:cxn ang="0">
                <a:pos x="0" y="488434"/>
              </a:cxn>
              <a:cxn ang="0">
                <a:pos x="545844" y="194507"/>
              </a:cxn>
              <a:cxn ang="0">
                <a:pos x="621520" y="182921"/>
              </a:cxn>
              <a:cxn ang="0">
                <a:pos x="758642" y="0"/>
              </a:cxn>
              <a:cxn ang="0">
                <a:pos x="896001" y="183236"/>
              </a:cxn>
              <a:cxn ang="0">
                <a:pos x="950785" y="190524"/>
              </a:cxn>
              <a:cxn ang="0">
                <a:pos x="1502265" y="473660"/>
              </a:cxn>
              <a:cxn ang="0">
                <a:pos x="1271237" y="714670"/>
              </a:cxn>
              <a:cxn ang="0">
                <a:pos x="235695" y="724853"/>
              </a:cxn>
            </a:cxnLst>
            <a:rect l="txL" t="txT" r="txR" b="txB"/>
            <a:pathLst>
              <a:path w="1503912" h="723424">
                <a:moveTo>
                  <a:pt x="0" y="487471"/>
                </a:moveTo>
                <a:cubicBezTo>
                  <a:pt x="155116" y="332355"/>
                  <a:pt x="346085" y="234486"/>
                  <a:pt x="546441" y="194123"/>
                </a:cubicBezTo>
                <a:lnTo>
                  <a:pt x="622201" y="182561"/>
                </a:lnTo>
                <a:lnTo>
                  <a:pt x="759473" y="0"/>
                </a:lnTo>
                <a:lnTo>
                  <a:pt x="896982" y="182876"/>
                </a:lnTo>
                <a:lnTo>
                  <a:pt x="951826" y="190149"/>
                </a:lnTo>
                <a:cubicBezTo>
                  <a:pt x="1152934" y="226576"/>
                  <a:pt x="1345785" y="320682"/>
                  <a:pt x="1503912" y="472727"/>
                </a:cubicBezTo>
                <a:lnTo>
                  <a:pt x="1272630" y="713261"/>
                </a:lnTo>
                <a:cubicBezTo>
                  <a:pt x="981963" y="433774"/>
                  <a:pt x="521086" y="438291"/>
                  <a:pt x="235953" y="723424"/>
                </a:cubicBezTo>
                <a:lnTo>
                  <a:pt x="0" y="487471"/>
                </a:lnTo>
                <a:close/>
              </a:path>
            </a:pathLst>
          </a:custGeom>
          <a:solidFill>
            <a:srgbClr val="61B7AE"/>
          </a:solidFill>
          <a:ln w="9525">
            <a:noFill/>
          </a:ln>
        </p:spPr>
        <p:txBody>
          <a:bodyPr/>
          <a:lstStyle/>
          <a:p>
            <a:endParaRPr lang="zh-CN" altLang="en-US"/>
          </a:p>
        </p:txBody>
      </p:sp>
      <p:sp>
        <p:nvSpPr>
          <p:cNvPr id="17" name="任意多边形 11">
            <a:extLst>
              <a:ext uri="{FF2B5EF4-FFF2-40B4-BE49-F238E27FC236}">
                <a16:creationId xmlns:a16="http://schemas.microsoft.com/office/drawing/2014/main" id="{75B5CD14-F4D7-4401-9EAD-CE09A23E0E7F}"/>
              </a:ext>
            </a:extLst>
          </p:cNvPr>
          <p:cNvSpPr/>
          <p:nvPr/>
        </p:nvSpPr>
        <p:spPr>
          <a:xfrm rot="-2700000">
            <a:off x="1702597" y="3405489"/>
            <a:ext cx="1060450" cy="1074738"/>
          </a:xfrm>
          <a:custGeom>
            <a:avLst/>
            <a:gdLst>
              <a:gd name="txL" fmla="*/ 0 w 1059543"/>
              <a:gd name="txT" fmla="*/ 0 h 1073851"/>
              <a:gd name="txR" fmla="*/ 1059543 w 1059543"/>
              <a:gd name="txB" fmla="*/ 1073851 h 1073851"/>
            </a:gdLst>
            <a:ahLst/>
            <a:cxnLst>
              <a:cxn ang="0">
                <a:pos x="1055707" y="0"/>
              </a:cxn>
              <a:cxn ang="0">
                <a:pos x="1062267" y="334452"/>
              </a:cxn>
              <a:cxn ang="0">
                <a:pos x="334546" y="1076514"/>
              </a:cxn>
              <a:cxn ang="0">
                <a:pos x="0" y="1076514"/>
              </a:cxn>
              <a:cxn ang="0">
                <a:pos x="179422" y="481222"/>
              </a:cxn>
              <a:cxn ang="0">
                <a:pos x="224934" y="419325"/>
              </a:cxn>
              <a:cxn ang="0">
                <a:pos x="192828" y="192606"/>
              </a:cxn>
              <a:cxn ang="0">
                <a:pos x="419957" y="224765"/>
              </a:cxn>
              <a:cxn ang="0">
                <a:pos x="463994" y="191043"/>
              </a:cxn>
              <a:cxn ang="0">
                <a:pos x="1055707" y="0"/>
              </a:cxn>
            </a:cxnLst>
            <a:rect l="txL" t="txT" r="txR" b="txB"/>
            <a:pathLst>
              <a:path w="1059543" h="1073851">
                <a:moveTo>
                  <a:pt x="1053001" y="0"/>
                </a:moveTo>
                <a:lnTo>
                  <a:pt x="1059543" y="333624"/>
                </a:lnTo>
                <a:cubicBezTo>
                  <a:pt x="656383" y="341529"/>
                  <a:pt x="333688" y="670613"/>
                  <a:pt x="333688" y="1073851"/>
                </a:cubicBezTo>
                <a:lnTo>
                  <a:pt x="0" y="1073851"/>
                </a:lnTo>
                <a:cubicBezTo>
                  <a:pt x="0" y="854484"/>
                  <a:pt x="65832" y="650244"/>
                  <a:pt x="178963" y="480031"/>
                </a:cubicBezTo>
                <a:lnTo>
                  <a:pt x="224358" y="418287"/>
                </a:lnTo>
                <a:lnTo>
                  <a:pt x="192333" y="192129"/>
                </a:lnTo>
                <a:lnTo>
                  <a:pt x="418880" y="224209"/>
                </a:lnTo>
                <a:lnTo>
                  <a:pt x="462804" y="190570"/>
                </a:lnTo>
                <a:cubicBezTo>
                  <a:pt x="630767" y="74123"/>
                  <a:pt x="833676" y="4301"/>
                  <a:pt x="1053001" y="0"/>
                </a:cubicBezTo>
                <a:close/>
              </a:path>
            </a:pathLst>
          </a:custGeom>
          <a:solidFill>
            <a:srgbClr val="61B7AE"/>
          </a:solidFill>
          <a:ln w="9525">
            <a:noFill/>
          </a:ln>
        </p:spPr>
        <p:txBody>
          <a:bodyPr/>
          <a:lstStyle/>
          <a:p>
            <a:endParaRPr lang="zh-CN" altLang="en-US"/>
          </a:p>
        </p:txBody>
      </p:sp>
      <p:sp>
        <p:nvSpPr>
          <p:cNvPr id="18" name="任意多边形 12">
            <a:extLst>
              <a:ext uri="{FF2B5EF4-FFF2-40B4-BE49-F238E27FC236}">
                <a16:creationId xmlns:a16="http://schemas.microsoft.com/office/drawing/2014/main" id="{6034C611-E6E2-4520-9B64-E080808D58F0}"/>
              </a:ext>
            </a:extLst>
          </p:cNvPr>
          <p:cNvSpPr/>
          <p:nvPr/>
        </p:nvSpPr>
        <p:spPr>
          <a:xfrm rot="-2700000" flipV="1">
            <a:off x="2529684" y="4230989"/>
            <a:ext cx="1058863" cy="1074738"/>
          </a:xfrm>
          <a:custGeom>
            <a:avLst/>
            <a:gdLst>
              <a:gd name="txL" fmla="*/ 0 w 1059543"/>
              <a:gd name="txT" fmla="*/ 0 h 1073851"/>
              <a:gd name="txR" fmla="*/ 1059543 w 1059543"/>
              <a:gd name="txB" fmla="*/ 1073851 h 1073851"/>
            </a:gdLst>
            <a:ahLst/>
            <a:cxnLst>
              <a:cxn ang="0">
                <a:pos x="333046" y="1076511"/>
              </a:cxn>
              <a:cxn ang="0">
                <a:pos x="1057501" y="334450"/>
              </a:cxn>
              <a:cxn ang="0">
                <a:pos x="1050972" y="0"/>
              </a:cxn>
              <a:cxn ang="0">
                <a:pos x="461913" y="191041"/>
              </a:cxn>
              <a:cxn ang="0">
                <a:pos x="418074" y="224763"/>
              </a:cxn>
              <a:cxn ang="0">
                <a:pos x="191963" y="192605"/>
              </a:cxn>
              <a:cxn ang="0">
                <a:pos x="223927" y="419321"/>
              </a:cxn>
              <a:cxn ang="0">
                <a:pos x="178619" y="481220"/>
              </a:cxn>
              <a:cxn ang="0">
                <a:pos x="0" y="1076511"/>
              </a:cxn>
            </a:cxnLst>
            <a:rect l="txL" t="txT" r="txR" b="txB"/>
            <a:pathLst>
              <a:path w="1059543" h="1073851">
                <a:moveTo>
                  <a:pt x="333688" y="1073851"/>
                </a:moveTo>
                <a:cubicBezTo>
                  <a:pt x="333688" y="670613"/>
                  <a:pt x="656383" y="341529"/>
                  <a:pt x="1059543" y="333624"/>
                </a:cubicBezTo>
                <a:lnTo>
                  <a:pt x="1053001" y="0"/>
                </a:lnTo>
                <a:cubicBezTo>
                  <a:pt x="833676" y="4300"/>
                  <a:pt x="630767" y="74123"/>
                  <a:pt x="462804" y="190570"/>
                </a:cubicBezTo>
                <a:lnTo>
                  <a:pt x="418881" y="224208"/>
                </a:lnTo>
                <a:lnTo>
                  <a:pt x="192334" y="192128"/>
                </a:lnTo>
                <a:lnTo>
                  <a:pt x="224359" y="418285"/>
                </a:lnTo>
                <a:lnTo>
                  <a:pt x="178964" y="480031"/>
                </a:lnTo>
                <a:cubicBezTo>
                  <a:pt x="65832" y="650245"/>
                  <a:pt x="0" y="854484"/>
                  <a:pt x="0" y="1073851"/>
                </a:cubicBezTo>
                <a:lnTo>
                  <a:pt x="333688" y="1073851"/>
                </a:lnTo>
                <a:close/>
              </a:path>
            </a:pathLst>
          </a:custGeom>
          <a:solidFill>
            <a:srgbClr val="61B7AE"/>
          </a:solidFill>
          <a:ln w="9525">
            <a:noFill/>
          </a:ln>
        </p:spPr>
        <p:txBody>
          <a:bodyPr/>
          <a:lstStyle/>
          <a:p>
            <a:endParaRPr lang="zh-CN" altLang="en-US"/>
          </a:p>
        </p:txBody>
      </p:sp>
      <p:sp>
        <p:nvSpPr>
          <p:cNvPr id="19" name="任意多边形 22">
            <a:extLst>
              <a:ext uri="{FF2B5EF4-FFF2-40B4-BE49-F238E27FC236}">
                <a16:creationId xmlns:a16="http://schemas.microsoft.com/office/drawing/2014/main" id="{FC45F8CB-12A6-41AC-BF6C-1476EC01E3F5}"/>
              </a:ext>
            </a:extLst>
          </p:cNvPr>
          <p:cNvSpPr/>
          <p:nvPr/>
        </p:nvSpPr>
        <p:spPr>
          <a:xfrm rot="2700000">
            <a:off x="2509047" y="2575227"/>
            <a:ext cx="1060450" cy="1074737"/>
          </a:xfrm>
          <a:custGeom>
            <a:avLst/>
            <a:gdLst>
              <a:gd name="txL" fmla="*/ 0 w 1059543"/>
              <a:gd name="txT" fmla="*/ 0 h 1073851"/>
              <a:gd name="txR" fmla="*/ 1059543 w 1059543"/>
              <a:gd name="txB" fmla="*/ 1073851 h 1073851"/>
            </a:gdLst>
            <a:ahLst/>
            <a:cxnLst>
              <a:cxn ang="0">
                <a:pos x="219839" y="192605"/>
              </a:cxn>
              <a:cxn ang="0">
                <a:pos x="424172" y="221536"/>
              </a:cxn>
              <a:cxn ang="0">
                <a:pos x="463994" y="191041"/>
              </a:cxn>
              <a:cxn ang="0">
                <a:pos x="1055707" y="0"/>
              </a:cxn>
              <a:cxn ang="0">
                <a:pos x="1062267" y="334450"/>
              </a:cxn>
              <a:cxn ang="0">
                <a:pos x="334546" y="1076511"/>
              </a:cxn>
              <a:cxn ang="0">
                <a:pos x="0" y="1076511"/>
              </a:cxn>
              <a:cxn ang="0">
                <a:pos x="240001" y="398833"/>
              </a:cxn>
              <a:cxn ang="0">
                <a:pos x="247806" y="390085"/>
              </a:cxn>
            </a:cxnLst>
            <a:rect l="txL" t="txT" r="txR" b="txB"/>
            <a:pathLst>
              <a:path w="1059543" h="1073851">
                <a:moveTo>
                  <a:pt x="219275" y="192128"/>
                </a:moveTo>
                <a:lnTo>
                  <a:pt x="423085" y="220989"/>
                </a:lnTo>
                <a:lnTo>
                  <a:pt x="462804" y="190570"/>
                </a:lnTo>
                <a:cubicBezTo>
                  <a:pt x="630767" y="74123"/>
                  <a:pt x="833676" y="4301"/>
                  <a:pt x="1053001" y="0"/>
                </a:cubicBezTo>
                <a:lnTo>
                  <a:pt x="1059543" y="333624"/>
                </a:lnTo>
                <a:cubicBezTo>
                  <a:pt x="656383" y="341529"/>
                  <a:pt x="333688" y="670613"/>
                  <a:pt x="333688" y="1073851"/>
                </a:cubicBezTo>
                <a:lnTo>
                  <a:pt x="0" y="1073851"/>
                </a:lnTo>
                <a:cubicBezTo>
                  <a:pt x="0" y="817923"/>
                  <a:pt x="89604" y="582585"/>
                  <a:pt x="239386" y="397847"/>
                </a:cubicBezTo>
                <a:lnTo>
                  <a:pt x="247170" y="389121"/>
                </a:lnTo>
                <a:lnTo>
                  <a:pt x="219275" y="192128"/>
                </a:lnTo>
                <a:close/>
              </a:path>
            </a:pathLst>
          </a:custGeom>
          <a:solidFill>
            <a:srgbClr val="61B7AE"/>
          </a:solidFill>
          <a:ln w="9525">
            <a:noFill/>
          </a:ln>
        </p:spPr>
        <p:txBody>
          <a:bodyPr/>
          <a:lstStyle/>
          <a:p>
            <a:endParaRPr lang="zh-CN" altLang="en-US"/>
          </a:p>
        </p:txBody>
      </p:sp>
      <p:sp>
        <p:nvSpPr>
          <p:cNvPr id="20" name="心形 9">
            <a:extLst>
              <a:ext uri="{FF2B5EF4-FFF2-40B4-BE49-F238E27FC236}">
                <a16:creationId xmlns:a16="http://schemas.microsoft.com/office/drawing/2014/main" id="{18DE3F1A-6A6C-47AC-988A-2466F3FA4D96}"/>
              </a:ext>
            </a:extLst>
          </p:cNvPr>
          <p:cNvSpPr/>
          <p:nvPr/>
        </p:nvSpPr>
        <p:spPr>
          <a:xfrm>
            <a:off x="2888459" y="2233914"/>
            <a:ext cx="352425" cy="292100"/>
          </a:xfrm>
          <a:custGeom>
            <a:avLst/>
            <a:gdLst>
              <a:gd name="txL" fmla="*/ 5037 w 21600"/>
              <a:gd name="txT" fmla="*/ 2277 h 21600"/>
              <a:gd name="txR" fmla="*/ 16557 w 21600"/>
              <a:gd name="txB" fmla="*/ 13677 h 21600"/>
            </a:gdLst>
            <a:ahLst/>
            <a:cxnLst>
              <a:cxn ang="17694720">
                <a:pos x="47170177" y="5408543"/>
              </a:cxn>
              <a:cxn ang="11796480">
                <a:pos x="12717697" y="26708975"/>
              </a:cxn>
              <a:cxn ang="5898240">
                <a:pos x="47170177" y="53417950"/>
              </a:cxn>
              <a:cxn ang="0">
                <a:pos x="81101705" y="26708975"/>
              </a:cxn>
            </a:cxnLst>
            <a:rect l="txL" t="txT" r="txR" b="txB"/>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61B7AE"/>
          </a:solidFill>
          <a:ln w="9525">
            <a:noFill/>
          </a:ln>
        </p:spPr>
        <p:txBody>
          <a:bodyPr/>
          <a:lstStyle/>
          <a:p>
            <a:endParaRPr lang="zh-CN" altLang="en-US"/>
          </a:p>
        </p:txBody>
      </p:sp>
      <p:grpSp>
        <p:nvGrpSpPr>
          <p:cNvPr id="21" name="组合 20">
            <a:extLst>
              <a:ext uri="{FF2B5EF4-FFF2-40B4-BE49-F238E27FC236}">
                <a16:creationId xmlns:a16="http://schemas.microsoft.com/office/drawing/2014/main" id="{FBB677BC-6760-4BE2-9CAD-BA99ABF76717}"/>
              </a:ext>
            </a:extLst>
          </p:cNvPr>
          <p:cNvGrpSpPr/>
          <p:nvPr/>
        </p:nvGrpSpPr>
        <p:grpSpPr>
          <a:xfrm>
            <a:off x="4518822" y="3643614"/>
            <a:ext cx="225425" cy="563563"/>
            <a:chOff x="0" y="0"/>
            <a:chExt cx="224872" cy="564609"/>
          </a:xfrm>
          <a:solidFill>
            <a:srgbClr val="61B7AE"/>
          </a:solidFill>
        </p:grpSpPr>
        <p:sp>
          <p:nvSpPr>
            <p:cNvPr id="22" name="椭圆 21">
              <a:extLst>
                <a:ext uri="{FF2B5EF4-FFF2-40B4-BE49-F238E27FC236}">
                  <a16:creationId xmlns:a16="http://schemas.microsoft.com/office/drawing/2014/main" id="{0410F6E2-136A-4351-9474-2A0A6A2552BF}"/>
                </a:ext>
              </a:extLst>
            </p:cNvPr>
            <p:cNvSpPr/>
            <p:nvPr/>
          </p:nvSpPr>
          <p:spPr>
            <a:xfrm>
              <a:off x="69912" y="0"/>
              <a:ext cx="90487" cy="90487"/>
            </a:xfrm>
            <a:prstGeom prst="ellipse">
              <a:avLst/>
            </a:prstGeom>
            <a:grpFill/>
            <a:ln w="9525">
              <a:noFill/>
            </a:ln>
          </p:spPr>
          <p:txBody>
            <a:bodyPr anchor="ctr"/>
            <a:lstStyle/>
            <a:p>
              <a:pPr lvl="0" algn="ctr" eaLnBrk="1" hangingPunct="1">
                <a:buNone/>
              </a:pPr>
              <a:endParaRPr lang="zh-CN" altLang="zh-CN" dirty="0">
                <a:solidFill>
                  <a:srgbClr val="3F3F3F"/>
                </a:solidFill>
                <a:latin typeface="宋体" pitchFamily="2" charset="-122"/>
                <a:ea typeface="宋体" pitchFamily="2" charset="-122"/>
                <a:sym typeface="宋体" pitchFamily="2" charset="-122"/>
              </a:endParaRPr>
            </a:p>
          </p:txBody>
        </p:sp>
        <p:sp>
          <p:nvSpPr>
            <p:cNvPr id="23" name="矩形 13">
              <a:extLst>
                <a:ext uri="{FF2B5EF4-FFF2-40B4-BE49-F238E27FC236}">
                  <a16:creationId xmlns:a16="http://schemas.microsoft.com/office/drawing/2014/main" id="{2A335F80-9D05-438C-8465-BC44C0C2A748}"/>
                </a:ext>
              </a:extLst>
            </p:cNvPr>
            <p:cNvSpPr/>
            <p:nvPr/>
          </p:nvSpPr>
          <p:spPr>
            <a:xfrm>
              <a:off x="56189" y="162997"/>
              <a:ext cx="112763" cy="154601"/>
            </a:xfrm>
            <a:prstGeom prst="rect">
              <a:avLst/>
            </a:prstGeom>
            <a:grpFill/>
            <a:ln w="9525">
              <a:noFill/>
              <a:miter/>
            </a:ln>
          </p:spPr>
          <p:txBody>
            <a:bodyPr anchor="ctr"/>
            <a:lstStyle/>
            <a:p>
              <a:pPr lvl="0" algn="ctr" eaLnBrk="1" hangingPunct="1">
                <a:buNone/>
              </a:pPr>
              <a:endParaRPr lang="zh-CN" altLang="zh-CN" dirty="0">
                <a:solidFill>
                  <a:srgbClr val="3F3F3F"/>
                </a:solidFill>
                <a:latin typeface="宋体" pitchFamily="2" charset="-122"/>
                <a:ea typeface="宋体" pitchFamily="2" charset="-122"/>
                <a:sym typeface="宋体" pitchFamily="2" charset="-122"/>
              </a:endParaRPr>
            </a:p>
          </p:txBody>
        </p:sp>
      </p:grpSp>
      <p:grpSp>
        <p:nvGrpSpPr>
          <p:cNvPr id="24" name="组合 18">
            <a:extLst>
              <a:ext uri="{FF2B5EF4-FFF2-40B4-BE49-F238E27FC236}">
                <a16:creationId xmlns:a16="http://schemas.microsoft.com/office/drawing/2014/main" id="{1C9508DD-C274-4E46-B4A6-0068C2E1D90E}"/>
              </a:ext>
            </a:extLst>
          </p:cNvPr>
          <p:cNvGrpSpPr/>
          <p:nvPr/>
        </p:nvGrpSpPr>
        <p:grpSpPr>
          <a:xfrm>
            <a:off x="1210472" y="3788077"/>
            <a:ext cx="439737" cy="311150"/>
            <a:chOff x="0" y="0"/>
            <a:chExt cx="439857" cy="311768"/>
          </a:xfrm>
          <a:solidFill>
            <a:srgbClr val="61B7AE"/>
          </a:solidFill>
        </p:grpSpPr>
        <p:grpSp>
          <p:nvGrpSpPr>
            <p:cNvPr id="25" name="组合 19">
              <a:extLst>
                <a:ext uri="{FF2B5EF4-FFF2-40B4-BE49-F238E27FC236}">
                  <a16:creationId xmlns:a16="http://schemas.microsoft.com/office/drawing/2014/main" id="{59E64F3B-D75F-4FA0-AEE3-DDDDBE469701}"/>
                </a:ext>
              </a:extLst>
            </p:cNvPr>
            <p:cNvGrpSpPr/>
            <p:nvPr/>
          </p:nvGrpSpPr>
          <p:grpSpPr>
            <a:xfrm>
              <a:off x="0" y="43261"/>
              <a:ext cx="439857" cy="268507"/>
              <a:chOff x="0" y="0"/>
              <a:chExt cx="439857" cy="268507"/>
            </a:xfrm>
            <a:grpFill/>
          </p:grpSpPr>
          <p:grpSp>
            <p:nvGrpSpPr>
              <p:cNvPr id="26" name="组合 21">
                <a:extLst>
                  <a:ext uri="{FF2B5EF4-FFF2-40B4-BE49-F238E27FC236}">
                    <a16:creationId xmlns:a16="http://schemas.microsoft.com/office/drawing/2014/main" id="{4330F1C8-F9EB-4FDA-B4DA-47428435AF76}"/>
                  </a:ext>
                </a:extLst>
              </p:cNvPr>
              <p:cNvGrpSpPr/>
              <p:nvPr/>
            </p:nvGrpSpPr>
            <p:grpSpPr>
              <a:xfrm>
                <a:off x="0" y="20559"/>
                <a:ext cx="439857" cy="24689"/>
                <a:chOff x="0" y="0"/>
                <a:chExt cx="439857" cy="24689"/>
              </a:xfrm>
              <a:grpFill/>
            </p:grpSpPr>
            <p:sp>
              <p:nvSpPr>
                <p:cNvPr id="30" name="矩形 25">
                  <a:extLst>
                    <a:ext uri="{FF2B5EF4-FFF2-40B4-BE49-F238E27FC236}">
                      <a16:creationId xmlns:a16="http://schemas.microsoft.com/office/drawing/2014/main" id="{8DD0A8D6-8EE1-4237-BD61-9FA9E6594277}"/>
                    </a:ext>
                  </a:extLst>
                </p:cNvPr>
                <p:cNvSpPr/>
                <p:nvPr/>
              </p:nvSpPr>
              <p:spPr>
                <a:xfrm rot="-2220000">
                  <a:off x="0" y="0"/>
                  <a:ext cx="252000" cy="24688"/>
                </a:xfrm>
                <a:prstGeom prst="rect">
                  <a:avLst/>
                </a:prstGeom>
                <a:grpFill/>
                <a:ln w="9525">
                  <a:noFill/>
                  <a:miter/>
                </a:ln>
              </p:spPr>
              <p:txBody>
                <a:bodyPr anchor="ctr"/>
                <a:lstStyle/>
                <a:p>
                  <a:pPr lvl="0" algn="ctr" eaLnBrk="1" hangingPunct="1">
                    <a:buNone/>
                  </a:pPr>
                  <a:endParaRPr lang="zh-CN" altLang="zh-CN" dirty="0">
                    <a:solidFill>
                      <a:srgbClr val="3F3F3F"/>
                    </a:solidFill>
                    <a:latin typeface="宋体" pitchFamily="2" charset="-122"/>
                    <a:ea typeface="宋体" pitchFamily="2" charset="-122"/>
                    <a:sym typeface="宋体" pitchFamily="2" charset="-122"/>
                  </a:endParaRPr>
                </a:p>
              </p:txBody>
            </p:sp>
            <p:sp>
              <p:nvSpPr>
                <p:cNvPr id="31" name="矩形 26">
                  <a:extLst>
                    <a:ext uri="{FF2B5EF4-FFF2-40B4-BE49-F238E27FC236}">
                      <a16:creationId xmlns:a16="http://schemas.microsoft.com/office/drawing/2014/main" id="{1F2FEDA4-7777-4F0C-8AE9-B7CDE42454BA}"/>
                    </a:ext>
                  </a:extLst>
                </p:cNvPr>
                <p:cNvSpPr/>
                <p:nvPr/>
              </p:nvSpPr>
              <p:spPr>
                <a:xfrm rot="2220000" flipH="1">
                  <a:off x="187857" y="1"/>
                  <a:ext cx="252000" cy="24688"/>
                </a:xfrm>
                <a:prstGeom prst="rect">
                  <a:avLst/>
                </a:prstGeom>
                <a:grpFill/>
                <a:ln w="9525">
                  <a:noFill/>
                  <a:miter/>
                </a:ln>
              </p:spPr>
              <p:txBody>
                <a:bodyPr anchor="ctr"/>
                <a:lstStyle/>
                <a:p>
                  <a:pPr lvl="0" algn="ctr" eaLnBrk="1" hangingPunct="1">
                    <a:buNone/>
                  </a:pPr>
                  <a:endParaRPr lang="zh-CN" altLang="zh-CN" dirty="0">
                    <a:solidFill>
                      <a:srgbClr val="3F3F3F"/>
                    </a:solidFill>
                    <a:latin typeface="宋体" pitchFamily="2" charset="-122"/>
                    <a:ea typeface="宋体" pitchFamily="2" charset="-122"/>
                    <a:sym typeface="宋体" pitchFamily="2" charset="-122"/>
                  </a:endParaRPr>
                </a:p>
              </p:txBody>
            </p:sp>
          </p:grpSp>
          <p:sp>
            <p:nvSpPr>
              <p:cNvPr id="27" name="等腰三角形 22">
                <a:extLst>
                  <a:ext uri="{FF2B5EF4-FFF2-40B4-BE49-F238E27FC236}">
                    <a16:creationId xmlns:a16="http://schemas.microsoft.com/office/drawing/2014/main" id="{F43B3811-F517-4532-AE12-DC30CE5191AE}"/>
                  </a:ext>
                </a:extLst>
              </p:cNvPr>
              <p:cNvSpPr/>
              <p:nvPr/>
            </p:nvSpPr>
            <p:spPr>
              <a:xfrm>
                <a:off x="68555" y="0"/>
                <a:ext cx="302746" cy="127806"/>
              </a:xfrm>
              <a:prstGeom prst="triangle">
                <a:avLst>
                  <a:gd name="adj" fmla="val 50000"/>
                </a:avLst>
              </a:prstGeom>
              <a:grpFill/>
              <a:ln w="9525">
                <a:noFill/>
                <a:miter/>
              </a:ln>
            </p:spPr>
            <p:txBody>
              <a:bodyPr anchor="ctr"/>
              <a:lstStyle/>
              <a:p>
                <a:pPr lvl="0" algn="ctr" eaLnBrk="1" hangingPunct="1">
                  <a:buNone/>
                </a:pPr>
                <a:endParaRPr lang="zh-CN" altLang="zh-CN" dirty="0">
                  <a:solidFill>
                    <a:srgbClr val="3F3F3F"/>
                  </a:solidFill>
                  <a:latin typeface="宋体" pitchFamily="2" charset="-122"/>
                  <a:ea typeface="宋体" pitchFamily="2" charset="-122"/>
                  <a:sym typeface="宋体" pitchFamily="2" charset="-122"/>
                </a:endParaRPr>
              </a:p>
            </p:txBody>
          </p:sp>
          <p:sp>
            <p:nvSpPr>
              <p:cNvPr id="28" name="矩形 23">
                <a:extLst>
                  <a:ext uri="{FF2B5EF4-FFF2-40B4-BE49-F238E27FC236}">
                    <a16:creationId xmlns:a16="http://schemas.microsoft.com/office/drawing/2014/main" id="{CDF165DD-8862-465E-ADD7-552186AEC126}"/>
                  </a:ext>
                </a:extLst>
              </p:cNvPr>
              <p:cNvSpPr/>
              <p:nvPr/>
            </p:nvSpPr>
            <p:spPr>
              <a:xfrm>
                <a:off x="68082" y="127806"/>
                <a:ext cx="106784" cy="140701"/>
              </a:xfrm>
              <a:prstGeom prst="rect">
                <a:avLst/>
              </a:prstGeom>
              <a:grpFill/>
              <a:ln w="9525">
                <a:noFill/>
                <a:miter/>
              </a:ln>
            </p:spPr>
            <p:txBody>
              <a:bodyPr anchor="ctr"/>
              <a:lstStyle/>
              <a:p>
                <a:pPr lvl="0" algn="ctr" eaLnBrk="1" hangingPunct="1">
                  <a:buNone/>
                </a:pPr>
                <a:endParaRPr lang="zh-CN" altLang="zh-CN" dirty="0">
                  <a:solidFill>
                    <a:srgbClr val="3F3F3F"/>
                  </a:solidFill>
                  <a:latin typeface="宋体" pitchFamily="2" charset="-122"/>
                  <a:ea typeface="宋体" pitchFamily="2" charset="-122"/>
                  <a:sym typeface="宋体" pitchFamily="2" charset="-122"/>
                </a:endParaRPr>
              </a:p>
            </p:txBody>
          </p:sp>
          <p:sp>
            <p:nvSpPr>
              <p:cNvPr id="29" name="矩形 24">
                <a:extLst>
                  <a:ext uri="{FF2B5EF4-FFF2-40B4-BE49-F238E27FC236}">
                    <a16:creationId xmlns:a16="http://schemas.microsoft.com/office/drawing/2014/main" id="{EFB057B6-B5E4-4785-B207-42436D6B313F}"/>
                  </a:ext>
                </a:extLst>
              </p:cNvPr>
              <p:cNvSpPr/>
              <p:nvPr/>
            </p:nvSpPr>
            <p:spPr>
              <a:xfrm>
                <a:off x="262846" y="127806"/>
                <a:ext cx="106784" cy="140701"/>
              </a:xfrm>
              <a:prstGeom prst="rect">
                <a:avLst/>
              </a:prstGeom>
              <a:grpFill/>
              <a:ln w="9525">
                <a:noFill/>
                <a:miter/>
              </a:ln>
            </p:spPr>
            <p:txBody>
              <a:bodyPr anchor="ctr"/>
              <a:lstStyle/>
              <a:p>
                <a:pPr lvl="0" algn="ctr" eaLnBrk="1" hangingPunct="1">
                  <a:buNone/>
                </a:pPr>
                <a:endParaRPr lang="zh-CN" altLang="zh-CN" dirty="0">
                  <a:solidFill>
                    <a:srgbClr val="3F3F3F"/>
                  </a:solidFill>
                  <a:latin typeface="宋体" pitchFamily="2" charset="-122"/>
                  <a:ea typeface="宋体" pitchFamily="2" charset="-122"/>
                  <a:sym typeface="宋体" pitchFamily="2" charset="-122"/>
                </a:endParaRPr>
              </a:p>
            </p:txBody>
          </p:sp>
        </p:grpSp>
      </p:grpSp>
      <p:grpSp>
        <p:nvGrpSpPr>
          <p:cNvPr id="32" name="组合 27">
            <a:extLst>
              <a:ext uri="{FF2B5EF4-FFF2-40B4-BE49-F238E27FC236}">
                <a16:creationId xmlns:a16="http://schemas.microsoft.com/office/drawing/2014/main" id="{1CD0B3FC-3D79-497C-813B-BDE8478FFCAD}"/>
              </a:ext>
            </a:extLst>
          </p:cNvPr>
          <p:cNvGrpSpPr/>
          <p:nvPr/>
        </p:nvGrpSpPr>
        <p:grpSpPr>
          <a:xfrm>
            <a:off x="2831309" y="5373989"/>
            <a:ext cx="465138" cy="417513"/>
            <a:chOff x="0" y="0"/>
            <a:chExt cx="465358" cy="418456"/>
          </a:xfrm>
          <a:solidFill>
            <a:srgbClr val="61B7AE"/>
          </a:solidFill>
        </p:grpSpPr>
        <p:grpSp>
          <p:nvGrpSpPr>
            <p:cNvPr id="33" name="组合 28">
              <a:extLst>
                <a:ext uri="{FF2B5EF4-FFF2-40B4-BE49-F238E27FC236}">
                  <a16:creationId xmlns:a16="http://schemas.microsoft.com/office/drawing/2014/main" id="{9955BBF8-6901-46A1-868E-1E19A76907E6}"/>
                </a:ext>
              </a:extLst>
            </p:cNvPr>
            <p:cNvGrpSpPr/>
            <p:nvPr/>
          </p:nvGrpSpPr>
          <p:grpSpPr>
            <a:xfrm>
              <a:off x="0" y="0"/>
              <a:ext cx="460390" cy="418456"/>
              <a:chOff x="0" y="0"/>
              <a:chExt cx="460390" cy="418456"/>
            </a:xfrm>
            <a:grpFill/>
          </p:grpSpPr>
          <p:sp>
            <p:nvSpPr>
              <p:cNvPr id="36" name="任意多边形 31">
                <a:extLst>
                  <a:ext uri="{FF2B5EF4-FFF2-40B4-BE49-F238E27FC236}">
                    <a16:creationId xmlns:a16="http://schemas.microsoft.com/office/drawing/2014/main" id="{6637AE7C-ACBA-46F7-99A7-F49FEF3FE43B}"/>
                  </a:ext>
                </a:extLst>
              </p:cNvPr>
              <p:cNvSpPr/>
              <p:nvPr/>
            </p:nvSpPr>
            <p:spPr>
              <a:xfrm>
                <a:off x="53155" y="0"/>
                <a:ext cx="407235" cy="357637"/>
              </a:xfrm>
              <a:custGeom>
                <a:avLst/>
                <a:gdLst>
                  <a:gd name="txL" fmla="*/ 0 w 407235"/>
                  <a:gd name="txT" fmla="*/ 0 h 357637"/>
                  <a:gd name="txR" fmla="*/ 407235 w 407235"/>
                  <a:gd name="txB" fmla="*/ 357637 h 357637"/>
                </a:gdLst>
                <a:ahLst/>
                <a:cxnLst>
                  <a:cxn ang="0">
                    <a:pos x="7668" y="305095"/>
                  </a:cxn>
                  <a:cxn ang="0">
                    <a:pos x="7668" y="226514"/>
                  </a:cxn>
                  <a:cxn ang="0">
                    <a:pos x="74343" y="128882"/>
                  </a:cxn>
                  <a:cxn ang="0">
                    <a:pos x="245793" y="43157"/>
                  </a:cxn>
                  <a:cxn ang="0">
                    <a:pos x="402955" y="295"/>
                  </a:cxn>
                  <a:cxn ang="0">
                    <a:pos x="360093" y="26489"/>
                  </a:cxn>
                  <a:cxn ang="0">
                    <a:pos x="331518" y="69351"/>
                  </a:cxn>
                  <a:cxn ang="0">
                    <a:pos x="279130" y="209845"/>
                  </a:cxn>
                  <a:cxn ang="0">
                    <a:pos x="212455" y="305095"/>
                  </a:cxn>
                  <a:cxn ang="0">
                    <a:pos x="121967" y="355101"/>
                  </a:cxn>
                  <a:cxn ang="0">
                    <a:pos x="45768" y="345576"/>
                  </a:cxn>
                  <a:cxn ang="0">
                    <a:pos x="7668" y="305095"/>
                  </a:cxn>
                </a:cxnLst>
                <a:rect l="txL" t="txT" r="txR" b="txB"/>
                <a:pathLst>
                  <a:path w="407235" h="357637">
                    <a:moveTo>
                      <a:pt x="7668" y="305095"/>
                    </a:moveTo>
                    <a:cubicBezTo>
                      <a:pt x="1318" y="285251"/>
                      <a:pt x="-5826" y="270170"/>
                      <a:pt x="7668" y="226514"/>
                    </a:cubicBezTo>
                    <a:cubicBezTo>
                      <a:pt x="21162" y="182858"/>
                      <a:pt x="48943" y="149916"/>
                      <a:pt x="74343" y="128882"/>
                    </a:cubicBezTo>
                    <a:cubicBezTo>
                      <a:pt x="99743" y="107848"/>
                      <a:pt x="191024" y="64588"/>
                      <a:pt x="245793" y="43157"/>
                    </a:cubicBezTo>
                    <a:cubicBezTo>
                      <a:pt x="300562" y="21726"/>
                      <a:pt x="383905" y="3073"/>
                      <a:pt x="402955" y="295"/>
                    </a:cubicBezTo>
                    <a:cubicBezTo>
                      <a:pt x="422005" y="-2483"/>
                      <a:pt x="371999" y="14980"/>
                      <a:pt x="360093" y="26489"/>
                    </a:cubicBezTo>
                    <a:cubicBezTo>
                      <a:pt x="348187" y="37998"/>
                      <a:pt x="345012" y="38792"/>
                      <a:pt x="331518" y="69351"/>
                    </a:cubicBezTo>
                    <a:cubicBezTo>
                      <a:pt x="318024" y="99910"/>
                      <a:pt x="298974" y="170554"/>
                      <a:pt x="279130" y="209845"/>
                    </a:cubicBezTo>
                    <a:cubicBezTo>
                      <a:pt x="259286" y="249136"/>
                      <a:pt x="238649" y="280886"/>
                      <a:pt x="212455" y="305095"/>
                    </a:cubicBezTo>
                    <a:cubicBezTo>
                      <a:pt x="186261" y="329304"/>
                      <a:pt x="149748" y="348354"/>
                      <a:pt x="121967" y="355101"/>
                    </a:cubicBezTo>
                    <a:cubicBezTo>
                      <a:pt x="94186" y="361848"/>
                      <a:pt x="64818" y="353910"/>
                      <a:pt x="45768" y="345576"/>
                    </a:cubicBezTo>
                    <a:cubicBezTo>
                      <a:pt x="26718" y="337242"/>
                      <a:pt x="14018" y="324939"/>
                      <a:pt x="7668" y="305095"/>
                    </a:cubicBezTo>
                    <a:close/>
                  </a:path>
                </a:pathLst>
              </a:custGeom>
              <a:grpFill/>
              <a:ln w="9525">
                <a:noFill/>
              </a:ln>
            </p:spPr>
            <p:txBody>
              <a:bodyPr/>
              <a:lstStyle/>
              <a:p>
                <a:endParaRPr lang="zh-CN" altLang="en-US"/>
              </a:p>
            </p:txBody>
          </p:sp>
          <p:sp>
            <p:nvSpPr>
              <p:cNvPr id="37" name="任意多边形 32">
                <a:extLst>
                  <a:ext uri="{FF2B5EF4-FFF2-40B4-BE49-F238E27FC236}">
                    <a16:creationId xmlns:a16="http://schemas.microsoft.com/office/drawing/2014/main" id="{87D8F25F-33CF-42A4-A019-FD9FDC68F7C7}"/>
                  </a:ext>
                </a:extLst>
              </p:cNvPr>
              <p:cNvSpPr/>
              <p:nvPr/>
            </p:nvSpPr>
            <p:spPr>
              <a:xfrm>
                <a:off x="0" y="296819"/>
                <a:ext cx="95196" cy="121637"/>
              </a:xfrm>
              <a:custGeom>
                <a:avLst/>
                <a:gdLst>
                  <a:gd name="txL" fmla="*/ 0 w 151739"/>
                  <a:gd name="txT" fmla="*/ 0 h 131899"/>
                  <a:gd name="txR" fmla="*/ 151739 w 151739"/>
                  <a:gd name="txB" fmla="*/ 131899 h 131899"/>
                </a:gdLst>
                <a:ahLst/>
                <a:cxnLst>
                  <a:cxn ang="0">
                    <a:pos x="36660" y="8926"/>
                  </a:cxn>
                  <a:cxn ang="0">
                    <a:pos x="16465" y="69792"/>
                  </a:cxn>
                  <a:cxn ang="0">
                    <a:pos x="7185" y="102936"/>
                  </a:cxn>
                  <a:cxn ang="0">
                    <a:pos x="2" y="86601"/>
                  </a:cxn>
                  <a:cxn ang="0">
                    <a:pos x="10585" y="49249"/>
                  </a:cxn>
                  <a:cxn ang="0">
                    <a:pos x="32067" y="3009"/>
                  </a:cxn>
                  <a:cxn ang="0">
                    <a:pos x="36660" y="8926"/>
                  </a:cxn>
                </a:cxnLst>
                <a:rect l="txL" t="txT" r="txR" b="txB"/>
                <a:pathLst>
                  <a:path w="151739" h="131899">
                    <a:moveTo>
                      <a:pt x="148467" y="11381"/>
                    </a:moveTo>
                    <a:cubicBezTo>
                      <a:pt x="137936" y="25573"/>
                      <a:pt x="86576" y="69011"/>
                      <a:pt x="66681" y="88989"/>
                    </a:cubicBezTo>
                    <a:cubicBezTo>
                      <a:pt x="46786" y="108967"/>
                      <a:pt x="40211" y="127676"/>
                      <a:pt x="29099" y="131248"/>
                    </a:cubicBezTo>
                    <a:cubicBezTo>
                      <a:pt x="17987" y="134820"/>
                      <a:pt x="-391" y="123120"/>
                      <a:pt x="6" y="110420"/>
                    </a:cubicBezTo>
                    <a:cubicBezTo>
                      <a:pt x="403" y="97720"/>
                      <a:pt x="21225" y="80559"/>
                      <a:pt x="42868" y="62795"/>
                    </a:cubicBezTo>
                    <a:cubicBezTo>
                      <a:pt x="64511" y="45031"/>
                      <a:pt x="117959" y="9393"/>
                      <a:pt x="129865" y="3837"/>
                    </a:cubicBezTo>
                    <a:cubicBezTo>
                      <a:pt x="141771" y="-1719"/>
                      <a:pt x="158998" y="-2811"/>
                      <a:pt x="148467" y="11381"/>
                    </a:cubicBezTo>
                    <a:close/>
                  </a:path>
                </a:pathLst>
              </a:custGeom>
              <a:grpFill/>
              <a:ln w="9525">
                <a:noFill/>
              </a:ln>
            </p:spPr>
            <p:txBody>
              <a:bodyPr/>
              <a:lstStyle/>
              <a:p>
                <a:endParaRPr lang="zh-CN" altLang="en-US"/>
              </a:p>
            </p:txBody>
          </p:sp>
        </p:grpSp>
        <p:sp>
          <p:nvSpPr>
            <p:cNvPr id="34" name="任意多边形 29">
              <a:extLst>
                <a:ext uri="{FF2B5EF4-FFF2-40B4-BE49-F238E27FC236}">
                  <a16:creationId xmlns:a16="http://schemas.microsoft.com/office/drawing/2014/main" id="{12AA2960-C48C-44CE-AD0B-B98678B0AB3A}"/>
                </a:ext>
              </a:extLst>
            </p:cNvPr>
            <p:cNvSpPr/>
            <p:nvPr/>
          </p:nvSpPr>
          <p:spPr>
            <a:xfrm>
              <a:off x="141938" y="0"/>
              <a:ext cx="323420" cy="355925"/>
            </a:xfrm>
            <a:custGeom>
              <a:avLst/>
              <a:gdLst>
                <a:gd name="txL" fmla="*/ 0 w 323420"/>
                <a:gd name="txT" fmla="*/ 0 h 355925"/>
                <a:gd name="txR" fmla="*/ 323420 w 323420"/>
                <a:gd name="txB" fmla="*/ 355925 h 355925"/>
              </a:gdLst>
              <a:ahLst/>
              <a:cxnLst>
                <a:cxn ang="0">
                  <a:pos x="319140" y="295"/>
                </a:cxn>
                <a:cxn ang="0">
                  <a:pos x="276278" y="26489"/>
                </a:cxn>
                <a:cxn ang="0">
                  <a:pos x="247703" y="69351"/>
                </a:cxn>
                <a:cxn ang="0">
                  <a:pos x="195315" y="209845"/>
                </a:cxn>
                <a:cxn ang="0">
                  <a:pos x="128640" y="305095"/>
                </a:cxn>
                <a:cxn ang="0">
                  <a:pos x="84656" y="336177"/>
                </a:cxn>
                <a:cxn ang="0">
                  <a:pos x="36710" y="355132"/>
                </a:cxn>
                <a:cxn ang="0">
                  <a:pos x="0" y="355925"/>
                </a:cxn>
                <a:cxn ang="0">
                  <a:pos x="82794" y="77974"/>
                </a:cxn>
                <a:cxn ang="0">
                  <a:pos x="115655" y="62635"/>
                </a:cxn>
                <a:cxn ang="0">
                  <a:pos x="161978" y="43157"/>
                </a:cxn>
                <a:cxn ang="0">
                  <a:pos x="319140" y="295"/>
                </a:cxn>
              </a:cxnLst>
              <a:rect l="txL" t="txT" r="txR" b="txB"/>
              <a:pathLst>
                <a:path w="323420" h="355925">
                  <a:moveTo>
                    <a:pt x="319140" y="295"/>
                  </a:moveTo>
                  <a:cubicBezTo>
                    <a:pt x="338190" y="-2483"/>
                    <a:pt x="288184" y="14980"/>
                    <a:pt x="276278" y="26489"/>
                  </a:cubicBezTo>
                  <a:cubicBezTo>
                    <a:pt x="264372" y="37998"/>
                    <a:pt x="261197" y="38792"/>
                    <a:pt x="247703" y="69351"/>
                  </a:cubicBezTo>
                  <a:cubicBezTo>
                    <a:pt x="234209" y="99910"/>
                    <a:pt x="215159" y="170554"/>
                    <a:pt x="195315" y="209845"/>
                  </a:cubicBezTo>
                  <a:cubicBezTo>
                    <a:pt x="175471" y="249136"/>
                    <a:pt x="154834" y="280886"/>
                    <a:pt x="128640" y="305095"/>
                  </a:cubicBezTo>
                  <a:lnTo>
                    <a:pt x="84656" y="336177"/>
                  </a:lnTo>
                  <a:lnTo>
                    <a:pt x="36710" y="355132"/>
                  </a:lnTo>
                  <a:lnTo>
                    <a:pt x="0" y="355925"/>
                  </a:lnTo>
                  <a:lnTo>
                    <a:pt x="82794" y="77974"/>
                  </a:lnTo>
                  <a:lnTo>
                    <a:pt x="115655" y="62635"/>
                  </a:lnTo>
                  <a:cubicBezTo>
                    <a:pt x="132312" y="55237"/>
                    <a:pt x="148286" y="48515"/>
                    <a:pt x="161978" y="43157"/>
                  </a:cubicBezTo>
                  <a:cubicBezTo>
                    <a:pt x="216747" y="21726"/>
                    <a:pt x="300090" y="3073"/>
                    <a:pt x="319140" y="295"/>
                  </a:cubicBezTo>
                  <a:close/>
                </a:path>
              </a:pathLst>
            </a:custGeom>
            <a:grpFill/>
            <a:ln w="9525">
              <a:noFill/>
            </a:ln>
          </p:spPr>
          <p:txBody>
            <a:bodyPr/>
            <a:lstStyle/>
            <a:p>
              <a:endParaRPr lang="zh-CN" altLang="en-US"/>
            </a:p>
          </p:txBody>
        </p:sp>
        <p:sp>
          <p:nvSpPr>
            <p:cNvPr id="35" name="任意多边形 30">
              <a:extLst>
                <a:ext uri="{FF2B5EF4-FFF2-40B4-BE49-F238E27FC236}">
                  <a16:creationId xmlns:a16="http://schemas.microsoft.com/office/drawing/2014/main" id="{DE805DE7-BF8C-4A51-8AED-374231EF0AF4}"/>
                </a:ext>
              </a:extLst>
            </p:cNvPr>
            <p:cNvSpPr/>
            <p:nvPr/>
          </p:nvSpPr>
          <p:spPr>
            <a:xfrm>
              <a:off x="67920" y="135454"/>
              <a:ext cx="181927" cy="183765"/>
            </a:xfrm>
            <a:custGeom>
              <a:avLst/>
              <a:gdLst>
                <a:gd name="txL" fmla="*/ 0 w 181927"/>
                <a:gd name="txT" fmla="*/ 0 h 183765"/>
                <a:gd name="txR" fmla="*/ 181927 w 181927"/>
                <a:gd name="txB" fmla="*/ 183765 h 183765"/>
              </a:gdLst>
              <a:ahLst/>
              <a:cxnLst>
                <a:cxn ang="0">
                  <a:pos x="5402" y="166742"/>
                </a:cxn>
                <a:cxn ang="0">
                  <a:pos x="95890" y="64349"/>
                </a:cxn>
                <a:cxn ang="0">
                  <a:pos x="181615" y="55"/>
                </a:cxn>
                <a:cxn ang="0">
                  <a:pos x="122084" y="54824"/>
                </a:cxn>
                <a:cxn ang="0">
                  <a:pos x="53027" y="133405"/>
                </a:cxn>
                <a:cxn ang="0">
                  <a:pos x="14927" y="181030"/>
                </a:cxn>
                <a:cxn ang="0">
                  <a:pos x="5402" y="166742"/>
                </a:cxn>
              </a:cxnLst>
              <a:rect l="txL" t="txT" r="txR" b="txB"/>
              <a:pathLst>
                <a:path w="181927" h="183765">
                  <a:moveTo>
                    <a:pt x="5402" y="166742"/>
                  </a:moveTo>
                  <a:cubicBezTo>
                    <a:pt x="18896" y="147295"/>
                    <a:pt x="66521" y="92130"/>
                    <a:pt x="95890" y="64349"/>
                  </a:cubicBezTo>
                  <a:cubicBezTo>
                    <a:pt x="125259" y="36568"/>
                    <a:pt x="177249" y="1642"/>
                    <a:pt x="181615" y="55"/>
                  </a:cubicBezTo>
                  <a:cubicBezTo>
                    <a:pt x="185981" y="-1532"/>
                    <a:pt x="143515" y="31805"/>
                    <a:pt x="122084" y="54824"/>
                  </a:cubicBezTo>
                  <a:cubicBezTo>
                    <a:pt x="100653" y="77843"/>
                    <a:pt x="70886" y="112371"/>
                    <a:pt x="53027" y="133405"/>
                  </a:cubicBezTo>
                  <a:cubicBezTo>
                    <a:pt x="35168" y="154439"/>
                    <a:pt x="22865" y="176268"/>
                    <a:pt x="14927" y="181030"/>
                  </a:cubicBezTo>
                  <a:cubicBezTo>
                    <a:pt x="6990" y="185793"/>
                    <a:pt x="-8092" y="186189"/>
                    <a:pt x="5402" y="166742"/>
                  </a:cubicBezTo>
                  <a:close/>
                </a:path>
              </a:pathLst>
            </a:custGeom>
            <a:grpFill/>
            <a:ln w="9525">
              <a:noFill/>
            </a:ln>
          </p:spPr>
          <p:txBody>
            <a:bodyPr/>
            <a:lstStyle/>
            <a:p>
              <a:endParaRPr lang="zh-CN" altLang="en-US"/>
            </a:p>
          </p:txBody>
        </p:sp>
      </p:grpSp>
    </p:spTree>
    <p:extLst>
      <p:ext uri="{BB962C8B-B14F-4D97-AF65-F5344CB8AC3E}">
        <p14:creationId xmlns:p14="http://schemas.microsoft.com/office/powerpoint/2010/main" val="4207446852"/>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childTnLst>
                                </p:cTn>
                              </p:par>
                            </p:childTnLst>
                          </p:cTn>
                        </p:par>
                        <p:par>
                          <p:cTn id="14" fill="hold">
                            <p:stCondLst>
                              <p:cond delay="1250"/>
                            </p:stCondLst>
                            <p:childTnLst>
                              <p:par>
                                <p:cTn id="15" presetID="2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250"/>
                                        <p:tgtEl>
                                          <p:spTgt spid="4"/>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250" fill="hold"/>
                                        <p:tgtEl>
                                          <p:spTgt spid="5"/>
                                        </p:tgtEl>
                                        <p:attrNameLst>
                                          <p:attrName>ppt_w</p:attrName>
                                        </p:attrNameLst>
                                      </p:cBhvr>
                                      <p:tavLst>
                                        <p:tav tm="0">
                                          <p:val>
                                            <p:fltVal val="0"/>
                                          </p:val>
                                        </p:tav>
                                        <p:tav tm="100000">
                                          <p:val>
                                            <p:strVal val="#ppt_w"/>
                                          </p:val>
                                        </p:tav>
                                      </p:tavLst>
                                    </p:anim>
                                    <p:anim calcmode="lin" valueType="num">
                                      <p:cBhvr>
                                        <p:cTn id="22" dur="250" fill="hold"/>
                                        <p:tgtEl>
                                          <p:spTgt spid="5"/>
                                        </p:tgtEl>
                                        <p:attrNameLst>
                                          <p:attrName>ppt_h</p:attrName>
                                        </p:attrNameLst>
                                      </p:cBhvr>
                                      <p:tavLst>
                                        <p:tav tm="0">
                                          <p:val>
                                            <p:fltVal val="0"/>
                                          </p:val>
                                        </p:tav>
                                        <p:tav tm="100000">
                                          <p:val>
                                            <p:strVal val="#ppt_h"/>
                                          </p:val>
                                        </p:tav>
                                      </p:tavLst>
                                    </p:anim>
                                    <p:animEffect transition="in" filter="fade">
                                      <p:cBhvr>
                                        <p:cTn id="23" dur="250"/>
                                        <p:tgtEl>
                                          <p:spTgt spid="5"/>
                                        </p:tgtEl>
                                      </p:cBhvr>
                                    </p:animEffect>
                                  </p:childTnLst>
                                </p:cTn>
                              </p:par>
                            </p:childTnLst>
                          </p:cTn>
                        </p:par>
                        <p:par>
                          <p:cTn id="24" fill="hold">
                            <p:stCondLst>
                              <p:cond delay="1750"/>
                            </p:stCondLst>
                            <p:childTnLst>
                              <p:par>
                                <p:cTn id="25" presetID="10" presetClass="entr" presetSubtype="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50"/>
                                        <p:tgtEl>
                                          <p:spTgt spid="6"/>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250"/>
                                        <p:tgtEl>
                                          <p:spTgt spid="7"/>
                                        </p:tgtEl>
                                      </p:cBhvr>
                                    </p:animEffect>
                                  </p:childTnLst>
                                </p:cTn>
                              </p:par>
                            </p:childTnLst>
                          </p:cTn>
                        </p:par>
                        <p:par>
                          <p:cTn id="32" fill="hold">
                            <p:stCondLst>
                              <p:cond delay="2250"/>
                            </p:stCondLst>
                            <p:childTnLst>
                              <p:par>
                                <p:cTn id="33" presetID="53" presetClass="entr" presetSubtype="16"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250" fill="hold"/>
                                        <p:tgtEl>
                                          <p:spTgt spid="8"/>
                                        </p:tgtEl>
                                        <p:attrNameLst>
                                          <p:attrName>ppt_w</p:attrName>
                                        </p:attrNameLst>
                                      </p:cBhvr>
                                      <p:tavLst>
                                        <p:tav tm="0">
                                          <p:val>
                                            <p:fltVal val="0"/>
                                          </p:val>
                                        </p:tav>
                                        <p:tav tm="100000">
                                          <p:val>
                                            <p:strVal val="#ppt_w"/>
                                          </p:val>
                                        </p:tav>
                                      </p:tavLst>
                                    </p:anim>
                                    <p:anim calcmode="lin" valueType="num">
                                      <p:cBhvr>
                                        <p:cTn id="36" dur="250" fill="hold"/>
                                        <p:tgtEl>
                                          <p:spTgt spid="8"/>
                                        </p:tgtEl>
                                        <p:attrNameLst>
                                          <p:attrName>ppt_h</p:attrName>
                                        </p:attrNameLst>
                                      </p:cBhvr>
                                      <p:tavLst>
                                        <p:tav tm="0">
                                          <p:val>
                                            <p:fltVal val="0"/>
                                          </p:val>
                                        </p:tav>
                                        <p:tav tm="100000">
                                          <p:val>
                                            <p:strVal val="#ppt_h"/>
                                          </p:val>
                                        </p:tav>
                                      </p:tavLst>
                                    </p:anim>
                                    <p:animEffect transition="in" filter="fade">
                                      <p:cBhvr>
                                        <p:cTn id="37" dur="250"/>
                                        <p:tgtEl>
                                          <p:spTgt spid="8"/>
                                        </p:tgtEl>
                                      </p:cBhvr>
                                    </p:animEffect>
                                  </p:childTnLst>
                                </p:cTn>
                              </p:par>
                            </p:childTnLst>
                          </p:cTn>
                        </p:par>
                        <p:par>
                          <p:cTn id="38" fill="hold">
                            <p:stCondLst>
                              <p:cond delay="2500"/>
                            </p:stCondLst>
                            <p:childTnLst>
                              <p:par>
                                <p:cTn id="39" presetID="10"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250"/>
                                        <p:tgtEl>
                                          <p:spTgt spid="9"/>
                                        </p:tgtEl>
                                      </p:cBhvr>
                                    </p:animEffect>
                                  </p:childTnLst>
                                </p:cTn>
                              </p:par>
                            </p:childTnLst>
                          </p:cTn>
                        </p:par>
                        <p:par>
                          <p:cTn id="42" fill="hold">
                            <p:stCondLst>
                              <p:cond delay="2750"/>
                            </p:stCondLst>
                            <p:childTnLst>
                              <p:par>
                                <p:cTn id="43" presetID="22" presetClass="entr" presetSubtype="8" fill="hold"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250"/>
                                        <p:tgtEl>
                                          <p:spTgt spid="10"/>
                                        </p:tgtEl>
                                      </p:cBhvr>
                                    </p:animEffect>
                                  </p:childTnLst>
                                </p:cTn>
                              </p:par>
                            </p:childTnLst>
                          </p:cTn>
                        </p:par>
                        <p:par>
                          <p:cTn id="46" fill="hold">
                            <p:stCondLst>
                              <p:cond delay="3000"/>
                            </p:stCondLst>
                            <p:childTnLst>
                              <p:par>
                                <p:cTn id="47" presetID="53" presetClass="entr" presetSubtype="16"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250" fill="hold"/>
                                        <p:tgtEl>
                                          <p:spTgt spid="11"/>
                                        </p:tgtEl>
                                        <p:attrNameLst>
                                          <p:attrName>ppt_w</p:attrName>
                                        </p:attrNameLst>
                                      </p:cBhvr>
                                      <p:tavLst>
                                        <p:tav tm="0">
                                          <p:val>
                                            <p:fltVal val="0"/>
                                          </p:val>
                                        </p:tav>
                                        <p:tav tm="100000">
                                          <p:val>
                                            <p:strVal val="#ppt_w"/>
                                          </p:val>
                                        </p:tav>
                                      </p:tavLst>
                                    </p:anim>
                                    <p:anim calcmode="lin" valueType="num">
                                      <p:cBhvr>
                                        <p:cTn id="50" dur="250" fill="hold"/>
                                        <p:tgtEl>
                                          <p:spTgt spid="11"/>
                                        </p:tgtEl>
                                        <p:attrNameLst>
                                          <p:attrName>ppt_h</p:attrName>
                                        </p:attrNameLst>
                                      </p:cBhvr>
                                      <p:tavLst>
                                        <p:tav tm="0">
                                          <p:val>
                                            <p:fltVal val="0"/>
                                          </p:val>
                                        </p:tav>
                                        <p:tav tm="100000">
                                          <p:val>
                                            <p:strVal val="#ppt_h"/>
                                          </p:val>
                                        </p:tav>
                                      </p:tavLst>
                                    </p:anim>
                                    <p:animEffect transition="in" filter="fade">
                                      <p:cBhvr>
                                        <p:cTn id="51" dur="250"/>
                                        <p:tgtEl>
                                          <p:spTgt spid="11"/>
                                        </p:tgtEl>
                                      </p:cBhvr>
                                    </p:animEffect>
                                  </p:childTnLst>
                                </p:cTn>
                              </p:par>
                            </p:childTnLst>
                          </p:cTn>
                        </p:par>
                        <p:par>
                          <p:cTn id="52" fill="hold">
                            <p:stCondLst>
                              <p:cond delay="3250"/>
                            </p:stCondLst>
                            <p:childTnLst>
                              <p:par>
                                <p:cTn id="53" presetID="10" presetClass="entr" presetSubtype="0" fill="hold" grpId="0"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250"/>
                                        <p:tgtEl>
                                          <p:spTgt spid="13"/>
                                        </p:tgtEl>
                                      </p:cBhvr>
                                    </p:animEffect>
                                  </p:childTnLst>
                                </p:cTn>
                              </p:par>
                            </p:childTnLst>
                          </p:cTn>
                        </p:par>
                        <p:par>
                          <p:cTn id="56" fill="hold">
                            <p:stCondLst>
                              <p:cond delay="3500"/>
                            </p:stCondLst>
                            <p:childTnLst>
                              <p:par>
                                <p:cTn id="57" presetID="22" presetClass="entr" presetSubtype="8" fill="hold"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left)">
                                      <p:cBhvr>
                                        <p:cTn id="59" dur="250"/>
                                        <p:tgtEl>
                                          <p:spTgt spid="14"/>
                                        </p:tgtEl>
                                      </p:cBhvr>
                                    </p:animEffect>
                                  </p:childTnLst>
                                </p:cTn>
                              </p:par>
                            </p:childTnLst>
                          </p:cTn>
                        </p:par>
                        <p:par>
                          <p:cTn id="60" fill="hold">
                            <p:stCondLst>
                              <p:cond delay="3750"/>
                            </p:stCondLst>
                            <p:childTnLst>
                              <p:par>
                                <p:cTn id="61" presetID="53" presetClass="entr" presetSubtype="16" fill="hold" grpId="0" nodeType="after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250" fill="hold"/>
                                        <p:tgtEl>
                                          <p:spTgt spid="15"/>
                                        </p:tgtEl>
                                        <p:attrNameLst>
                                          <p:attrName>ppt_w</p:attrName>
                                        </p:attrNameLst>
                                      </p:cBhvr>
                                      <p:tavLst>
                                        <p:tav tm="0">
                                          <p:val>
                                            <p:fltVal val="0"/>
                                          </p:val>
                                        </p:tav>
                                        <p:tav tm="100000">
                                          <p:val>
                                            <p:strVal val="#ppt_w"/>
                                          </p:val>
                                        </p:tav>
                                      </p:tavLst>
                                    </p:anim>
                                    <p:anim calcmode="lin" valueType="num">
                                      <p:cBhvr>
                                        <p:cTn id="64" dur="250" fill="hold"/>
                                        <p:tgtEl>
                                          <p:spTgt spid="15"/>
                                        </p:tgtEl>
                                        <p:attrNameLst>
                                          <p:attrName>ppt_h</p:attrName>
                                        </p:attrNameLst>
                                      </p:cBhvr>
                                      <p:tavLst>
                                        <p:tav tm="0">
                                          <p:val>
                                            <p:fltVal val="0"/>
                                          </p:val>
                                        </p:tav>
                                        <p:tav tm="100000">
                                          <p:val>
                                            <p:strVal val="#ppt_h"/>
                                          </p:val>
                                        </p:tav>
                                      </p:tavLst>
                                    </p:anim>
                                    <p:animEffect transition="in" filter="fade">
                                      <p:cBhvr>
                                        <p:cTn id="65" dur="250"/>
                                        <p:tgtEl>
                                          <p:spTgt spid="15"/>
                                        </p:tgtEl>
                                      </p:cBhvr>
                                    </p:animEffect>
                                  </p:childTnLst>
                                </p:cTn>
                              </p:par>
                            </p:childTnLst>
                          </p:cTn>
                        </p:par>
                        <p:par>
                          <p:cTn id="66" fill="hold">
                            <p:stCondLst>
                              <p:cond delay="4000"/>
                            </p:stCondLst>
                            <p:childTnLst>
                              <p:par>
                                <p:cTn id="67" presetID="10" presetClass="entr" presetSubtype="0" fill="hold" nodeType="after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p:cTn id="69" dur="500" fill="hold"/>
                                        <p:tgtEl>
                                          <p:spTgt spid="19"/>
                                        </p:tgtEl>
                                        <p:attrNameLst>
                                          <p:attrName>ppt_w</p:attrName>
                                        </p:attrNameLst>
                                      </p:cBhvr>
                                      <p:tavLst>
                                        <p:tav tm="0">
                                          <p:val>
                                            <p:fltVal val="0"/>
                                          </p:val>
                                        </p:tav>
                                        <p:tav tm="100000">
                                          <p:val>
                                            <p:strVal val="#ppt_w"/>
                                          </p:val>
                                        </p:tav>
                                      </p:tavLst>
                                    </p:anim>
                                    <p:anim calcmode="lin" valueType="num">
                                      <p:cBhvr>
                                        <p:cTn id="70" dur="500" fill="hold"/>
                                        <p:tgtEl>
                                          <p:spTgt spid="19"/>
                                        </p:tgtEl>
                                        <p:attrNameLst>
                                          <p:attrName>ppt_h</p:attrName>
                                        </p:attrNameLst>
                                      </p:cBhvr>
                                      <p:tavLst>
                                        <p:tav tm="0">
                                          <p:val>
                                            <p:fltVal val="0"/>
                                          </p:val>
                                        </p:tav>
                                        <p:tav tm="100000">
                                          <p:val>
                                            <p:strVal val="#ppt_h"/>
                                          </p:val>
                                        </p:tav>
                                      </p:tavLst>
                                    </p:anim>
                                    <p:animEffect filter="fade">
                                      <p:cBhvr>
                                        <p:cTn id="71" dur="500"/>
                                        <p:tgtEl>
                                          <p:spTgt spid="19"/>
                                        </p:tgtEl>
                                      </p:cBhvr>
                                    </p:animEffect>
                                  </p:childTnLst>
                                </p:cTn>
                              </p:par>
                              <p:par>
                                <p:cTn id="72" presetID="10" presetClass="entr" presetSubtype="0" fill="hold" nodeType="withEffect">
                                  <p:stCondLst>
                                    <p:cond delay="0"/>
                                  </p:stCondLst>
                                  <p:childTnLst>
                                    <p:set>
                                      <p:cBhvr>
                                        <p:cTn id="73" dur="1" fill="hold">
                                          <p:stCondLst>
                                            <p:cond delay="0"/>
                                          </p:stCondLst>
                                        </p:cTn>
                                        <p:tgtEl>
                                          <p:spTgt spid="17"/>
                                        </p:tgtEl>
                                        <p:attrNameLst>
                                          <p:attrName>style.visibility</p:attrName>
                                        </p:attrNameLst>
                                      </p:cBhvr>
                                      <p:to>
                                        <p:strVal val="visible"/>
                                      </p:to>
                                    </p:set>
                                    <p:anim calcmode="lin" valueType="num">
                                      <p:cBhvr>
                                        <p:cTn id="74" dur="500" fill="hold"/>
                                        <p:tgtEl>
                                          <p:spTgt spid="17"/>
                                        </p:tgtEl>
                                        <p:attrNameLst>
                                          <p:attrName>ppt_w</p:attrName>
                                        </p:attrNameLst>
                                      </p:cBhvr>
                                      <p:tavLst>
                                        <p:tav tm="0">
                                          <p:val>
                                            <p:fltVal val="0"/>
                                          </p:val>
                                        </p:tav>
                                        <p:tav tm="100000">
                                          <p:val>
                                            <p:strVal val="#ppt_w"/>
                                          </p:val>
                                        </p:tav>
                                      </p:tavLst>
                                    </p:anim>
                                    <p:anim calcmode="lin" valueType="num">
                                      <p:cBhvr>
                                        <p:cTn id="75" dur="500" fill="hold"/>
                                        <p:tgtEl>
                                          <p:spTgt spid="17"/>
                                        </p:tgtEl>
                                        <p:attrNameLst>
                                          <p:attrName>ppt_h</p:attrName>
                                        </p:attrNameLst>
                                      </p:cBhvr>
                                      <p:tavLst>
                                        <p:tav tm="0">
                                          <p:val>
                                            <p:fltVal val="0"/>
                                          </p:val>
                                        </p:tav>
                                        <p:tav tm="100000">
                                          <p:val>
                                            <p:strVal val="#ppt_h"/>
                                          </p:val>
                                        </p:tav>
                                      </p:tavLst>
                                    </p:anim>
                                    <p:animEffect filter="fade">
                                      <p:cBhvr>
                                        <p:cTn id="76" dur="500"/>
                                        <p:tgtEl>
                                          <p:spTgt spid="17"/>
                                        </p:tgtEl>
                                      </p:cBhvr>
                                    </p:animEffect>
                                  </p:childTnLst>
                                </p:cTn>
                              </p:par>
                              <p:par>
                                <p:cTn id="77" presetID="10" presetClass="entr" presetSubtype="0" fill="hold" nodeType="with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p:cTn id="79" dur="500" fill="hold"/>
                                        <p:tgtEl>
                                          <p:spTgt spid="16"/>
                                        </p:tgtEl>
                                        <p:attrNameLst>
                                          <p:attrName>ppt_w</p:attrName>
                                        </p:attrNameLst>
                                      </p:cBhvr>
                                      <p:tavLst>
                                        <p:tav tm="0">
                                          <p:val>
                                            <p:fltVal val="0"/>
                                          </p:val>
                                        </p:tav>
                                        <p:tav tm="100000">
                                          <p:val>
                                            <p:strVal val="#ppt_w"/>
                                          </p:val>
                                        </p:tav>
                                      </p:tavLst>
                                    </p:anim>
                                    <p:anim calcmode="lin" valueType="num">
                                      <p:cBhvr>
                                        <p:cTn id="80" dur="500" fill="hold"/>
                                        <p:tgtEl>
                                          <p:spTgt spid="16"/>
                                        </p:tgtEl>
                                        <p:attrNameLst>
                                          <p:attrName>ppt_h</p:attrName>
                                        </p:attrNameLst>
                                      </p:cBhvr>
                                      <p:tavLst>
                                        <p:tav tm="0">
                                          <p:val>
                                            <p:fltVal val="0"/>
                                          </p:val>
                                        </p:tav>
                                        <p:tav tm="100000">
                                          <p:val>
                                            <p:strVal val="#ppt_h"/>
                                          </p:val>
                                        </p:tav>
                                      </p:tavLst>
                                    </p:anim>
                                    <p:animEffect filter="fade">
                                      <p:cBhvr>
                                        <p:cTn id="81" dur="500"/>
                                        <p:tgtEl>
                                          <p:spTgt spid="16"/>
                                        </p:tgtEl>
                                      </p:cBhvr>
                                    </p:animEffect>
                                  </p:childTnLst>
                                </p:cTn>
                              </p:par>
                              <p:par>
                                <p:cTn id="82" presetID="10" presetClass="entr" presetSubtype="0" fill="hold" nodeType="withEffect">
                                  <p:stCondLst>
                                    <p:cond delay="0"/>
                                  </p:stCondLst>
                                  <p:childTnLst>
                                    <p:set>
                                      <p:cBhvr>
                                        <p:cTn id="83" dur="1" fill="hold">
                                          <p:stCondLst>
                                            <p:cond delay="0"/>
                                          </p:stCondLst>
                                        </p:cTn>
                                        <p:tgtEl>
                                          <p:spTgt spid="18"/>
                                        </p:tgtEl>
                                        <p:attrNameLst>
                                          <p:attrName>style.visibility</p:attrName>
                                        </p:attrNameLst>
                                      </p:cBhvr>
                                      <p:to>
                                        <p:strVal val="visible"/>
                                      </p:to>
                                    </p:set>
                                    <p:anim calcmode="lin" valueType="num">
                                      <p:cBhvr>
                                        <p:cTn id="84" dur="500" fill="hold"/>
                                        <p:tgtEl>
                                          <p:spTgt spid="18"/>
                                        </p:tgtEl>
                                        <p:attrNameLst>
                                          <p:attrName>ppt_w</p:attrName>
                                        </p:attrNameLst>
                                      </p:cBhvr>
                                      <p:tavLst>
                                        <p:tav tm="0">
                                          <p:val>
                                            <p:fltVal val="0"/>
                                          </p:val>
                                        </p:tav>
                                        <p:tav tm="100000">
                                          <p:val>
                                            <p:strVal val="#ppt_w"/>
                                          </p:val>
                                        </p:tav>
                                      </p:tavLst>
                                    </p:anim>
                                    <p:anim calcmode="lin" valueType="num">
                                      <p:cBhvr>
                                        <p:cTn id="85" dur="500" fill="hold"/>
                                        <p:tgtEl>
                                          <p:spTgt spid="18"/>
                                        </p:tgtEl>
                                        <p:attrNameLst>
                                          <p:attrName>ppt_h</p:attrName>
                                        </p:attrNameLst>
                                      </p:cBhvr>
                                      <p:tavLst>
                                        <p:tav tm="0">
                                          <p:val>
                                            <p:fltVal val="0"/>
                                          </p:val>
                                        </p:tav>
                                        <p:tav tm="100000">
                                          <p:val>
                                            <p:strVal val="#ppt_h"/>
                                          </p:val>
                                        </p:tav>
                                      </p:tavLst>
                                    </p:anim>
                                    <p:animEffect filter="fade">
                                      <p:cBhvr>
                                        <p:cTn id="86" dur="500"/>
                                        <p:tgtEl>
                                          <p:spTgt spid="18"/>
                                        </p:tgtEl>
                                      </p:cBhvr>
                                    </p:animEffect>
                                  </p:childTnLst>
                                </p:cTn>
                              </p:par>
                            </p:childTnLst>
                          </p:cTn>
                        </p:par>
                        <p:par>
                          <p:cTn id="87" fill="hold">
                            <p:stCondLst>
                              <p:cond delay="4500"/>
                            </p:stCondLst>
                            <p:childTnLst>
                              <p:par>
                                <p:cTn id="88" presetID="10" presetClass="entr" presetSubtype="0" fill="hold" nodeType="afterEffect">
                                  <p:stCondLst>
                                    <p:cond delay="0"/>
                                  </p:stCondLst>
                                  <p:childTnLst>
                                    <p:set>
                                      <p:cBhvr>
                                        <p:cTn id="89" dur="1" fill="hold">
                                          <p:stCondLst>
                                            <p:cond delay="0"/>
                                          </p:stCondLst>
                                        </p:cTn>
                                        <p:tgtEl>
                                          <p:spTgt spid="20"/>
                                        </p:tgtEl>
                                        <p:attrNameLst>
                                          <p:attrName>style.visibility</p:attrName>
                                        </p:attrNameLst>
                                      </p:cBhvr>
                                      <p:to>
                                        <p:strVal val="visible"/>
                                      </p:to>
                                    </p:set>
                                    <p:anim calcmode="lin" valueType="num">
                                      <p:cBhvr>
                                        <p:cTn id="90" dur="500" fill="hold"/>
                                        <p:tgtEl>
                                          <p:spTgt spid="20"/>
                                        </p:tgtEl>
                                        <p:attrNameLst>
                                          <p:attrName>ppt_w</p:attrName>
                                        </p:attrNameLst>
                                      </p:cBhvr>
                                      <p:tavLst>
                                        <p:tav tm="0">
                                          <p:val>
                                            <p:fltVal val="0"/>
                                          </p:val>
                                        </p:tav>
                                        <p:tav tm="100000">
                                          <p:val>
                                            <p:strVal val="#ppt_w"/>
                                          </p:val>
                                        </p:tav>
                                      </p:tavLst>
                                    </p:anim>
                                    <p:anim calcmode="lin" valueType="num">
                                      <p:cBhvr>
                                        <p:cTn id="91" dur="500" fill="hold"/>
                                        <p:tgtEl>
                                          <p:spTgt spid="20"/>
                                        </p:tgtEl>
                                        <p:attrNameLst>
                                          <p:attrName>ppt_h</p:attrName>
                                        </p:attrNameLst>
                                      </p:cBhvr>
                                      <p:tavLst>
                                        <p:tav tm="0">
                                          <p:val>
                                            <p:fltVal val="0"/>
                                          </p:val>
                                        </p:tav>
                                        <p:tav tm="100000">
                                          <p:val>
                                            <p:strVal val="#ppt_h"/>
                                          </p:val>
                                        </p:tav>
                                      </p:tavLst>
                                    </p:anim>
                                    <p:animEffect filter="fade">
                                      <p:cBhvr>
                                        <p:cTn id="92" dur="500"/>
                                        <p:tgtEl>
                                          <p:spTgt spid="20"/>
                                        </p:tgtEl>
                                      </p:cBhvr>
                                    </p:animEffect>
                                  </p:childTnLst>
                                </p:cTn>
                              </p:par>
                              <p:par>
                                <p:cTn id="93" presetID="10" presetClass="entr" presetSubtype="0" fill="hold" nodeType="withEffect">
                                  <p:stCondLst>
                                    <p:cond delay="0"/>
                                  </p:stCondLst>
                                  <p:childTnLst>
                                    <p:set>
                                      <p:cBhvr>
                                        <p:cTn id="94" dur="1" fill="hold">
                                          <p:stCondLst>
                                            <p:cond delay="0"/>
                                          </p:stCondLst>
                                        </p:cTn>
                                        <p:tgtEl>
                                          <p:spTgt spid="21"/>
                                        </p:tgtEl>
                                        <p:attrNameLst>
                                          <p:attrName>style.visibility</p:attrName>
                                        </p:attrNameLst>
                                      </p:cBhvr>
                                      <p:to>
                                        <p:strVal val="visible"/>
                                      </p:to>
                                    </p:set>
                                    <p:anim calcmode="lin" valueType="num">
                                      <p:cBhvr>
                                        <p:cTn id="95" dur="500" fill="hold"/>
                                        <p:tgtEl>
                                          <p:spTgt spid="21"/>
                                        </p:tgtEl>
                                        <p:attrNameLst>
                                          <p:attrName>ppt_w</p:attrName>
                                        </p:attrNameLst>
                                      </p:cBhvr>
                                      <p:tavLst>
                                        <p:tav tm="0">
                                          <p:val>
                                            <p:fltVal val="0"/>
                                          </p:val>
                                        </p:tav>
                                        <p:tav tm="100000">
                                          <p:val>
                                            <p:strVal val="#ppt_w"/>
                                          </p:val>
                                        </p:tav>
                                      </p:tavLst>
                                    </p:anim>
                                    <p:anim calcmode="lin" valueType="num">
                                      <p:cBhvr>
                                        <p:cTn id="96" dur="500" fill="hold"/>
                                        <p:tgtEl>
                                          <p:spTgt spid="21"/>
                                        </p:tgtEl>
                                        <p:attrNameLst>
                                          <p:attrName>ppt_h</p:attrName>
                                        </p:attrNameLst>
                                      </p:cBhvr>
                                      <p:tavLst>
                                        <p:tav tm="0">
                                          <p:val>
                                            <p:fltVal val="0"/>
                                          </p:val>
                                        </p:tav>
                                        <p:tav tm="100000">
                                          <p:val>
                                            <p:strVal val="#ppt_h"/>
                                          </p:val>
                                        </p:tav>
                                      </p:tavLst>
                                    </p:anim>
                                    <p:animEffect filter="fade">
                                      <p:cBhvr>
                                        <p:cTn id="97" dur="500"/>
                                        <p:tgtEl>
                                          <p:spTgt spid="21"/>
                                        </p:tgtEl>
                                      </p:cBhvr>
                                    </p:animEffect>
                                  </p:childTnLst>
                                </p:cTn>
                              </p:par>
                              <p:par>
                                <p:cTn id="98" presetID="10" presetClass="entr" presetSubtype="0" fill="hold" nodeType="withEffect">
                                  <p:stCondLst>
                                    <p:cond delay="0"/>
                                  </p:stCondLst>
                                  <p:childTnLst>
                                    <p:set>
                                      <p:cBhvr>
                                        <p:cTn id="99" dur="1" fill="hold">
                                          <p:stCondLst>
                                            <p:cond delay="0"/>
                                          </p:stCondLst>
                                        </p:cTn>
                                        <p:tgtEl>
                                          <p:spTgt spid="24"/>
                                        </p:tgtEl>
                                        <p:attrNameLst>
                                          <p:attrName>style.visibility</p:attrName>
                                        </p:attrNameLst>
                                      </p:cBhvr>
                                      <p:to>
                                        <p:strVal val="visible"/>
                                      </p:to>
                                    </p:set>
                                    <p:anim calcmode="lin" valueType="num">
                                      <p:cBhvr>
                                        <p:cTn id="100" dur="500" fill="hold"/>
                                        <p:tgtEl>
                                          <p:spTgt spid="24"/>
                                        </p:tgtEl>
                                        <p:attrNameLst>
                                          <p:attrName>ppt_w</p:attrName>
                                        </p:attrNameLst>
                                      </p:cBhvr>
                                      <p:tavLst>
                                        <p:tav tm="0">
                                          <p:val>
                                            <p:fltVal val="0"/>
                                          </p:val>
                                        </p:tav>
                                        <p:tav tm="100000">
                                          <p:val>
                                            <p:strVal val="#ppt_w"/>
                                          </p:val>
                                        </p:tav>
                                      </p:tavLst>
                                    </p:anim>
                                    <p:anim calcmode="lin" valueType="num">
                                      <p:cBhvr>
                                        <p:cTn id="101" dur="500" fill="hold"/>
                                        <p:tgtEl>
                                          <p:spTgt spid="24"/>
                                        </p:tgtEl>
                                        <p:attrNameLst>
                                          <p:attrName>ppt_h</p:attrName>
                                        </p:attrNameLst>
                                      </p:cBhvr>
                                      <p:tavLst>
                                        <p:tav tm="0">
                                          <p:val>
                                            <p:fltVal val="0"/>
                                          </p:val>
                                        </p:tav>
                                        <p:tav tm="100000">
                                          <p:val>
                                            <p:strVal val="#ppt_h"/>
                                          </p:val>
                                        </p:tav>
                                      </p:tavLst>
                                    </p:anim>
                                    <p:animEffect filter="fade">
                                      <p:cBhvr>
                                        <p:cTn id="102" dur="500"/>
                                        <p:tgtEl>
                                          <p:spTgt spid="24"/>
                                        </p:tgtEl>
                                      </p:cBhvr>
                                    </p:animEffect>
                                  </p:childTnLst>
                                </p:cTn>
                              </p:par>
                              <p:par>
                                <p:cTn id="103" presetID="10" presetClass="entr" presetSubtype="0" fill="hold" nodeType="withEffect">
                                  <p:stCondLst>
                                    <p:cond delay="0"/>
                                  </p:stCondLst>
                                  <p:childTnLst>
                                    <p:set>
                                      <p:cBhvr>
                                        <p:cTn id="104" dur="1" fill="hold">
                                          <p:stCondLst>
                                            <p:cond delay="0"/>
                                          </p:stCondLst>
                                        </p:cTn>
                                        <p:tgtEl>
                                          <p:spTgt spid="32"/>
                                        </p:tgtEl>
                                        <p:attrNameLst>
                                          <p:attrName>style.visibility</p:attrName>
                                        </p:attrNameLst>
                                      </p:cBhvr>
                                      <p:to>
                                        <p:strVal val="visible"/>
                                      </p:to>
                                    </p:set>
                                    <p:anim calcmode="lin" valueType="num">
                                      <p:cBhvr>
                                        <p:cTn id="105" dur="500" fill="hold"/>
                                        <p:tgtEl>
                                          <p:spTgt spid="32"/>
                                        </p:tgtEl>
                                        <p:attrNameLst>
                                          <p:attrName>ppt_w</p:attrName>
                                        </p:attrNameLst>
                                      </p:cBhvr>
                                      <p:tavLst>
                                        <p:tav tm="0">
                                          <p:val>
                                            <p:fltVal val="0"/>
                                          </p:val>
                                        </p:tav>
                                        <p:tav tm="100000">
                                          <p:val>
                                            <p:strVal val="#ppt_w"/>
                                          </p:val>
                                        </p:tav>
                                      </p:tavLst>
                                    </p:anim>
                                    <p:anim calcmode="lin" valueType="num">
                                      <p:cBhvr>
                                        <p:cTn id="106" dur="500" fill="hold"/>
                                        <p:tgtEl>
                                          <p:spTgt spid="32"/>
                                        </p:tgtEl>
                                        <p:attrNameLst>
                                          <p:attrName>ppt_h</p:attrName>
                                        </p:attrNameLst>
                                      </p:cBhvr>
                                      <p:tavLst>
                                        <p:tav tm="0">
                                          <p:val>
                                            <p:fltVal val="0"/>
                                          </p:val>
                                        </p:tav>
                                        <p:tav tm="100000">
                                          <p:val>
                                            <p:strVal val="#ppt_h"/>
                                          </p:val>
                                        </p:tav>
                                      </p:tavLst>
                                    </p:anim>
                                    <p:animEffect filter="fade">
                                      <p:cBhvr>
                                        <p:cTn id="10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animBg="1"/>
      <p:bldP spid="5" grpId="0"/>
      <p:bldP spid="6" grpId="0" animBg="1"/>
      <p:bldP spid="8" grpId="0"/>
      <p:bldP spid="9" grpId="0" animBg="1"/>
      <p:bldP spid="11" grpId="0"/>
      <p:bldP spid="13" grpId="0" animBg="1"/>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0C0F37A-39AA-4AB9-87E8-FE24833AF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grpSp>
        <p:nvGrpSpPr>
          <p:cNvPr id="12" name="组合 11">
            <a:extLst>
              <a:ext uri="{FF2B5EF4-FFF2-40B4-BE49-F238E27FC236}">
                <a16:creationId xmlns:a16="http://schemas.microsoft.com/office/drawing/2014/main" id="{59681169-D6AE-4B97-AE84-AEA6F1214A30}"/>
              </a:ext>
            </a:extLst>
          </p:cNvPr>
          <p:cNvGrpSpPr/>
          <p:nvPr/>
        </p:nvGrpSpPr>
        <p:grpSpPr>
          <a:xfrm>
            <a:off x="3941762" y="2090055"/>
            <a:ext cx="4306888" cy="1038225"/>
            <a:chOff x="2363143" y="777902"/>
            <a:chExt cx="7856764" cy="944894"/>
          </a:xfrm>
        </p:grpSpPr>
        <p:sp>
          <p:nvSpPr>
            <p:cNvPr id="13" name="矩形 259">
              <a:extLst>
                <a:ext uri="{FF2B5EF4-FFF2-40B4-BE49-F238E27FC236}">
                  <a16:creationId xmlns:a16="http://schemas.microsoft.com/office/drawing/2014/main" id="{376D1E94-A075-4F1F-AA93-86460E9F148B}"/>
                </a:ext>
              </a:extLst>
            </p:cNvPr>
            <p:cNvSpPr>
              <a:spLocks noChangeArrowheads="1"/>
            </p:cNvSpPr>
            <p:nvPr/>
          </p:nvSpPr>
          <p:spPr bwMode="auto">
            <a:xfrm>
              <a:off x="3136539" y="950461"/>
              <a:ext cx="6733608" cy="616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eaLnBrk="1" hangingPunct="1">
                <a:spcBef>
                  <a:spcPct val="20000"/>
                </a:spcBef>
                <a:buFont typeface="Arial" panose="020B0604020202020204" pitchFamily="34" charset="0"/>
                <a:buNone/>
              </a:pPr>
              <a:r>
                <a:rPr lang="zh-CN" altLang="en-US" sz="4400" b="1" spc="2000" dirty="0">
                  <a:solidFill>
                    <a:srgbClr val="61B7AE"/>
                  </a:solidFill>
                  <a:ea typeface="微软雅黑" panose="020B0503020204020204" pitchFamily="34" charset="-122"/>
                  <a:sym typeface="Calibri" panose="020F0502020204030204" pitchFamily="34" charset="0"/>
                </a:rPr>
                <a:t>第三部分</a:t>
              </a:r>
            </a:p>
          </p:txBody>
        </p:sp>
        <p:grpSp>
          <p:nvGrpSpPr>
            <p:cNvPr id="14" name="组合 13">
              <a:extLst>
                <a:ext uri="{FF2B5EF4-FFF2-40B4-BE49-F238E27FC236}">
                  <a16:creationId xmlns:a16="http://schemas.microsoft.com/office/drawing/2014/main" id="{A95E1E45-6953-4A0C-9C1B-09E9293003D2}"/>
                </a:ext>
              </a:extLst>
            </p:cNvPr>
            <p:cNvGrpSpPr/>
            <p:nvPr/>
          </p:nvGrpSpPr>
          <p:grpSpPr>
            <a:xfrm>
              <a:off x="2363143" y="777902"/>
              <a:ext cx="7856764" cy="944894"/>
              <a:chOff x="2802618" y="3136900"/>
              <a:chExt cx="6578600" cy="596554"/>
            </a:xfrm>
          </p:grpSpPr>
          <p:cxnSp>
            <p:nvCxnSpPr>
              <p:cNvPr id="15" name="直接连接符 14">
                <a:extLst>
                  <a:ext uri="{FF2B5EF4-FFF2-40B4-BE49-F238E27FC236}">
                    <a16:creationId xmlns:a16="http://schemas.microsoft.com/office/drawing/2014/main" id="{8E614D81-54DC-4432-8843-D433E036765B}"/>
                  </a:ext>
                </a:extLst>
              </p:cNvPr>
              <p:cNvCxnSpPr/>
              <p:nvPr/>
            </p:nvCxnSpPr>
            <p:spPr>
              <a:xfrm>
                <a:off x="2802618" y="3136900"/>
                <a:ext cx="6578600" cy="0"/>
              </a:xfrm>
              <a:prstGeom prst="line">
                <a:avLst/>
              </a:prstGeom>
              <a:ln>
                <a:solidFill>
                  <a:srgbClr val="61B7AE"/>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0C3F5F40-FDFF-442D-9155-200084321A96}"/>
                  </a:ext>
                </a:extLst>
              </p:cNvPr>
              <p:cNvCxnSpPr/>
              <p:nvPr/>
            </p:nvCxnSpPr>
            <p:spPr>
              <a:xfrm>
                <a:off x="2802618" y="3733454"/>
                <a:ext cx="6578600" cy="0"/>
              </a:xfrm>
              <a:prstGeom prst="line">
                <a:avLst/>
              </a:prstGeom>
              <a:ln>
                <a:solidFill>
                  <a:srgbClr val="61B7AE"/>
                </a:solidFill>
              </a:ln>
            </p:spPr>
            <p:style>
              <a:lnRef idx="1">
                <a:schemeClr val="accent1"/>
              </a:lnRef>
              <a:fillRef idx="0">
                <a:schemeClr val="accent1"/>
              </a:fillRef>
              <a:effectRef idx="0">
                <a:schemeClr val="accent1"/>
              </a:effectRef>
              <a:fontRef idx="minor">
                <a:schemeClr val="tx1"/>
              </a:fontRef>
            </p:style>
          </p:cxnSp>
        </p:grpSp>
      </p:grpSp>
      <p:sp>
        <p:nvSpPr>
          <p:cNvPr id="18" name="矩形 17">
            <a:extLst>
              <a:ext uri="{FF2B5EF4-FFF2-40B4-BE49-F238E27FC236}">
                <a16:creationId xmlns:a16="http://schemas.microsoft.com/office/drawing/2014/main" id="{4EE038D9-EB3B-45AF-85A4-3F08A136C36E}"/>
              </a:ext>
            </a:extLst>
          </p:cNvPr>
          <p:cNvSpPr/>
          <p:nvPr/>
        </p:nvSpPr>
        <p:spPr>
          <a:xfrm>
            <a:off x="3969966" y="3419719"/>
            <a:ext cx="4278684" cy="738664"/>
          </a:xfrm>
          <a:prstGeom prst="rect">
            <a:avLst/>
          </a:prstGeom>
        </p:spPr>
        <p:txBody>
          <a:bodyPr wrap="square" lIns="0" tIns="0" rIns="0" bIns="0">
            <a:spAutoFit/>
          </a:bodyPr>
          <a:lstStyle/>
          <a:p>
            <a:pPr algn="ctr" eaLnBrk="1" hangingPunct="1">
              <a:defRPr/>
            </a:pPr>
            <a:r>
              <a:rPr lang="zh-CN" altLang="en-US" sz="4800" b="1" noProof="1">
                <a:solidFill>
                  <a:srgbClr val="61B7AE"/>
                </a:solidFill>
                <a:latin typeface="Arial" panose="020B0604020202020204" pitchFamily="34" charset="0"/>
                <a:ea typeface="微软雅黑" panose="020B0503020204020204" pitchFamily="34" charset="-122"/>
                <a:cs typeface="+mn-ea"/>
                <a:sym typeface="Arial" panose="020B0604020202020204" pitchFamily="34" charset="0"/>
              </a:rPr>
              <a:t>成功项目展示</a:t>
            </a:r>
          </a:p>
        </p:txBody>
      </p:sp>
      <p:sp>
        <p:nvSpPr>
          <p:cNvPr id="19" name="TextBox 11">
            <a:extLst>
              <a:ext uri="{FF2B5EF4-FFF2-40B4-BE49-F238E27FC236}">
                <a16:creationId xmlns:a16="http://schemas.microsoft.com/office/drawing/2014/main" id="{B99B10B8-5F02-4324-8CD2-BC2EBF060ED9}"/>
              </a:ext>
            </a:extLst>
          </p:cNvPr>
          <p:cNvSpPr txBox="1"/>
          <p:nvPr/>
        </p:nvSpPr>
        <p:spPr>
          <a:xfrm>
            <a:off x="4208277" y="4202130"/>
            <a:ext cx="3852337" cy="292388"/>
          </a:xfrm>
          <a:prstGeom prst="rect">
            <a:avLst/>
          </a:prstGeom>
          <a:noFill/>
        </p:spPr>
        <p:txBody>
          <a:bodyPr wrap="none">
            <a:spAutoFit/>
          </a:bodyPr>
          <a:lstStyle/>
          <a:p>
            <a:pPr marL="0" lvl="1">
              <a:defRPr/>
            </a:pPr>
            <a:r>
              <a:rPr lang="zh-CN" altLang="en-US" sz="1300" noProof="1">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添加相关标题文字添加相关标题文字相关标题文字</a:t>
            </a:r>
            <a:endParaRPr lang="en-US" altLang="zh-CN" sz="1300" noProof="1">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2661422458"/>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16" presetClass="entr" presetSubtype="2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750"/>
                                        <p:tgtEl>
                                          <p:spTgt spid="12"/>
                                        </p:tgtEl>
                                      </p:cBhvr>
                                    </p:animEffect>
                                  </p:childTnLst>
                                </p:cTn>
                              </p:par>
                            </p:childTnLst>
                          </p:cTn>
                        </p:par>
                        <p:par>
                          <p:cTn id="12" fill="hold">
                            <p:stCondLst>
                              <p:cond delay="1500"/>
                            </p:stCondLst>
                            <p:childTnLst>
                              <p:par>
                                <p:cTn id="13" presetID="23" presetClass="entr" presetSubtype="32"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strVal val="4*#ppt_w"/>
                                          </p:val>
                                        </p:tav>
                                        <p:tav tm="100000">
                                          <p:val>
                                            <p:strVal val="#ppt_w"/>
                                          </p:val>
                                        </p:tav>
                                      </p:tavLst>
                                    </p:anim>
                                    <p:anim calcmode="lin" valueType="num">
                                      <p:cBhvr>
                                        <p:cTn id="16" dur="500" fill="hold"/>
                                        <p:tgtEl>
                                          <p:spTgt spid="18"/>
                                        </p:tgtEl>
                                        <p:attrNameLst>
                                          <p:attrName>ppt_h</p:attrName>
                                        </p:attrNameLst>
                                      </p:cBhvr>
                                      <p:tavLst>
                                        <p:tav tm="0">
                                          <p:val>
                                            <p:strVal val="4*#ppt_h"/>
                                          </p:val>
                                        </p:tav>
                                        <p:tav tm="100000">
                                          <p:val>
                                            <p:strVal val="#ppt_h"/>
                                          </p:val>
                                        </p:tav>
                                      </p:tavLst>
                                    </p:anim>
                                  </p:childTnLst>
                                </p:cTn>
                              </p:par>
                            </p:childTnLst>
                          </p:cTn>
                        </p:par>
                        <p:par>
                          <p:cTn id="17" fill="hold">
                            <p:stCondLst>
                              <p:cond delay="2000"/>
                            </p:stCondLst>
                            <p:childTnLst>
                              <p:par>
                                <p:cTn id="18" presetID="12" presetClass="entr" presetSubtype="8"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p:tgtEl>
                                          <p:spTgt spid="19"/>
                                        </p:tgtEl>
                                        <p:attrNameLst>
                                          <p:attrName>ppt_x</p:attrName>
                                        </p:attrNameLst>
                                      </p:cBhvr>
                                      <p:tavLst>
                                        <p:tav tm="0">
                                          <p:val>
                                            <p:strVal val="#ppt_x-#ppt_w*1.125000"/>
                                          </p:val>
                                        </p:tav>
                                        <p:tav tm="100000">
                                          <p:val>
                                            <p:strVal val="#ppt_x"/>
                                          </p:val>
                                        </p:tav>
                                      </p:tavLst>
                                    </p:anim>
                                    <p:animEffect transition="in" filter="wipe(right)">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4474546" y="243393"/>
            <a:ext cx="32553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600" b="1" spc="300" dirty="0">
                <a:solidFill>
                  <a:srgbClr val="61B7AE"/>
                </a:solidFill>
                <a:latin typeface="微软雅黑" panose="020B0503020204020204" pitchFamily="34" charset="-122"/>
                <a:ea typeface="微软雅黑" panose="020B0503020204020204" pitchFamily="34" charset="-122"/>
                <a:sym typeface="Arial" panose="020B0604020202020204" pitchFamily="34" charset="0"/>
              </a:rPr>
              <a:t>成功项目展示</a:t>
            </a:r>
          </a:p>
        </p:txBody>
      </p:sp>
      <p:grpSp>
        <p:nvGrpSpPr>
          <p:cNvPr id="11" name="Group 12">
            <a:extLst>
              <a:ext uri="{FF2B5EF4-FFF2-40B4-BE49-F238E27FC236}">
                <a16:creationId xmlns:a16="http://schemas.microsoft.com/office/drawing/2014/main" id="{E5EDDE2D-8753-4DF2-AACA-6EA4DF16DD96}"/>
              </a:ext>
            </a:extLst>
          </p:cNvPr>
          <p:cNvGrpSpPr>
            <a:grpSpLocks/>
          </p:cNvGrpSpPr>
          <p:nvPr/>
        </p:nvGrpSpPr>
        <p:grpSpPr bwMode="auto">
          <a:xfrm>
            <a:off x="7330509" y="2823990"/>
            <a:ext cx="4102338" cy="2951915"/>
            <a:chOff x="1023776" y="1932475"/>
            <a:chExt cx="3408234" cy="2829836"/>
          </a:xfrm>
        </p:grpSpPr>
        <p:sp>
          <p:nvSpPr>
            <p:cNvPr id="13" name="Text Placeholder 32">
              <a:extLst>
                <a:ext uri="{FF2B5EF4-FFF2-40B4-BE49-F238E27FC236}">
                  <a16:creationId xmlns:a16="http://schemas.microsoft.com/office/drawing/2014/main" id="{78FD1E76-3CC4-4969-B1D5-BA0BD12B3626}"/>
                </a:ext>
              </a:extLst>
            </p:cNvPr>
            <p:cNvSpPr txBox="1"/>
            <p:nvPr/>
          </p:nvSpPr>
          <p:spPr>
            <a:xfrm>
              <a:off x="1023776" y="3879815"/>
              <a:ext cx="3408234" cy="882496"/>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defTabSz="914400">
                <a:lnSpc>
                  <a:spcPct val="100000"/>
                </a:lnSpc>
                <a:spcBef>
                  <a:spcPts val="0"/>
                </a:spcBef>
                <a:buNone/>
              </a:pPr>
              <a:r>
                <a:rPr lang="zh-CN" altLang="en-US" sz="105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r>
                <a:rPr lang="en-US" altLang="zh-CN" sz="1050" dirty="0">
                  <a:solidFill>
                    <a:srgbClr val="FFFFFF">
                      <a:lumMod val="50000"/>
                    </a:srgbClr>
                  </a:solidFill>
                  <a:latin typeface="微软雅黑" panose="020B0503020204020204" pitchFamily="34" charset="-122"/>
                  <a:ea typeface="微软雅黑" panose="020B0503020204020204" pitchFamily="34" charset="-122"/>
                  <a:cs typeface="Lato Regular"/>
                </a:rPr>
                <a:t>58pic.com</a:t>
              </a:r>
              <a:r>
                <a:rPr lang="zh-CN" altLang="en-US" sz="105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r>
                <a:rPr lang="en-US" altLang="zh-CN" sz="1050" dirty="0">
                  <a:solidFill>
                    <a:srgbClr val="FFFFFF">
                      <a:lumMod val="50000"/>
                    </a:srgbClr>
                  </a:solidFill>
                  <a:latin typeface="微软雅黑" panose="020B0503020204020204" pitchFamily="34" charset="-122"/>
                  <a:ea typeface="微软雅黑" panose="020B0503020204020204" pitchFamily="34" charset="-122"/>
                  <a:cs typeface="Lato Regular"/>
                </a:rPr>
                <a:t>58pic.com</a:t>
              </a:r>
            </a:p>
            <a:p>
              <a:pPr marL="0" lvl="0" indent="0" defTabSz="914400">
                <a:lnSpc>
                  <a:spcPct val="100000"/>
                </a:lnSpc>
                <a:spcBef>
                  <a:spcPts val="0"/>
                </a:spcBef>
                <a:buNone/>
              </a:pPr>
              <a:r>
                <a:rPr lang="zh-CN" altLang="en-US" sz="105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r>
                <a:rPr lang="en-US" altLang="zh-CN" sz="1050" dirty="0">
                  <a:solidFill>
                    <a:srgbClr val="FFFFFF">
                      <a:lumMod val="50000"/>
                    </a:srgbClr>
                  </a:solidFill>
                  <a:latin typeface="微软雅黑" panose="020B0503020204020204" pitchFamily="34" charset="-122"/>
                  <a:ea typeface="微软雅黑" panose="020B0503020204020204" pitchFamily="34" charset="-122"/>
                  <a:cs typeface="Lato Regular"/>
                </a:rPr>
                <a:t>58pic.com</a:t>
              </a:r>
              <a:r>
                <a:rPr lang="zh-CN" altLang="en-US" sz="105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r>
                <a:rPr lang="en-US" altLang="zh-CN" sz="1050" dirty="0">
                  <a:solidFill>
                    <a:srgbClr val="FFFFFF">
                      <a:lumMod val="50000"/>
                    </a:srgbClr>
                  </a:solidFill>
                  <a:latin typeface="微软雅黑" panose="020B0503020204020204" pitchFamily="34" charset="-122"/>
                  <a:ea typeface="微软雅黑" panose="020B0503020204020204" pitchFamily="34" charset="-122"/>
                  <a:cs typeface="Lato Regular"/>
                </a:rPr>
                <a:t>58pic.com</a:t>
              </a:r>
            </a:p>
            <a:p>
              <a:pPr marL="0" lvl="0" indent="0" defTabSz="914400">
                <a:lnSpc>
                  <a:spcPct val="100000"/>
                </a:lnSpc>
                <a:spcBef>
                  <a:spcPts val="0"/>
                </a:spcBef>
                <a:buNone/>
              </a:pPr>
              <a:r>
                <a:rPr lang="zh-CN" altLang="en-US" sz="105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r>
                <a:rPr lang="en-US" altLang="zh-CN" sz="1050" dirty="0">
                  <a:solidFill>
                    <a:srgbClr val="FFFFFF">
                      <a:lumMod val="50000"/>
                    </a:srgbClr>
                  </a:solidFill>
                  <a:latin typeface="微软雅黑" panose="020B0503020204020204" pitchFamily="34" charset="-122"/>
                  <a:ea typeface="微软雅黑" panose="020B0503020204020204" pitchFamily="34" charset="-122"/>
                  <a:cs typeface="Lato Regular"/>
                </a:rPr>
                <a:t>58pic.com</a:t>
              </a:r>
              <a:r>
                <a:rPr lang="zh-CN" altLang="en-US" sz="105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r>
                <a:rPr lang="en-US" altLang="zh-CN" sz="1050" dirty="0">
                  <a:solidFill>
                    <a:srgbClr val="FFFFFF">
                      <a:lumMod val="50000"/>
                    </a:srgbClr>
                  </a:solidFill>
                  <a:latin typeface="微软雅黑" panose="020B0503020204020204" pitchFamily="34" charset="-122"/>
                  <a:ea typeface="微软雅黑" panose="020B0503020204020204" pitchFamily="34" charset="-122"/>
                  <a:cs typeface="Lato Regular"/>
                </a:rPr>
                <a:t>58pic.com</a:t>
              </a:r>
            </a:p>
            <a:p>
              <a:pPr marL="0" lvl="0" indent="0" defTabSz="914400">
                <a:lnSpc>
                  <a:spcPct val="100000"/>
                </a:lnSpc>
                <a:spcBef>
                  <a:spcPts val="0"/>
                </a:spcBef>
                <a:buNone/>
              </a:pPr>
              <a:r>
                <a:rPr lang="zh-CN" altLang="en-US" sz="105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r>
                <a:rPr lang="en-US" altLang="zh-CN" sz="1050" dirty="0">
                  <a:solidFill>
                    <a:srgbClr val="FFFFFF">
                      <a:lumMod val="50000"/>
                    </a:srgbClr>
                  </a:solidFill>
                  <a:latin typeface="微软雅黑" panose="020B0503020204020204" pitchFamily="34" charset="-122"/>
                  <a:ea typeface="微软雅黑" panose="020B0503020204020204" pitchFamily="34" charset="-122"/>
                  <a:cs typeface="Lato Regular"/>
                </a:rPr>
                <a:t>58pic.com</a:t>
              </a:r>
              <a:r>
                <a:rPr lang="zh-CN" altLang="en-US" sz="105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r>
                <a:rPr lang="en-US" altLang="zh-CN" sz="1050" dirty="0">
                  <a:solidFill>
                    <a:srgbClr val="FFFFFF">
                      <a:lumMod val="50000"/>
                    </a:srgbClr>
                  </a:solidFill>
                  <a:latin typeface="微软雅黑" panose="020B0503020204020204" pitchFamily="34" charset="-122"/>
                  <a:ea typeface="微软雅黑" panose="020B0503020204020204" pitchFamily="34" charset="-122"/>
                  <a:cs typeface="Lato Regular"/>
                </a:rPr>
                <a:t>58pic.com</a:t>
              </a:r>
            </a:p>
            <a:p>
              <a:pPr marL="0" lvl="0" indent="0" defTabSz="914400">
                <a:lnSpc>
                  <a:spcPct val="100000"/>
                </a:lnSpc>
                <a:spcBef>
                  <a:spcPts val="0"/>
                </a:spcBef>
                <a:buNone/>
              </a:pPr>
              <a:endParaRPr lang="en-US" altLang="zh-CN" sz="1050" dirty="0">
                <a:solidFill>
                  <a:srgbClr val="FFFFFF">
                    <a:lumMod val="50000"/>
                  </a:srgbClr>
                </a:solidFill>
                <a:latin typeface="微软雅黑" panose="020B0503020204020204" pitchFamily="34" charset="-122"/>
                <a:ea typeface="微软雅黑" panose="020B0503020204020204" pitchFamily="34" charset="-122"/>
                <a:cs typeface="Lato Regular"/>
              </a:endParaRPr>
            </a:p>
          </p:txBody>
        </p:sp>
        <p:sp>
          <p:nvSpPr>
            <p:cNvPr id="14" name="Text Placeholder 33">
              <a:extLst>
                <a:ext uri="{FF2B5EF4-FFF2-40B4-BE49-F238E27FC236}">
                  <a16:creationId xmlns:a16="http://schemas.microsoft.com/office/drawing/2014/main" id="{6DA344BC-BC1C-4C9B-A092-A6B6FDB343F7}"/>
                </a:ext>
              </a:extLst>
            </p:cNvPr>
            <p:cNvSpPr txBox="1"/>
            <p:nvPr/>
          </p:nvSpPr>
          <p:spPr>
            <a:xfrm>
              <a:off x="1023776" y="2329573"/>
              <a:ext cx="3408234" cy="1242499"/>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05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05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05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05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pPr marL="0" indent="0">
                <a:buNone/>
              </a:pPr>
              <a:r>
                <a:rPr lang="zh-CN" altLang="en-US" sz="105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05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05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05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pPr marL="0" indent="0">
                <a:buNone/>
              </a:pPr>
              <a:r>
                <a:rPr lang="zh-CN" altLang="en-US" sz="105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05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05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05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pPr marL="0" indent="0">
                <a:buNone/>
              </a:pPr>
              <a:r>
                <a:rPr lang="zh-CN" altLang="en-US" sz="105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05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05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05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pPr marL="0" indent="0">
                <a:buNone/>
              </a:pPr>
              <a:endParaRPr lang="en-US" altLang="zh-CN" sz="105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15" name="TextBox 15">
              <a:extLst>
                <a:ext uri="{FF2B5EF4-FFF2-40B4-BE49-F238E27FC236}">
                  <a16:creationId xmlns:a16="http://schemas.microsoft.com/office/drawing/2014/main" id="{EF5B804F-D819-4225-B989-311635D1D68B}"/>
                </a:ext>
              </a:extLst>
            </p:cNvPr>
            <p:cNvSpPr txBox="1">
              <a:spLocks noChangeArrowheads="1"/>
            </p:cNvSpPr>
            <p:nvPr/>
          </p:nvSpPr>
          <p:spPr bwMode="auto">
            <a:xfrm>
              <a:off x="1023777" y="1932475"/>
              <a:ext cx="2420840" cy="331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1" hangingPunct="1">
                <a:lnSpc>
                  <a:spcPct val="120000"/>
                </a:lnSpc>
              </a:pPr>
              <a:r>
                <a:rPr lang="zh-CN" altLang="en-US"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n-US" altLang="en-US"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6" name="组合 15">
            <a:extLst>
              <a:ext uri="{FF2B5EF4-FFF2-40B4-BE49-F238E27FC236}">
                <a16:creationId xmlns:a16="http://schemas.microsoft.com/office/drawing/2014/main" id="{D820C6B9-A5B0-4474-A401-88C4D4440017}"/>
              </a:ext>
            </a:extLst>
          </p:cNvPr>
          <p:cNvGrpSpPr/>
          <p:nvPr/>
        </p:nvGrpSpPr>
        <p:grpSpPr>
          <a:xfrm flipH="1">
            <a:off x="1654097" y="1763839"/>
            <a:ext cx="4862815" cy="4244860"/>
            <a:chOff x="1535417" y="1526117"/>
            <a:chExt cx="5212200" cy="4503778"/>
          </a:xfrm>
        </p:grpSpPr>
        <p:sp>
          <p:nvSpPr>
            <p:cNvPr id="17" name="Rectangle 3">
              <a:extLst>
                <a:ext uri="{FF2B5EF4-FFF2-40B4-BE49-F238E27FC236}">
                  <a16:creationId xmlns:a16="http://schemas.microsoft.com/office/drawing/2014/main" id="{A4504E57-49D2-4F7B-8760-069BEC26AA25}"/>
                </a:ext>
              </a:extLst>
            </p:cNvPr>
            <p:cNvSpPr/>
            <p:nvPr/>
          </p:nvSpPr>
          <p:spPr>
            <a:xfrm>
              <a:off x="1535417" y="5140785"/>
              <a:ext cx="5212200" cy="889110"/>
            </a:xfrm>
            <a:prstGeom prst="rect">
              <a:avLst/>
            </a:prstGeom>
            <a:solidFill>
              <a:srgbClr val="61B7AE"/>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sz="1400" dirty="0">
                <a:latin typeface="+mn-ea"/>
              </a:endParaRPr>
            </a:p>
          </p:txBody>
        </p:sp>
        <p:sp>
          <p:nvSpPr>
            <p:cNvPr id="18" name="Subtitle 2">
              <a:extLst>
                <a:ext uri="{FF2B5EF4-FFF2-40B4-BE49-F238E27FC236}">
                  <a16:creationId xmlns:a16="http://schemas.microsoft.com/office/drawing/2014/main" id="{612737B4-6F78-4901-9CEA-B160A719AA53}"/>
                </a:ext>
              </a:extLst>
            </p:cNvPr>
            <p:cNvSpPr txBox="1"/>
            <p:nvPr/>
          </p:nvSpPr>
          <p:spPr>
            <a:xfrm>
              <a:off x="1678514" y="5255974"/>
              <a:ext cx="4911703" cy="645461"/>
            </a:xfrm>
            <a:prstGeom prst="rect">
              <a:avLst/>
            </a:prstGeom>
          </p:spPr>
          <p:txBody>
            <a:bodyPr vert="horz" lIns="91420" tIns="45709" rIns="91420" bIns="45709"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lnSpc>
                  <a:spcPct val="120000"/>
                </a:lnSpc>
                <a:buNone/>
              </a:pPr>
              <a:r>
                <a:rPr lang="zh-CN" altLang="en-US" sz="1100" dirty="0">
                  <a:solidFill>
                    <a:schemeClr val="bg1"/>
                  </a:solidFill>
                  <a:latin typeface="微软雅黑" pitchFamily="34" charset="-122"/>
                  <a:ea typeface="微软雅黑" pitchFamily="34" charset="-122"/>
                </a:rPr>
                <a:t>详写内容</a:t>
              </a:r>
              <a:r>
                <a:rPr lang="en-US" altLang="zh-CN" sz="1100" dirty="0">
                  <a:solidFill>
                    <a:schemeClr val="bg1"/>
                  </a:solidFill>
                  <a:latin typeface="微软雅黑" pitchFamily="34" charset="-122"/>
                  <a:ea typeface="微软雅黑" pitchFamily="34" charset="-122"/>
                </a:rPr>
                <a:t>……</a:t>
              </a:r>
              <a:r>
                <a:rPr lang="zh-CN" altLang="en-US" sz="1100" dirty="0">
                  <a:solidFill>
                    <a:schemeClr val="bg1"/>
                  </a:solidFill>
                  <a:latin typeface="微软雅黑" pitchFamily="34" charset="-122"/>
                  <a:ea typeface="微软雅黑" pitchFamily="34" charset="-122"/>
                </a:rPr>
                <a:t>点击输入本栏的具体文字，简明扼要的说明分项内容，此为概念图解，请根据具体内容酌情修改。</a:t>
              </a:r>
              <a:endParaRPr lang="en-US" altLang="zh-CN" sz="1100" dirty="0">
                <a:solidFill>
                  <a:schemeClr val="bg1"/>
                </a:solidFill>
                <a:latin typeface="微软雅黑" pitchFamily="34" charset="-122"/>
                <a:ea typeface="微软雅黑" pitchFamily="34" charset="-122"/>
              </a:endParaRPr>
            </a:p>
          </p:txBody>
        </p:sp>
        <p:sp>
          <p:nvSpPr>
            <p:cNvPr id="19" name="Rectangle 3">
              <a:extLst>
                <a:ext uri="{FF2B5EF4-FFF2-40B4-BE49-F238E27FC236}">
                  <a16:creationId xmlns:a16="http://schemas.microsoft.com/office/drawing/2014/main" id="{62170E4B-DC5E-403C-8927-EA69CFA7818D}"/>
                </a:ext>
              </a:extLst>
            </p:cNvPr>
            <p:cNvSpPr/>
            <p:nvPr/>
          </p:nvSpPr>
          <p:spPr>
            <a:xfrm>
              <a:off x="1535417" y="1526117"/>
              <a:ext cx="5212200" cy="3584715"/>
            </a:xfrm>
            <a:prstGeom prst="rect">
              <a:avLst/>
            </a:prstGeom>
            <a:blipFill dpi="0" rotWithShape="1">
              <a:blip r:embed="rId3"/>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sz="1400" dirty="0">
                <a:latin typeface="+mn-ea"/>
              </a:endParaRPr>
            </a:p>
          </p:txBody>
        </p:sp>
      </p:grpSp>
    </p:spTree>
    <p:extLst>
      <p:ext uri="{BB962C8B-B14F-4D97-AF65-F5344CB8AC3E}">
        <p14:creationId xmlns:p14="http://schemas.microsoft.com/office/powerpoint/2010/main" val="3034985171"/>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50"/>
                                        <p:tgtEl>
                                          <p:spTgt spid="16"/>
                                        </p:tgtEl>
                                      </p:cBhvr>
                                    </p:animEffect>
                                    <p:anim calcmode="lin" valueType="num">
                                      <p:cBhvr>
                                        <p:cTn id="18" dur="750" fill="hold"/>
                                        <p:tgtEl>
                                          <p:spTgt spid="16"/>
                                        </p:tgtEl>
                                        <p:attrNameLst>
                                          <p:attrName>ppt_x</p:attrName>
                                        </p:attrNameLst>
                                      </p:cBhvr>
                                      <p:tavLst>
                                        <p:tav tm="0">
                                          <p:val>
                                            <p:strVal val="#ppt_x"/>
                                          </p:val>
                                        </p:tav>
                                        <p:tav tm="100000">
                                          <p:val>
                                            <p:strVal val="#ppt_x"/>
                                          </p:val>
                                        </p:tav>
                                      </p:tavLst>
                                    </p:anim>
                                    <p:anim calcmode="lin" valueType="num">
                                      <p:cBhvr>
                                        <p:cTn id="19" dur="75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4474546" y="243393"/>
            <a:ext cx="32553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600" b="1" spc="300" dirty="0">
                <a:solidFill>
                  <a:srgbClr val="61B7AE"/>
                </a:solidFill>
                <a:latin typeface="微软雅黑" panose="020B0503020204020204" pitchFamily="34" charset="-122"/>
                <a:ea typeface="微软雅黑" panose="020B0503020204020204" pitchFamily="34" charset="-122"/>
                <a:sym typeface="Arial" panose="020B0604020202020204" pitchFamily="34" charset="0"/>
              </a:rPr>
              <a:t>成功项目展示</a:t>
            </a:r>
          </a:p>
        </p:txBody>
      </p:sp>
      <p:cxnSp>
        <p:nvCxnSpPr>
          <p:cNvPr id="3" name="Straight Arrow Connector 22">
            <a:extLst>
              <a:ext uri="{FF2B5EF4-FFF2-40B4-BE49-F238E27FC236}">
                <a16:creationId xmlns:a16="http://schemas.microsoft.com/office/drawing/2014/main" id="{9BF7228C-9017-47CC-9E1F-CF2597C7ECE2}"/>
              </a:ext>
            </a:extLst>
          </p:cNvPr>
          <p:cNvCxnSpPr/>
          <p:nvPr/>
        </p:nvCxnSpPr>
        <p:spPr>
          <a:xfrm>
            <a:off x="3619884" y="3034709"/>
            <a:ext cx="1498473" cy="0"/>
          </a:xfrm>
          <a:prstGeom prst="straightConnector1">
            <a:avLst/>
          </a:prstGeom>
          <a:ln w="19050">
            <a:solidFill>
              <a:srgbClr val="61B7AE"/>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24">
            <a:extLst>
              <a:ext uri="{FF2B5EF4-FFF2-40B4-BE49-F238E27FC236}">
                <a16:creationId xmlns:a16="http://schemas.microsoft.com/office/drawing/2014/main" id="{5CBBBFCF-9162-4F5B-9D17-A13B39320151}"/>
              </a:ext>
            </a:extLst>
          </p:cNvPr>
          <p:cNvCxnSpPr/>
          <p:nvPr/>
        </p:nvCxnSpPr>
        <p:spPr>
          <a:xfrm>
            <a:off x="6939284" y="3034709"/>
            <a:ext cx="1498473" cy="0"/>
          </a:xfrm>
          <a:prstGeom prst="straightConnector1">
            <a:avLst/>
          </a:prstGeom>
          <a:ln w="19050">
            <a:solidFill>
              <a:srgbClr val="61B7AE"/>
            </a:solidFill>
            <a:prstDash val="dashDot"/>
            <a:tailEnd type="triangle"/>
          </a:ln>
        </p:spPr>
        <p:style>
          <a:lnRef idx="1">
            <a:schemeClr val="accent1"/>
          </a:lnRef>
          <a:fillRef idx="0">
            <a:schemeClr val="accent1"/>
          </a:fillRef>
          <a:effectRef idx="0">
            <a:schemeClr val="accent1"/>
          </a:effectRef>
          <a:fontRef idx="minor">
            <a:schemeClr val="tx1"/>
          </a:fontRef>
        </p:style>
      </p:cxnSp>
      <p:grpSp>
        <p:nvGrpSpPr>
          <p:cNvPr id="5" name="Group 21">
            <a:extLst>
              <a:ext uri="{FF2B5EF4-FFF2-40B4-BE49-F238E27FC236}">
                <a16:creationId xmlns:a16="http://schemas.microsoft.com/office/drawing/2014/main" id="{A6EA855B-E272-44A3-B0F1-3DB0F9D6130E}"/>
              </a:ext>
            </a:extLst>
          </p:cNvPr>
          <p:cNvGrpSpPr/>
          <p:nvPr/>
        </p:nvGrpSpPr>
        <p:grpSpPr>
          <a:xfrm>
            <a:off x="1952588" y="2277876"/>
            <a:ext cx="1513668" cy="1513668"/>
            <a:chOff x="2019765" y="1757191"/>
            <a:chExt cx="1513668" cy="1513668"/>
          </a:xfrm>
          <a:solidFill>
            <a:srgbClr val="61B7AE"/>
          </a:solidFill>
        </p:grpSpPr>
        <p:grpSp>
          <p:nvGrpSpPr>
            <p:cNvPr id="6" name="Group 20">
              <a:extLst>
                <a:ext uri="{FF2B5EF4-FFF2-40B4-BE49-F238E27FC236}">
                  <a16:creationId xmlns:a16="http://schemas.microsoft.com/office/drawing/2014/main" id="{77652415-82B3-4AE4-A574-8509126F5D7A}"/>
                </a:ext>
              </a:extLst>
            </p:cNvPr>
            <p:cNvGrpSpPr/>
            <p:nvPr/>
          </p:nvGrpSpPr>
          <p:grpSpPr>
            <a:xfrm>
              <a:off x="2019765" y="1757191"/>
              <a:ext cx="1513668" cy="1513668"/>
              <a:chOff x="2019765" y="1694131"/>
              <a:chExt cx="1513668" cy="1513668"/>
            </a:xfrm>
            <a:grpFill/>
          </p:grpSpPr>
          <p:sp>
            <p:nvSpPr>
              <p:cNvPr id="8" name="Teardrop 9">
                <a:extLst>
                  <a:ext uri="{FF2B5EF4-FFF2-40B4-BE49-F238E27FC236}">
                    <a16:creationId xmlns:a16="http://schemas.microsoft.com/office/drawing/2014/main" id="{689D4720-21D8-43E7-AC61-1D068E0D5584}"/>
                  </a:ext>
                </a:extLst>
              </p:cNvPr>
              <p:cNvSpPr/>
              <p:nvPr/>
            </p:nvSpPr>
            <p:spPr>
              <a:xfrm rot="8028697">
                <a:off x="2019765" y="1694131"/>
                <a:ext cx="1513668" cy="1513668"/>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solidFill>
                    <a:schemeClr val="bg1"/>
                  </a:solidFill>
                  <a:ea typeface="微软雅黑" panose="020B0503020204020204" pitchFamily="34" charset="-122"/>
                </a:endParaRPr>
              </a:p>
            </p:txBody>
          </p:sp>
          <p:sp>
            <p:nvSpPr>
              <p:cNvPr id="9" name="Teardrop 3">
                <a:extLst>
                  <a:ext uri="{FF2B5EF4-FFF2-40B4-BE49-F238E27FC236}">
                    <a16:creationId xmlns:a16="http://schemas.microsoft.com/office/drawing/2014/main" id="{9832C9AA-371B-4528-A64C-26D5ADCEB66A}"/>
                  </a:ext>
                </a:extLst>
              </p:cNvPr>
              <p:cNvSpPr/>
              <p:nvPr/>
            </p:nvSpPr>
            <p:spPr>
              <a:xfrm rot="8028697">
                <a:off x="2084879" y="1759244"/>
                <a:ext cx="1383446" cy="1383446"/>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solidFill>
                    <a:schemeClr val="bg1"/>
                  </a:solidFill>
                  <a:ea typeface="微软雅黑" panose="020B0503020204020204" pitchFamily="34" charset="-122"/>
                </a:endParaRPr>
              </a:p>
            </p:txBody>
          </p:sp>
        </p:grpSp>
        <p:sp>
          <p:nvSpPr>
            <p:cNvPr id="7" name="Rectangle 60">
              <a:extLst>
                <a:ext uri="{FF2B5EF4-FFF2-40B4-BE49-F238E27FC236}">
                  <a16:creationId xmlns:a16="http://schemas.microsoft.com/office/drawing/2014/main" id="{D734EAF7-A294-4322-AE6A-9780F9D3867C}"/>
                </a:ext>
              </a:extLst>
            </p:cNvPr>
            <p:cNvSpPr/>
            <p:nvPr/>
          </p:nvSpPr>
          <p:spPr>
            <a:xfrm>
              <a:off x="2247349" y="2294437"/>
              <a:ext cx="1107996" cy="646331"/>
            </a:xfrm>
            <a:prstGeom prst="rect">
              <a:avLst/>
            </a:prstGeom>
            <a:noFill/>
            <a:ln>
              <a:noFill/>
            </a:ln>
          </p:spPr>
          <p:txBody>
            <a:bodyPr wrap="non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取得成果</a:t>
              </a:r>
              <a:endParaRPr lang="en-US" altLang="zh-CN" b="1" dirty="0">
                <a:solidFill>
                  <a:schemeClr val="bg1"/>
                </a:solidFill>
                <a:latin typeface="微软雅黑" panose="020B0503020204020204" pitchFamily="34" charset="-122"/>
                <a:ea typeface="微软雅黑" panose="020B0503020204020204" pitchFamily="34" charset="-122"/>
              </a:endParaRPr>
            </a:p>
            <a:p>
              <a:pPr algn="ctr"/>
              <a:r>
                <a:rPr lang="zh-CN" altLang="en-US" b="1" dirty="0">
                  <a:solidFill>
                    <a:schemeClr val="bg1"/>
                  </a:solidFill>
                  <a:latin typeface="微软雅黑" panose="020B0503020204020204" pitchFamily="34" charset="-122"/>
                  <a:ea typeface="微软雅黑" panose="020B0503020204020204" pitchFamily="34" charset="-122"/>
                </a:rPr>
                <a:t>承担责任</a:t>
              </a:r>
              <a:endParaRPr lang="en-US" b="1" dirty="0">
                <a:solidFill>
                  <a:schemeClr val="bg1"/>
                </a:solidFill>
                <a:latin typeface="微软雅黑" panose="020B0503020204020204" pitchFamily="34" charset="-122"/>
                <a:ea typeface="微软雅黑" panose="020B0503020204020204" pitchFamily="34" charset="-122"/>
              </a:endParaRPr>
            </a:p>
          </p:txBody>
        </p:sp>
      </p:grpSp>
      <p:grpSp>
        <p:nvGrpSpPr>
          <p:cNvPr id="10" name="Group 23">
            <a:extLst>
              <a:ext uri="{FF2B5EF4-FFF2-40B4-BE49-F238E27FC236}">
                <a16:creationId xmlns:a16="http://schemas.microsoft.com/office/drawing/2014/main" id="{784181EF-8D15-4286-B089-D73880C9343C}"/>
              </a:ext>
            </a:extLst>
          </p:cNvPr>
          <p:cNvGrpSpPr/>
          <p:nvPr/>
        </p:nvGrpSpPr>
        <p:grpSpPr>
          <a:xfrm>
            <a:off x="5295870" y="2246760"/>
            <a:ext cx="1513668" cy="1513668"/>
            <a:chOff x="5339165" y="1757191"/>
            <a:chExt cx="1513668" cy="1513668"/>
          </a:xfrm>
          <a:solidFill>
            <a:srgbClr val="61B7AE"/>
          </a:solidFill>
        </p:grpSpPr>
        <p:grpSp>
          <p:nvGrpSpPr>
            <p:cNvPr id="11" name="Group 19">
              <a:extLst>
                <a:ext uri="{FF2B5EF4-FFF2-40B4-BE49-F238E27FC236}">
                  <a16:creationId xmlns:a16="http://schemas.microsoft.com/office/drawing/2014/main" id="{C895A91F-6198-48DF-99EB-B9163F940388}"/>
                </a:ext>
              </a:extLst>
            </p:cNvPr>
            <p:cNvGrpSpPr/>
            <p:nvPr/>
          </p:nvGrpSpPr>
          <p:grpSpPr>
            <a:xfrm>
              <a:off x="5339165" y="1757191"/>
              <a:ext cx="1513668" cy="1513668"/>
              <a:chOff x="5339165" y="1694131"/>
              <a:chExt cx="1513668" cy="1513668"/>
            </a:xfrm>
            <a:grpFill/>
          </p:grpSpPr>
          <p:sp>
            <p:nvSpPr>
              <p:cNvPr id="14" name="Teardrop 10">
                <a:extLst>
                  <a:ext uri="{FF2B5EF4-FFF2-40B4-BE49-F238E27FC236}">
                    <a16:creationId xmlns:a16="http://schemas.microsoft.com/office/drawing/2014/main" id="{3FB12C74-DA68-4C1B-B9DA-EEE05E82A189}"/>
                  </a:ext>
                </a:extLst>
              </p:cNvPr>
              <p:cNvSpPr/>
              <p:nvPr/>
            </p:nvSpPr>
            <p:spPr>
              <a:xfrm rot="8028697">
                <a:off x="5339165" y="1694131"/>
                <a:ext cx="1513668" cy="1513668"/>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solidFill>
                    <a:schemeClr val="bg1"/>
                  </a:solidFill>
                  <a:ea typeface="微软雅黑" panose="020B0503020204020204" pitchFamily="34" charset="-122"/>
                </a:endParaRPr>
              </a:p>
            </p:txBody>
          </p:sp>
          <p:sp>
            <p:nvSpPr>
              <p:cNvPr id="15" name="Teardrop 4">
                <a:extLst>
                  <a:ext uri="{FF2B5EF4-FFF2-40B4-BE49-F238E27FC236}">
                    <a16:creationId xmlns:a16="http://schemas.microsoft.com/office/drawing/2014/main" id="{CCC07D8B-424D-48D9-B20B-B92BA810A8FC}"/>
                  </a:ext>
                </a:extLst>
              </p:cNvPr>
              <p:cNvSpPr/>
              <p:nvPr/>
            </p:nvSpPr>
            <p:spPr>
              <a:xfrm rot="8028697">
                <a:off x="5404278" y="1759242"/>
                <a:ext cx="1383446" cy="1383446"/>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solidFill>
                    <a:schemeClr val="bg1"/>
                  </a:solidFill>
                  <a:ea typeface="微软雅黑" panose="020B0503020204020204" pitchFamily="34" charset="-122"/>
                </a:endParaRPr>
              </a:p>
            </p:txBody>
          </p:sp>
        </p:grpSp>
        <p:sp>
          <p:nvSpPr>
            <p:cNvPr id="13" name="Rectangle 61">
              <a:extLst>
                <a:ext uri="{FF2B5EF4-FFF2-40B4-BE49-F238E27FC236}">
                  <a16:creationId xmlns:a16="http://schemas.microsoft.com/office/drawing/2014/main" id="{F39643BF-3870-4302-AA3C-6C0627A7670C}"/>
                </a:ext>
              </a:extLst>
            </p:cNvPr>
            <p:cNvSpPr/>
            <p:nvPr/>
          </p:nvSpPr>
          <p:spPr>
            <a:xfrm>
              <a:off x="5422644" y="2252752"/>
              <a:ext cx="1415772" cy="830997"/>
            </a:xfrm>
            <a:prstGeom prst="rect">
              <a:avLst/>
            </a:prstGeom>
            <a:noFill/>
          </p:spPr>
          <p:txBody>
            <a:bodyPr wrap="square">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鼓舞、委任并</a:t>
              </a:r>
              <a:endParaRPr lang="en-US" altLang="zh-CN" sz="1600" b="1" dirty="0">
                <a:solidFill>
                  <a:schemeClr val="bg1"/>
                </a:solidFill>
                <a:latin typeface="微软雅黑" panose="020B0503020204020204" pitchFamily="34" charset="-122"/>
                <a:ea typeface="微软雅黑" panose="020B0503020204020204" pitchFamily="34" charset="-122"/>
              </a:endParaRPr>
            </a:p>
            <a:p>
              <a:pPr algn="ctr"/>
              <a:r>
                <a:rPr lang="zh-CN" altLang="en-US" sz="1600" b="1" dirty="0">
                  <a:solidFill>
                    <a:schemeClr val="bg1"/>
                  </a:solidFill>
                  <a:latin typeface="微软雅黑" panose="020B0503020204020204" pitchFamily="34" charset="-122"/>
                  <a:ea typeface="微软雅黑" panose="020B0503020204020204" pitchFamily="34" charset="-122"/>
                </a:rPr>
                <a:t>信任他人</a:t>
              </a:r>
              <a:endParaRPr lang="vi-VN" sz="1600" b="1" dirty="0">
                <a:solidFill>
                  <a:schemeClr val="bg1"/>
                </a:solidFill>
                <a:ea typeface="微软雅黑" panose="020B0503020204020204" pitchFamily="34" charset="-122"/>
              </a:endParaRPr>
            </a:p>
          </p:txBody>
        </p:sp>
      </p:grpSp>
      <p:grpSp>
        <p:nvGrpSpPr>
          <p:cNvPr id="16" name="Group 25">
            <a:extLst>
              <a:ext uri="{FF2B5EF4-FFF2-40B4-BE49-F238E27FC236}">
                <a16:creationId xmlns:a16="http://schemas.microsoft.com/office/drawing/2014/main" id="{73A67B9C-4C64-4D52-8458-0E396B5800D0}"/>
              </a:ext>
            </a:extLst>
          </p:cNvPr>
          <p:cNvGrpSpPr/>
          <p:nvPr/>
        </p:nvGrpSpPr>
        <p:grpSpPr>
          <a:xfrm>
            <a:off x="8591385" y="2277876"/>
            <a:ext cx="1513668" cy="1513668"/>
            <a:chOff x="8658562" y="1757191"/>
            <a:chExt cx="1513668" cy="1513668"/>
          </a:xfrm>
          <a:solidFill>
            <a:srgbClr val="61B7AE"/>
          </a:solidFill>
        </p:grpSpPr>
        <p:grpSp>
          <p:nvGrpSpPr>
            <p:cNvPr id="17" name="Group 18">
              <a:extLst>
                <a:ext uri="{FF2B5EF4-FFF2-40B4-BE49-F238E27FC236}">
                  <a16:creationId xmlns:a16="http://schemas.microsoft.com/office/drawing/2014/main" id="{2853399E-0E01-41C0-B001-3A6BDC43C7C1}"/>
                </a:ext>
              </a:extLst>
            </p:cNvPr>
            <p:cNvGrpSpPr/>
            <p:nvPr/>
          </p:nvGrpSpPr>
          <p:grpSpPr>
            <a:xfrm>
              <a:off x="8658562" y="1757191"/>
              <a:ext cx="1513668" cy="1513668"/>
              <a:chOff x="8658562" y="1694131"/>
              <a:chExt cx="1513668" cy="1513668"/>
            </a:xfrm>
            <a:grpFill/>
          </p:grpSpPr>
          <p:sp>
            <p:nvSpPr>
              <p:cNvPr id="19" name="Teardrop 11">
                <a:extLst>
                  <a:ext uri="{FF2B5EF4-FFF2-40B4-BE49-F238E27FC236}">
                    <a16:creationId xmlns:a16="http://schemas.microsoft.com/office/drawing/2014/main" id="{F320F015-5FE4-49E5-9AAD-0D0C743F5A4C}"/>
                  </a:ext>
                </a:extLst>
              </p:cNvPr>
              <p:cNvSpPr/>
              <p:nvPr/>
            </p:nvSpPr>
            <p:spPr>
              <a:xfrm rot="8028697">
                <a:off x="8658562" y="1694131"/>
                <a:ext cx="1513668" cy="1513668"/>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solidFill>
                    <a:schemeClr val="bg1"/>
                  </a:solidFill>
                  <a:ea typeface="微软雅黑" panose="020B0503020204020204" pitchFamily="34" charset="-122"/>
                </a:endParaRPr>
              </a:p>
            </p:txBody>
          </p:sp>
          <p:sp>
            <p:nvSpPr>
              <p:cNvPr id="20" name="Teardrop 5">
                <a:extLst>
                  <a:ext uri="{FF2B5EF4-FFF2-40B4-BE49-F238E27FC236}">
                    <a16:creationId xmlns:a16="http://schemas.microsoft.com/office/drawing/2014/main" id="{2210F466-A10A-46CE-ACE5-14CB55B14550}"/>
                  </a:ext>
                </a:extLst>
              </p:cNvPr>
              <p:cNvSpPr/>
              <p:nvPr/>
            </p:nvSpPr>
            <p:spPr>
              <a:xfrm rot="8028697">
                <a:off x="8723676" y="1759244"/>
                <a:ext cx="1383446" cy="1383446"/>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solidFill>
                    <a:schemeClr val="bg1"/>
                  </a:solidFill>
                  <a:ea typeface="微软雅黑" panose="020B0503020204020204" pitchFamily="34" charset="-122"/>
                </a:endParaRPr>
              </a:p>
            </p:txBody>
          </p:sp>
        </p:grpSp>
        <p:sp>
          <p:nvSpPr>
            <p:cNvPr id="18" name="Rectangle 62">
              <a:extLst>
                <a:ext uri="{FF2B5EF4-FFF2-40B4-BE49-F238E27FC236}">
                  <a16:creationId xmlns:a16="http://schemas.microsoft.com/office/drawing/2014/main" id="{7B31C795-D1DD-4E7D-9639-ADDA52395077}"/>
                </a:ext>
              </a:extLst>
            </p:cNvPr>
            <p:cNvSpPr/>
            <p:nvPr/>
          </p:nvSpPr>
          <p:spPr>
            <a:xfrm>
              <a:off x="8924946" y="2225007"/>
              <a:ext cx="1107996" cy="646331"/>
            </a:xfrm>
            <a:prstGeom prst="rect">
              <a:avLst/>
            </a:prstGeom>
            <a:noFill/>
          </p:spPr>
          <p:txBody>
            <a:bodyPr wrap="non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谈判达成</a:t>
              </a:r>
              <a:endParaRPr lang="en-US" altLang="zh-CN" b="1" dirty="0">
                <a:solidFill>
                  <a:schemeClr val="bg1"/>
                </a:solidFill>
                <a:latin typeface="微软雅黑" panose="020B0503020204020204" pitchFamily="34" charset="-122"/>
                <a:ea typeface="微软雅黑" panose="020B0503020204020204" pitchFamily="34" charset="-122"/>
              </a:endParaRPr>
            </a:p>
            <a:p>
              <a:pPr algn="ctr"/>
              <a:r>
                <a:rPr lang="zh-CN" altLang="en-US" b="1" dirty="0">
                  <a:solidFill>
                    <a:schemeClr val="bg1"/>
                  </a:solidFill>
                  <a:latin typeface="微软雅黑" panose="020B0503020204020204" pitchFamily="34" charset="-122"/>
                  <a:ea typeface="微软雅黑" panose="020B0503020204020204" pitchFamily="34" charset="-122"/>
                </a:rPr>
                <a:t>交易</a:t>
              </a:r>
              <a:endParaRPr lang="vi-VN" b="1" dirty="0">
                <a:solidFill>
                  <a:schemeClr val="bg1"/>
                </a:solidFill>
                <a:ea typeface="微软雅黑" panose="020B0503020204020204" pitchFamily="34" charset="-122"/>
              </a:endParaRPr>
            </a:p>
          </p:txBody>
        </p:sp>
      </p:grpSp>
      <p:grpSp>
        <p:nvGrpSpPr>
          <p:cNvPr id="21" name="组合 20">
            <a:extLst>
              <a:ext uri="{FF2B5EF4-FFF2-40B4-BE49-F238E27FC236}">
                <a16:creationId xmlns:a16="http://schemas.microsoft.com/office/drawing/2014/main" id="{C3D901E6-64AF-4EF4-ADEF-22E73BB22E7B}"/>
              </a:ext>
            </a:extLst>
          </p:cNvPr>
          <p:cNvGrpSpPr/>
          <p:nvPr/>
        </p:nvGrpSpPr>
        <p:grpSpPr>
          <a:xfrm>
            <a:off x="1256071" y="4135920"/>
            <a:ext cx="3025999" cy="465118"/>
            <a:chOff x="3002037" y="1465798"/>
            <a:chExt cx="7067433" cy="369332"/>
          </a:xfrm>
          <a:solidFill>
            <a:srgbClr val="61B7AE"/>
          </a:solidFill>
          <a:effectLst/>
        </p:grpSpPr>
        <p:sp>
          <p:nvSpPr>
            <p:cNvPr id="22" name="矩形 21">
              <a:extLst>
                <a:ext uri="{FF2B5EF4-FFF2-40B4-BE49-F238E27FC236}">
                  <a16:creationId xmlns:a16="http://schemas.microsoft.com/office/drawing/2014/main" id="{0B2FF1F9-7E7D-4502-8DDE-896E4E1739AE}"/>
                </a:ext>
              </a:extLst>
            </p:cNvPr>
            <p:cNvSpPr/>
            <p:nvPr/>
          </p:nvSpPr>
          <p:spPr bwMode="auto">
            <a:xfrm>
              <a:off x="3002037" y="1465798"/>
              <a:ext cx="7067433" cy="369332"/>
            </a:xfrm>
            <a:prstGeom prst="rect">
              <a:avLst/>
            </a:prstGeom>
            <a:grpFill/>
            <a:ln w="38100"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algn="ctr" fontAlgn="base">
                <a:spcBef>
                  <a:spcPct val="0"/>
                </a:spcBef>
                <a:spcAft>
                  <a:spcPct val="0"/>
                </a:spcAft>
              </a:pPr>
              <a:endParaRPr lang="zh-CN" altLang="en-US" sz="1400">
                <a:latin typeface="微软雅黑" panose="020B0503020204020204" pitchFamily="34" charset="-122"/>
                <a:ea typeface="微软雅黑" panose="020B0503020204020204" pitchFamily="34" charset="-122"/>
              </a:endParaRPr>
            </a:p>
          </p:txBody>
        </p:sp>
        <p:sp>
          <p:nvSpPr>
            <p:cNvPr id="23" name="TextBox 4">
              <a:extLst>
                <a:ext uri="{FF2B5EF4-FFF2-40B4-BE49-F238E27FC236}">
                  <a16:creationId xmlns:a16="http://schemas.microsoft.com/office/drawing/2014/main" id="{E5407E77-81A7-4F2B-B65F-875D1C1ACB79}"/>
                </a:ext>
              </a:extLst>
            </p:cNvPr>
            <p:cNvSpPr txBox="1"/>
            <p:nvPr/>
          </p:nvSpPr>
          <p:spPr>
            <a:xfrm>
              <a:off x="3691437" y="1500684"/>
              <a:ext cx="5688631" cy="293272"/>
            </a:xfrm>
            <a:prstGeom prst="rect">
              <a:avLst/>
            </a:prstGeom>
            <a:grpFill/>
            <a:ln>
              <a:noFill/>
            </a:ln>
          </p:spPr>
          <p:txBody>
            <a:bodyPr wrap="square" rtlCol="0">
              <a:spAutoFit/>
            </a:bodyPr>
            <a:lstStyle/>
            <a:p>
              <a:pPr algn="ctr"/>
              <a:r>
                <a:rPr lang="zh-CN" altLang="en-US" dirty="0">
                  <a:solidFill>
                    <a:srgbClr val="F8F8F8"/>
                  </a:solidFill>
                  <a:latin typeface="微软雅黑" panose="020B0503020204020204" pitchFamily="34" charset="-122"/>
                  <a:ea typeface="微软雅黑" panose="020B0503020204020204" pitchFamily="34" charset="-122"/>
                </a:rPr>
                <a:t>单击此处添加标题</a:t>
              </a:r>
            </a:p>
          </p:txBody>
        </p:sp>
      </p:grpSp>
      <p:sp>
        <p:nvSpPr>
          <p:cNvPr id="24" name="TextBox 9">
            <a:extLst>
              <a:ext uri="{FF2B5EF4-FFF2-40B4-BE49-F238E27FC236}">
                <a16:creationId xmlns:a16="http://schemas.microsoft.com/office/drawing/2014/main" id="{49871930-471F-4D95-AD92-0E8A6B42A4A1}"/>
              </a:ext>
            </a:extLst>
          </p:cNvPr>
          <p:cNvSpPr txBox="1"/>
          <p:nvPr/>
        </p:nvSpPr>
        <p:spPr>
          <a:xfrm>
            <a:off x="1256071" y="4699965"/>
            <a:ext cx="3025999" cy="1092607"/>
          </a:xfrm>
          <a:prstGeom prst="rect">
            <a:avLst/>
          </a:prstGeom>
          <a:noFill/>
        </p:spPr>
        <p:txBody>
          <a:bodyPr wrap="square" lIns="91440" tIns="45720" rIns="91440" bIns="45720" rtlCol="0">
            <a:spAutoFit/>
          </a:bodyPr>
          <a:lstStyle/>
          <a:p>
            <a:pPr algn="ctr">
              <a:lnSpc>
                <a:spcPct val="130000"/>
              </a:lnSpc>
            </a:pPr>
            <a:r>
              <a:rPr lang="zh-CN" altLang="en-US" sz="10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在此录入上述图表的综合描述说明，在此录入上述图表的综合描述说明您的内容打在这里，或者通过复制您的文本后，在此框中选择粘贴，并选择只保留文字。</a:t>
            </a:r>
          </a:p>
        </p:txBody>
      </p:sp>
      <p:grpSp>
        <p:nvGrpSpPr>
          <p:cNvPr id="25" name="组合 24">
            <a:extLst>
              <a:ext uri="{FF2B5EF4-FFF2-40B4-BE49-F238E27FC236}">
                <a16:creationId xmlns:a16="http://schemas.microsoft.com/office/drawing/2014/main" id="{7687C38D-CE85-4DDD-AB23-D39CDAAB9978}"/>
              </a:ext>
            </a:extLst>
          </p:cNvPr>
          <p:cNvGrpSpPr/>
          <p:nvPr/>
        </p:nvGrpSpPr>
        <p:grpSpPr>
          <a:xfrm>
            <a:off x="4567983" y="4135920"/>
            <a:ext cx="3025999" cy="465118"/>
            <a:chOff x="3002037" y="1465798"/>
            <a:chExt cx="7067433" cy="369332"/>
          </a:xfrm>
          <a:solidFill>
            <a:srgbClr val="61B7AE"/>
          </a:solidFill>
          <a:effectLst/>
        </p:grpSpPr>
        <p:sp>
          <p:nvSpPr>
            <p:cNvPr id="26" name="矩形 25">
              <a:extLst>
                <a:ext uri="{FF2B5EF4-FFF2-40B4-BE49-F238E27FC236}">
                  <a16:creationId xmlns:a16="http://schemas.microsoft.com/office/drawing/2014/main" id="{09D21BEB-CC76-4DC0-AA4C-F20ADD1B4746}"/>
                </a:ext>
              </a:extLst>
            </p:cNvPr>
            <p:cNvSpPr/>
            <p:nvPr/>
          </p:nvSpPr>
          <p:spPr bwMode="auto">
            <a:xfrm>
              <a:off x="3002037" y="1465798"/>
              <a:ext cx="7067433" cy="369332"/>
            </a:xfrm>
            <a:prstGeom prst="rect">
              <a:avLst/>
            </a:prstGeom>
            <a:grpFill/>
            <a:ln w="38100"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algn="ctr" fontAlgn="base">
                <a:spcBef>
                  <a:spcPct val="0"/>
                </a:spcBef>
                <a:spcAft>
                  <a:spcPct val="0"/>
                </a:spcAft>
              </a:pPr>
              <a:endParaRPr lang="zh-CN" altLang="en-US" sz="1400">
                <a:latin typeface="微软雅黑" panose="020B0503020204020204" pitchFamily="34" charset="-122"/>
                <a:ea typeface="微软雅黑" panose="020B0503020204020204" pitchFamily="34" charset="-122"/>
              </a:endParaRPr>
            </a:p>
          </p:txBody>
        </p:sp>
        <p:sp>
          <p:nvSpPr>
            <p:cNvPr id="27" name="TextBox 4">
              <a:extLst>
                <a:ext uri="{FF2B5EF4-FFF2-40B4-BE49-F238E27FC236}">
                  <a16:creationId xmlns:a16="http://schemas.microsoft.com/office/drawing/2014/main" id="{F3D34CBC-2430-49DA-BB07-792D1FB32F90}"/>
                </a:ext>
              </a:extLst>
            </p:cNvPr>
            <p:cNvSpPr txBox="1"/>
            <p:nvPr/>
          </p:nvSpPr>
          <p:spPr>
            <a:xfrm>
              <a:off x="3691437" y="1500684"/>
              <a:ext cx="5688631" cy="293272"/>
            </a:xfrm>
            <a:prstGeom prst="rect">
              <a:avLst/>
            </a:prstGeom>
            <a:grpFill/>
            <a:ln>
              <a:noFill/>
            </a:ln>
          </p:spPr>
          <p:txBody>
            <a:bodyPr wrap="square" rtlCol="0">
              <a:spAutoFit/>
            </a:bodyPr>
            <a:lstStyle/>
            <a:p>
              <a:pPr algn="ctr"/>
              <a:r>
                <a:rPr lang="zh-CN" altLang="en-US" dirty="0">
                  <a:solidFill>
                    <a:srgbClr val="F8F8F8"/>
                  </a:solidFill>
                  <a:latin typeface="微软雅黑" panose="020B0503020204020204" pitchFamily="34" charset="-122"/>
                  <a:ea typeface="微软雅黑" panose="020B0503020204020204" pitchFamily="34" charset="-122"/>
                </a:rPr>
                <a:t>单击此处添加标题</a:t>
              </a:r>
            </a:p>
          </p:txBody>
        </p:sp>
      </p:grpSp>
      <p:sp>
        <p:nvSpPr>
          <p:cNvPr id="28" name="TextBox 9">
            <a:extLst>
              <a:ext uri="{FF2B5EF4-FFF2-40B4-BE49-F238E27FC236}">
                <a16:creationId xmlns:a16="http://schemas.microsoft.com/office/drawing/2014/main" id="{93463E90-3FF7-4BFD-868E-D12B9295E187}"/>
              </a:ext>
            </a:extLst>
          </p:cNvPr>
          <p:cNvSpPr txBox="1"/>
          <p:nvPr/>
        </p:nvSpPr>
        <p:spPr>
          <a:xfrm>
            <a:off x="4567983" y="4699965"/>
            <a:ext cx="3025999" cy="1092607"/>
          </a:xfrm>
          <a:prstGeom prst="rect">
            <a:avLst/>
          </a:prstGeom>
          <a:noFill/>
        </p:spPr>
        <p:txBody>
          <a:bodyPr wrap="square" lIns="91440" tIns="45720" rIns="91440" bIns="45720" rtlCol="0">
            <a:spAutoFit/>
          </a:bodyPr>
          <a:lstStyle/>
          <a:p>
            <a:pPr algn="ctr">
              <a:lnSpc>
                <a:spcPct val="130000"/>
              </a:lnSpc>
            </a:pPr>
            <a:r>
              <a:rPr lang="zh-CN" altLang="en-US" sz="10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在此录入上述图表的综合描述说明，在此录入上述图表的综合描述说明您的内容打在这里，或者通过复制您的文本后，在此框中选择粘贴，并选择只保留文字。</a:t>
            </a:r>
          </a:p>
        </p:txBody>
      </p:sp>
      <p:grpSp>
        <p:nvGrpSpPr>
          <p:cNvPr id="29" name="组合 28">
            <a:extLst>
              <a:ext uri="{FF2B5EF4-FFF2-40B4-BE49-F238E27FC236}">
                <a16:creationId xmlns:a16="http://schemas.microsoft.com/office/drawing/2014/main" id="{8FAC474B-C976-442C-A119-1F138BF65B90}"/>
              </a:ext>
            </a:extLst>
          </p:cNvPr>
          <p:cNvGrpSpPr/>
          <p:nvPr/>
        </p:nvGrpSpPr>
        <p:grpSpPr>
          <a:xfrm>
            <a:off x="7846440" y="4135920"/>
            <a:ext cx="3025999" cy="465118"/>
            <a:chOff x="3002037" y="1465798"/>
            <a:chExt cx="7067433" cy="369332"/>
          </a:xfrm>
          <a:solidFill>
            <a:srgbClr val="61B7AE"/>
          </a:solidFill>
          <a:effectLst/>
        </p:grpSpPr>
        <p:sp>
          <p:nvSpPr>
            <p:cNvPr id="30" name="矩形 29">
              <a:extLst>
                <a:ext uri="{FF2B5EF4-FFF2-40B4-BE49-F238E27FC236}">
                  <a16:creationId xmlns:a16="http://schemas.microsoft.com/office/drawing/2014/main" id="{42BCFCE1-CB36-4A54-826C-9D81ADD17E76}"/>
                </a:ext>
              </a:extLst>
            </p:cNvPr>
            <p:cNvSpPr/>
            <p:nvPr/>
          </p:nvSpPr>
          <p:spPr bwMode="auto">
            <a:xfrm>
              <a:off x="3002037" y="1465798"/>
              <a:ext cx="7067433" cy="369332"/>
            </a:xfrm>
            <a:prstGeom prst="rect">
              <a:avLst/>
            </a:prstGeom>
            <a:grpFill/>
            <a:ln w="38100"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algn="ctr" fontAlgn="base">
                <a:spcBef>
                  <a:spcPct val="0"/>
                </a:spcBef>
                <a:spcAft>
                  <a:spcPct val="0"/>
                </a:spcAft>
              </a:pPr>
              <a:endParaRPr lang="zh-CN" altLang="en-US" sz="1400">
                <a:latin typeface="微软雅黑" panose="020B0503020204020204" pitchFamily="34" charset="-122"/>
                <a:ea typeface="微软雅黑" panose="020B0503020204020204" pitchFamily="34" charset="-122"/>
              </a:endParaRPr>
            </a:p>
          </p:txBody>
        </p:sp>
        <p:sp>
          <p:nvSpPr>
            <p:cNvPr id="31" name="TextBox 4">
              <a:extLst>
                <a:ext uri="{FF2B5EF4-FFF2-40B4-BE49-F238E27FC236}">
                  <a16:creationId xmlns:a16="http://schemas.microsoft.com/office/drawing/2014/main" id="{4383773D-A0B3-4258-B4C4-B5AE897D5BC5}"/>
                </a:ext>
              </a:extLst>
            </p:cNvPr>
            <p:cNvSpPr txBox="1"/>
            <p:nvPr/>
          </p:nvSpPr>
          <p:spPr>
            <a:xfrm>
              <a:off x="3691437" y="1500684"/>
              <a:ext cx="5688631" cy="293272"/>
            </a:xfrm>
            <a:prstGeom prst="rect">
              <a:avLst/>
            </a:prstGeom>
            <a:grpFill/>
            <a:ln>
              <a:noFill/>
            </a:ln>
          </p:spPr>
          <p:txBody>
            <a:bodyPr wrap="square" rtlCol="0">
              <a:spAutoFit/>
            </a:bodyPr>
            <a:lstStyle/>
            <a:p>
              <a:pPr algn="ctr"/>
              <a:r>
                <a:rPr lang="zh-CN" altLang="en-US" dirty="0">
                  <a:solidFill>
                    <a:srgbClr val="F8F8F8"/>
                  </a:solidFill>
                  <a:latin typeface="微软雅黑" panose="020B0503020204020204" pitchFamily="34" charset="-122"/>
                  <a:ea typeface="微软雅黑" panose="020B0503020204020204" pitchFamily="34" charset="-122"/>
                </a:rPr>
                <a:t>单击此处添加标题</a:t>
              </a:r>
            </a:p>
          </p:txBody>
        </p:sp>
      </p:grpSp>
      <p:sp>
        <p:nvSpPr>
          <p:cNvPr id="32" name="TextBox 9">
            <a:extLst>
              <a:ext uri="{FF2B5EF4-FFF2-40B4-BE49-F238E27FC236}">
                <a16:creationId xmlns:a16="http://schemas.microsoft.com/office/drawing/2014/main" id="{B2C5C0AD-62D0-47BF-870B-F3EC6C476569}"/>
              </a:ext>
            </a:extLst>
          </p:cNvPr>
          <p:cNvSpPr txBox="1"/>
          <p:nvPr/>
        </p:nvSpPr>
        <p:spPr>
          <a:xfrm>
            <a:off x="7846440" y="4699965"/>
            <a:ext cx="3025999" cy="1092607"/>
          </a:xfrm>
          <a:prstGeom prst="rect">
            <a:avLst/>
          </a:prstGeom>
          <a:noFill/>
        </p:spPr>
        <p:txBody>
          <a:bodyPr wrap="square" lIns="91440" tIns="45720" rIns="91440" bIns="45720" rtlCol="0">
            <a:spAutoFit/>
          </a:bodyPr>
          <a:lstStyle/>
          <a:p>
            <a:pPr algn="ctr">
              <a:lnSpc>
                <a:spcPct val="130000"/>
              </a:lnSpc>
            </a:pPr>
            <a:r>
              <a:rPr lang="zh-CN" altLang="en-US" sz="10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在此录入上述图表的综合描述说明，在此录入上述图表的综合描述说明您的内容打在这里，或者通过复制您的文本后，在此框中选择粘贴，并选择只保留文字。</a:t>
            </a:r>
          </a:p>
        </p:txBody>
      </p:sp>
    </p:spTree>
    <p:extLst>
      <p:ext uri="{BB962C8B-B14F-4D97-AF65-F5344CB8AC3E}">
        <p14:creationId xmlns:p14="http://schemas.microsoft.com/office/powerpoint/2010/main" val="1444126189"/>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anim calcmode="lin" valueType="num">
                                      <p:cBhvr>
                                        <p:cTn id="24" dur="500" fill="hold"/>
                                        <p:tgtEl>
                                          <p:spTgt spid="10"/>
                                        </p:tgtEl>
                                        <p:attrNameLst>
                                          <p:attrName>ppt_x</p:attrName>
                                        </p:attrNameLst>
                                      </p:cBhvr>
                                      <p:tavLst>
                                        <p:tav tm="0">
                                          <p:val>
                                            <p:strVal val="#ppt_x"/>
                                          </p:val>
                                        </p:tav>
                                        <p:tav tm="100000">
                                          <p:val>
                                            <p:strVal val="#ppt_x"/>
                                          </p:val>
                                        </p:tav>
                                      </p:tavLst>
                                    </p:anim>
                                    <p:anim calcmode="lin" valueType="num">
                                      <p:cBhvr>
                                        <p:cTn id="25" dur="50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cTn>
                              </p:par>
                            </p:childTnLst>
                          </p:cTn>
                        </p:par>
                        <p:par>
                          <p:cTn id="30" fill="hold">
                            <p:stCondLst>
                              <p:cond delay="3000"/>
                            </p:stCondLst>
                            <p:childTnLst>
                              <p:par>
                                <p:cTn id="31" presetID="47" presetClass="entr" presetSubtype="0"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anim calcmode="lin" valueType="num">
                                      <p:cBhvr>
                                        <p:cTn id="34" dur="500" fill="hold"/>
                                        <p:tgtEl>
                                          <p:spTgt spid="16"/>
                                        </p:tgtEl>
                                        <p:attrNameLst>
                                          <p:attrName>ppt_x</p:attrName>
                                        </p:attrNameLst>
                                      </p:cBhvr>
                                      <p:tavLst>
                                        <p:tav tm="0">
                                          <p:val>
                                            <p:strVal val="#ppt_x"/>
                                          </p:val>
                                        </p:tav>
                                        <p:tav tm="100000">
                                          <p:val>
                                            <p:strVal val="#ppt_x"/>
                                          </p:val>
                                        </p:tav>
                                      </p:tavLst>
                                    </p:anim>
                                    <p:anim calcmode="lin" valueType="num">
                                      <p:cBhvr>
                                        <p:cTn id="35" dur="500" fill="hold"/>
                                        <p:tgtEl>
                                          <p:spTgt spid="16"/>
                                        </p:tgtEl>
                                        <p:attrNameLst>
                                          <p:attrName>ppt_y</p:attrName>
                                        </p:attrNameLst>
                                      </p:cBhvr>
                                      <p:tavLst>
                                        <p:tav tm="0">
                                          <p:val>
                                            <p:strVal val="#ppt_y-.1"/>
                                          </p:val>
                                        </p:tav>
                                        <p:tav tm="100000">
                                          <p:val>
                                            <p:strVal val="#ppt_y"/>
                                          </p:val>
                                        </p:tav>
                                      </p:tavLst>
                                    </p:anim>
                                  </p:childTnLst>
                                </p:cTn>
                              </p:par>
                            </p:childTnLst>
                          </p:cTn>
                        </p:par>
                        <p:par>
                          <p:cTn id="36" fill="hold">
                            <p:stCondLst>
                              <p:cond delay="3500"/>
                            </p:stCondLst>
                            <p:childTnLst>
                              <p:par>
                                <p:cTn id="37" presetID="22" presetClass="entr" presetSubtype="8"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750"/>
                                        <p:tgtEl>
                                          <p:spTgt spid="21"/>
                                        </p:tgtEl>
                                      </p:cBhvr>
                                    </p:animEffect>
                                  </p:childTnLst>
                                </p:cTn>
                              </p:par>
                            </p:childTnLst>
                          </p:cTn>
                        </p:par>
                        <p:par>
                          <p:cTn id="40" fill="hold">
                            <p:stCondLst>
                              <p:cond delay="4250"/>
                            </p:stCondLst>
                            <p:childTnLst>
                              <p:par>
                                <p:cTn id="41" presetID="12" presetClass="entr" presetSubtype="4" fill="hold" grpId="0" nodeType="afterEffect">
                                  <p:stCondLst>
                                    <p:cond delay="0"/>
                                  </p:stCondLst>
                                  <p:iterate type="lt">
                                    <p:tmPct val="5983"/>
                                  </p:iterate>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250"/>
                                        <p:tgtEl>
                                          <p:spTgt spid="24"/>
                                        </p:tgtEl>
                                        <p:attrNameLst>
                                          <p:attrName>ppt_y</p:attrName>
                                        </p:attrNameLst>
                                      </p:cBhvr>
                                      <p:tavLst>
                                        <p:tav tm="0">
                                          <p:val>
                                            <p:strVal val="#ppt_y+#ppt_h*1.125000"/>
                                          </p:val>
                                        </p:tav>
                                        <p:tav tm="100000">
                                          <p:val>
                                            <p:strVal val="#ppt_y"/>
                                          </p:val>
                                        </p:tav>
                                      </p:tavLst>
                                    </p:anim>
                                    <p:animEffect transition="in" filter="wipe(up)">
                                      <p:cBhvr>
                                        <p:cTn id="44" dur="250"/>
                                        <p:tgtEl>
                                          <p:spTgt spid="24"/>
                                        </p:tgtEl>
                                      </p:cBhvr>
                                    </p:animEffect>
                                  </p:childTnLst>
                                </p:cTn>
                              </p:par>
                            </p:childTnLst>
                          </p:cTn>
                        </p:par>
                        <p:par>
                          <p:cTn id="45" fill="hold">
                            <p:stCondLst>
                              <p:cond delay="6115"/>
                            </p:stCondLst>
                            <p:childTnLst>
                              <p:par>
                                <p:cTn id="46" presetID="22" presetClass="entr" presetSubtype="8" fill="hold" nodeType="after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left)">
                                      <p:cBhvr>
                                        <p:cTn id="48" dur="750"/>
                                        <p:tgtEl>
                                          <p:spTgt spid="25"/>
                                        </p:tgtEl>
                                      </p:cBhvr>
                                    </p:animEffect>
                                  </p:childTnLst>
                                </p:cTn>
                              </p:par>
                            </p:childTnLst>
                          </p:cTn>
                        </p:par>
                        <p:par>
                          <p:cTn id="49" fill="hold">
                            <p:stCondLst>
                              <p:cond delay="6865"/>
                            </p:stCondLst>
                            <p:childTnLst>
                              <p:par>
                                <p:cTn id="50" presetID="12" presetClass="entr" presetSubtype="4" fill="hold" grpId="0" nodeType="afterEffect">
                                  <p:stCondLst>
                                    <p:cond delay="0"/>
                                  </p:stCondLst>
                                  <p:iterate type="lt">
                                    <p:tmPct val="5983"/>
                                  </p:iterate>
                                  <p:childTnLst>
                                    <p:set>
                                      <p:cBhvr>
                                        <p:cTn id="51" dur="1" fill="hold">
                                          <p:stCondLst>
                                            <p:cond delay="0"/>
                                          </p:stCondLst>
                                        </p:cTn>
                                        <p:tgtEl>
                                          <p:spTgt spid="28"/>
                                        </p:tgtEl>
                                        <p:attrNameLst>
                                          <p:attrName>style.visibility</p:attrName>
                                        </p:attrNameLst>
                                      </p:cBhvr>
                                      <p:to>
                                        <p:strVal val="visible"/>
                                      </p:to>
                                    </p:set>
                                    <p:anim calcmode="lin" valueType="num">
                                      <p:cBhvr additive="base">
                                        <p:cTn id="52" dur="250"/>
                                        <p:tgtEl>
                                          <p:spTgt spid="28"/>
                                        </p:tgtEl>
                                        <p:attrNameLst>
                                          <p:attrName>ppt_y</p:attrName>
                                        </p:attrNameLst>
                                      </p:cBhvr>
                                      <p:tavLst>
                                        <p:tav tm="0">
                                          <p:val>
                                            <p:strVal val="#ppt_y+#ppt_h*1.125000"/>
                                          </p:val>
                                        </p:tav>
                                        <p:tav tm="100000">
                                          <p:val>
                                            <p:strVal val="#ppt_y"/>
                                          </p:val>
                                        </p:tav>
                                      </p:tavLst>
                                    </p:anim>
                                    <p:animEffect transition="in" filter="wipe(up)">
                                      <p:cBhvr>
                                        <p:cTn id="53" dur="250"/>
                                        <p:tgtEl>
                                          <p:spTgt spid="28"/>
                                        </p:tgtEl>
                                      </p:cBhvr>
                                    </p:animEffect>
                                  </p:childTnLst>
                                </p:cTn>
                              </p:par>
                            </p:childTnLst>
                          </p:cTn>
                        </p:par>
                        <p:par>
                          <p:cTn id="54" fill="hold">
                            <p:stCondLst>
                              <p:cond delay="8731"/>
                            </p:stCondLst>
                            <p:childTnLst>
                              <p:par>
                                <p:cTn id="55" presetID="22" presetClass="entr" presetSubtype="8" fill="hold" nodeType="after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left)">
                                      <p:cBhvr>
                                        <p:cTn id="57" dur="750"/>
                                        <p:tgtEl>
                                          <p:spTgt spid="29"/>
                                        </p:tgtEl>
                                      </p:cBhvr>
                                    </p:animEffect>
                                  </p:childTnLst>
                                </p:cTn>
                              </p:par>
                            </p:childTnLst>
                          </p:cTn>
                        </p:par>
                        <p:par>
                          <p:cTn id="58" fill="hold">
                            <p:stCondLst>
                              <p:cond delay="9481"/>
                            </p:stCondLst>
                            <p:childTnLst>
                              <p:par>
                                <p:cTn id="59" presetID="12" presetClass="entr" presetSubtype="4" fill="hold" grpId="0" nodeType="afterEffect">
                                  <p:stCondLst>
                                    <p:cond delay="0"/>
                                  </p:stCondLst>
                                  <p:iterate type="lt">
                                    <p:tmPct val="5983"/>
                                  </p:iterate>
                                  <p:childTnLst>
                                    <p:set>
                                      <p:cBhvr>
                                        <p:cTn id="60" dur="1" fill="hold">
                                          <p:stCondLst>
                                            <p:cond delay="0"/>
                                          </p:stCondLst>
                                        </p:cTn>
                                        <p:tgtEl>
                                          <p:spTgt spid="32"/>
                                        </p:tgtEl>
                                        <p:attrNameLst>
                                          <p:attrName>style.visibility</p:attrName>
                                        </p:attrNameLst>
                                      </p:cBhvr>
                                      <p:to>
                                        <p:strVal val="visible"/>
                                      </p:to>
                                    </p:set>
                                    <p:anim calcmode="lin" valueType="num">
                                      <p:cBhvr additive="base">
                                        <p:cTn id="61" dur="250"/>
                                        <p:tgtEl>
                                          <p:spTgt spid="32"/>
                                        </p:tgtEl>
                                        <p:attrNameLst>
                                          <p:attrName>ppt_y</p:attrName>
                                        </p:attrNameLst>
                                      </p:cBhvr>
                                      <p:tavLst>
                                        <p:tav tm="0">
                                          <p:val>
                                            <p:strVal val="#ppt_y+#ppt_h*1.125000"/>
                                          </p:val>
                                        </p:tav>
                                        <p:tav tm="100000">
                                          <p:val>
                                            <p:strVal val="#ppt_y"/>
                                          </p:val>
                                        </p:tav>
                                      </p:tavLst>
                                    </p:anim>
                                    <p:animEffect transition="in" filter="wipe(up)">
                                      <p:cBhvr>
                                        <p:cTn id="62" dur="2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4" grpId="0"/>
      <p:bldP spid="28" grpId="0"/>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4474546" y="243393"/>
            <a:ext cx="32553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600" b="1" spc="300" dirty="0">
                <a:solidFill>
                  <a:srgbClr val="61B7AE"/>
                </a:solidFill>
                <a:latin typeface="微软雅黑" panose="020B0503020204020204" pitchFamily="34" charset="-122"/>
                <a:ea typeface="微软雅黑" panose="020B0503020204020204" pitchFamily="34" charset="-122"/>
                <a:sym typeface="Arial" panose="020B0604020202020204" pitchFamily="34" charset="0"/>
              </a:rPr>
              <a:t>成功项目展示</a:t>
            </a:r>
          </a:p>
        </p:txBody>
      </p:sp>
      <p:sp>
        <p:nvSpPr>
          <p:cNvPr id="3" name="Line 5">
            <a:extLst>
              <a:ext uri="{FF2B5EF4-FFF2-40B4-BE49-F238E27FC236}">
                <a16:creationId xmlns:a16="http://schemas.microsoft.com/office/drawing/2014/main" id="{62B57EC0-26A8-4FD3-8E3D-84CEC6E2B9DE}"/>
              </a:ext>
            </a:extLst>
          </p:cNvPr>
          <p:cNvSpPr>
            <a:spLocks noChangeShapeType="1"/>
          </p:cNvSpPr>
          <p:nvPr/>
        </p:nvSpPr>
        <p:spPr bwMode="auto">
          <a:xfrm flipV="1">
            <a:off x="686087" y="5237058"/>
            <a:ext cx="5582522" cy="0"/>
          </a:xfrm>
          <a:prstGeom prst="line">
            <a:avLst/>
          </a:prstGeom>
          <a:noFill/>
          <a:ln w="38100">
            <a:solidFill>
              <a:schemeClr val="bg1">
                <a:lumMod val="65000"/>
              </a:schemeClr>
            </a:solidFill>
            <a:prstDash val="dash"/>
            <a:round/>
            <a:headEnd type="diamond" w="med" len="med"/>
            <a:tailEnd type="diamond" w="med" len="med"/>
          </a:ln>
          <a:extLst>
            <a:ext uri="{909E8E84-426E-40DD-AFC4-6F175D3DCCD1}">
              <a14:hiddenFill xmlns:a14="http://schemas.microsoft.com/office/drawing/2010/main">
                <a:noFill/>
              </a14:hiddenFill>
            </a:ext>
          </a:extLst>
        </p:spPr>
        <p:txBody>
          <a:bodyPr lIns="0" tIns="0" rIns="0" bIns="0" anchor="ctr"/>
          <a:lstStyle/>
          <a:p>
            <a:pPr algn="ctr"/>
            <a:endParaRPr lang="zh-CN" altLang="en-US" sz="90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AutoShape 6">
            <a:extLst>
              <a:ext uri="{FF2B5EF4-FFF2-40B4-BE49-F238E27FC236}">
                <a16:creationId xmlns:a16="http://schemas.microsoft.com/office/drawing/2014/main" id="{EFEFEDDD-66C2-4A29-B0CA-A3A464F21A34}"/>
              </a:ext>
            </a:extLst>
          </p:cNvPr>
          <p:cNvSpPr>
            <a:spLocks/>
          </p:cNvSpPr>
          <p:nvPr/>
        </p:nvSpPr>
        <p:spPr bwMode="auto">
          <a:xfrm>
            <a:off x="1860489" y="2449528"/>
            <a:ext cx="447676" cy="323820"/>
          </a:xfrm>
          <a:custGeom>
            <a:avLst/>
            <a:gdLst>
              <a:gd name="T0" fmla="*/ 476250 w 21600"/>
              <a:gd name="T1" fmla="*/ 344488 h 21600"/>
              <a:gd name="T2" fmla="*/ 476250 w 21600"/>
              <a:gd name="T3" fmla="*/ 344488 h 21600"/>
              <a:gd name="T4" fmla="*/ 476250 w 21600"/>
              <a:gd name="T5" fmla="*/ 344488 h 21600"/>
              <a:gd name="T6" fmla="*/ 476250 w 21600"/>
              <a:gd name="T7" fmla="*/ 3444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es-ES" altLang="zh-CN" sz="140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80%</a:t>
            </a:r>
          </a:p>
        </p:txBody>
      </p:sp>
      <p:sp>
        <p:nvSpPr>
          <p:cNvPr id="5" name="AutoShape 7">
            <a:extLst>
              <a:ext uri="{FF2B5EF4-FFF2-40B4-BE49-F238E27FC236}">
                <a16:creationId xmlns:a16="http://schemas.microsoft.com/office/drawing/2014/main" id="{99835398-93AE-4E5D-A5C0-2849D938EE04}"/>
              </a:ext>
            </a:extLst>
          </p:cNvPr>
          <p:cNvSpPr>
            <a:spLocks/>
          </p:cNvSpPr>
          <p:nvPr/>
        </p:nvSpPr>
        <p:spPr bwMode="auto">
          <a:xfrm>
            <a:off x="1119586" y="3198640"/>
            <a:ext cx="446931" cy="323820"/>
          </a:xfrm>
          <a:custGeom>
            <a:avLst/>
            <a:gdLst>
              <a:gd name="T0" fmla="*/ 475457 w 21600"/>
              <a:gd name="T1" fmla="*/ 344488 h 21600"/>
              <a:gd name="T2" fmla="*/ 475457 w 21600"/>
              <a:gd name="T3" fmla="*/ 344488 h 21600"/>
              <a:gd name="T4" fmla="*/ 475457 w 21600"/>
              <a:gd name="T5" fmla="*/ 344488 h 21600"/>
              <a:gd name="T6" fmla="*/ 475457 w 21600"/>
              <a:gd name="T7" fmla="*/ 3444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es-ES" altLang="zh-CN" sz="140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45%</a:t>
            </a:r>
          </a:p>
        </p:txBody>
      </p:sp>
      <p:sp>
        <p:nvSpPr>
          <p:cNvPr id="6" name="AutoShape 8">
            <a:extLst>
              <a:ext uri="{FF2B5EF4-FFF2-40B4-BE49-F238E27FC236}">
                <a16:creationId xmlns:a16="http://schemas.microsoft.com/office/drawing/2014/main" id="{81C6A0F3-1749-4B08-8323-532697F038A5}"/>
              </a:ext>
            </a:extLst>
          </p:cNvPr>
          <p:cNvSpPr>
            <a:spLocks/>
          </p:cNvSpPr>
          <p:nvPr/>
        </p:nvSpPr>
        <p:spPr bwMode="auto">
          <a:xfrm>
            <a:off x="2602141" y="3657509"/>
            <a:ext cx="447676" cy="323820"/>
          </a:xfrm>
          <a:custGeom>
            <a:avLst/>
            <a:gdLst>
              <a:gd name="T0" fmla="*/ 476250 w 21600"/>
              <a:gd name="T1" fmla="*/ 344488 h 21600"/>
              <a:gd name="T2" fmla="*/ 476250 w 21600"/>
              <a:gd name="T3" fmla="*/ 344488 h 21600"/>
              <a:gd name="T4" fmla="*/ 476250 w 21600"/>
              <a:gd name="T5" fmla="*/ 344488 h 21600"/>
              <a:gd name="T6" fmla="*/ 476250 w 21600"/>
              <a:gd name="T7" fmla="*/ 3444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es-ES" altLang="zh-CN" sz="140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25%</a:t>
            </a:r>
          </a:p>
        </p:txBody>
      </p:sp>
      <p:sp>
        <p:nvSpPr>
          <p:cNvPr id="7" name="AutoShape 9">
            <a:extLst>
              <a:ext uri="{FF2B5EF4-FFF2-40B4-BE49-F238E27FC236}">
                <a16:creationId xmlns:a16="http://schemas.microsoft.com/office/drawing/2014/main" id="{9030CDD1-E648-45B7-B5C3-B410D82B4275}"/>
              </a:ext>
            </a:extLst>
          </p:cNvPr>
          <p:cNvSpPr>
            <a:spLocks/>
          </p:cNvSpPr>
          <p:nvPr/>
        </p:nvSpPr>
        <p:spPr bwMode="auto">
          <a:xfrm>
            <a:off x="3399750" y="2797970"/>
            <a:ext cx="447676" cy="324565"/>
          </a:xfrm>
          <a:custGeom>
            <a:avLst/>
            <a:gdLst>
              <a:gd name="T0" fmla="*/ 476250 w 21600"/>
              <a:gd name="T1" fmla="*/ 345281 h 21600"/>
              <a:gd name="T2" fmla="*/ 476250 w 21600"/>
              <a:gd name="T3" fmla="*/ 345281 h 21600"/>
              <a:gd name="T4" fmla="*/ 476250 w 21600"/>
              <a:gd name="T5" fmla="*/ 345281 h 21600"/>
              <a:gd name="T6" fmla="*/ 476250 w 21600"/>
              <a:gd name="T7" fmla="*/ 34528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es-ES" altLang="zh-CN" sz="140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70%</a:t>
            </a:r>
          </a:p>
        </p:txBody>
      </p:sp>
      <p:sp>
        <p:nvSpPr>
          <p:cNvPr id="8" name="AutoShape 10">
            <a:extLst>
              <a:ext uri="{FF2B5EF4-FFF2-40B4-BE49-F238E27FC236}">
                <a16:creationId xmlns:a16="http://schemas.microsoft.com/office/drawing/2014/main" id="{633FA8EE-32B5-427F-9CE5-C2BE147E3F9D}"/>
              </a:ext>
            </a:extLst>
          </p:cNvPr>
          <p:cNvSpPr>
            <a:spLocks/>
          </p:cNvSpPr>
          <p:nvPr/>
        </p:nvSpPr>
        <p:spPr bwMode="auto">
          <a:xfrm>
            <a:off x="4084694" y="3258330"/>
            <a:ext cx="447676" cy="323820"/>
          </a:xfrm>
          <a:custGeom>
            <a:avLst/>
            <a:gdLst>
              <a:gd name="T0" fmla="*/ 476250 w 21600"/>
              <a:gd name="T1" fmla="*/ 344488 h 21600"/>
              <a:gd name="T2" fmla="*/ 476250 w 21600"/>
              <a:gd name="T3" fmla="*/ 344488 h 21600"/>
              <a:gd name="T4" fmla="*/ 476250 w 21600"/>
              <a:gd name="T5" fmla="*/ 344488 h 21600"/>
              <a:gd name="T6" fmla="*/ 476250 w 21600"/>
              <a:gd name="T7" fmla="*/ 3444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es-ES" altLang="zh-CN" sz="140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35%</a:t>
            </a:r>
          </a:p>
        </p:txBody>
      </p:sp>
      <p:sp>
        <p:nvSpPr>
          <p:cNvPr id="9" name="AutoShape 11">
            <a:extLst>
              <a:ext uri="{FF2B5EF4-FFF2-40B4-BE49-F238E27FC236}">
                <a16:creationId xmlns:a16="http://schemas.microsoft.com/office/drawing/2014/main" id="{905F977F-1DDF-471A-B142-CBDA691F7F7B}"/>
              </a:ext>
            </a:extLst>
          </p:cNvPr>
          <p:cNvSpPr>
            <a:spLocks/>
          </p:cNvSpPr>
          <p:nvPr/>
        </p:nvSpPr>
        <p:spPr bwMode="auto">
          <a:xfrm>
            <a:off x="1657987" y="5521277"/>
            <a:ext cx="839254" cy="179932"/>
          </a:xfrm>
          <a:custGeom>
            <a:avLst/>
            <a:gdLst>
              <a:gd name="T0" fmla="*/ 669925 w 21600"/>
              <a:gd name="T1" fmla="*/ 245269 h 21600"/>
              <a:gd name="T2" fmla="*/ 669925 w 21600"/>
              <a:gd name="T3" fmla="*/ 245269 h 21600"/>
              <a:gd name="T4" fmla="*/ 669925 w 21600"/>
              <a:gd name="T5" fmla="*/ 245269 h 21600"/>
              <a:gd name="T6" fmla="*/ 669925 w 21600"/>
              <a:gd name="T7" fmla="*/ 24526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zh-CN" altLang="en-US" sz="110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s-ES" altLang="zh-CN" sz="110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AutoShape 12">
            <a:extLst>
              <a:ext uri="{FF2B5EF4-FFF2-40B4-BE49-F238E27FC236}">
                <a16:creationId xmlns:a16="http://schemas.microsoft.com/office/drawing/2014/main" id="{0064C215-6DF8-43BE-AE36-B3A754D2BBDB}"/>
              </a:ext>
            </a:extLst>
          </p:cNvPr>
          <p:cNvSpPr>
            <a:spLocks/>
          </p:cNvSpPr>
          <p:nvPr/>
        </p:nvSpPr>
        <p:spPr bwMode="auto">
          <a:xfrm>
            <a:off x="928274" y="5521277"/>
            <a:ext cx="839254" cy="179932"/>
          </a:xfrm>
          <a:custGeom>
            <a:avLst/>
            <a:gdLst>
              <a:gd name="T0" fmla="*/ 669925 w 21600"/>
              <a:gd name="T1" fmla="*/ 245269 h 21600"/>
              <a:gd name="T2" fmla="*/ 669925 w 21600"/>
              <a:gd name="T3" fmla="*/ 245269 h 21600"/>
              <a:gd name="T4" fmla="*/ 669925 w 21600"/>
              <a:gd name="T5" fmla="*/ 245269 h 21600"/>
              <a:gd name="T6" fmla="*/ 669925 w 21600"/>
              <a:gd name="T7" fmla="*/ 24526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zh-CN" altLang="en-US" sz="110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s-ES" altLang="zh-CN" sz="110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AutoShape 13">
            <a:extLst>
              <a:ext uri="{FF2B5EF4-FFF2-40B4-BE49-F238E27FC236}">
                <a16:creationId xmlns:a16="http://schemas.microsoft.com/office/drawing/2014/main" id="{D4681E4F-45B0-45AF-ABC5-4B21C9D24134}"/>
              </a:ext>
            </a:extLst>
          </p:cNvPr>
          <p:cNvSpPr>
            <a:spLocks/>
          </p:cNvSpPr>
          <p:nvPr/>
        </p:nvSpPr>
        <p:spPr bwMode="auto">
          <a:xfrm>
            <a:off x="2398891" y="5521277"/>
            <a:ext cx="839254" cy="179932"/>
          </a:xfrm>
          <a:custGeom>
            <a:avLst/>
            <a:gdLst>
              <a:gd name="T0" fmla="*/ 669925 w 21600"/>
              <a:gd name="T1" fmla="*/ 245269 h 21600"/>
              <a:gd name="T2" fmla="*/ 669925 w 21600"/>
              <a:gd name="T3" fmla="*/ 245269 h 21600"/>
              <a:gd name="T4" fmla="*/ 669925 w 21600"/>
              <a:gd name="T5" fmla="*/ 245269 h 21600"/>
              <a:gd name="T6" fmla="*/ 669925 w 21600"/>
              <a:gd name="T7" fmla="*/ 24526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zh-CN" altLang="en-US" sz="110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s-ES" altLang="zh-CN" sz="110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AutoShape 14">
            <a:extLst>
              <a:ext uri="{FF2B5EF4-FFF2-40B4-BE49-F238E27FC236}">
                <a16:creationId xmlns:a16="http://schemas.microsoft.com/office/drawing/2014/main" id="{46F925C8-F143-4F0B-8067-460365B3A4B1}"/>
              </a:ext>
            </a:extLst>
          </p:cNvPr>
          <p:cNvSpPr>
            <a:spLocks/>
          </p:cNvSpPr>
          <p:nvPr/>
        </p:nvSpPr>
        <p:spPr bwMode="auto">
          <a:xfrm>
            <a:off x="3136810" y="5521277"/>
            <a:ext cx="839254" cy="179932"/>
          </a:xfrm>
          <a:custGeom>
            <a:avLst/>
            <a:gdLst>
              <a:gd name="T0" fmla="*/ 669925 w 21600"/>
              <a:gd name="T1" fmla="*/ 245269 h 21600"/>
              <a:gd name="T2" fmla="*/ 669925 w 21600"/>
              <a:gd name="T3" fmla="*/ 245269 h 21600"/>
              <a:gd name="T4" fmla="*/ 669925 w 21600"/>
              <a:gd name="T5" fmla="*/ 245269 h 21600"/>
              <a:gd name="T6" fmla="*/ 669925 w 21600"/>
              <a:gd name="T7" fmla="*/ 24526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zh-CN" altLang="en-US" sz="110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s-ES" altLang="zh-CN" sz="110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AutoShape 15">
            <a:extLst>
              <a:ext uri="{FF2B5EF4-FFF2-40B4-BE49-F238E27FC236}">
                <a16:creationId xmlns:a16="http://schemas.microsoft.com/office/drawing/2014/main" id="{5395D909-B1BD-4C06-836F-E12FB0DC1869}"/>
              </a:ext>
            </a:extLst>
          </p:cNvPr>
          <p:cNvSpPr>
            <a:spLocks/>
          </p:cNvSpPr>
          <p:nvPr/>
        </p:nvSpPr>
        <p:spPr bwMode="auto">
          <a:xfrm>
            <a:off x="3882191" y="5521277"/>
            <a:ext cx="839254" cy="179932"/>
          </a:xfrm>
          <a:custGeom>
            <a:avLst/>
            <a:gdLst>
              <a:gd name="T0" fmla="*/ 669925 w 21600"/>
              <a:gd name="T1" fmla="*/ 245269 h 21600"/>
              <a:gd name="T2" fmla="*/ 669925 w 21600"/>
              <a:gd name="T3" fmla="*/ 245269 h 21600"/>
              <a:gd name="T4" fmla="*/ 669925 w 21600"/>
              <a:gd name="T5" fmla="*/ 245269 h 21600"/>
              <a:gd name="T6" fmla="*/ 669925 w 21600"/>
              <a:gd name="T7" fmla="*/ 24526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zh-CN" altLang="en-US" sz="110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s-ES" altLang="zh-CN" sz="110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AutoShape 16">
            <a:extLst>
              <a:ext uri="{FF2B5EF4-FFF2-40B4-BE49-F238E27FC236}">
                <a16:creationId xmlns:a16="http://schemas.microsoft.com/office/drawing/2014/main" id="{A106E719-DCD0-4CBC-B8AA-1289EC021CA1}"/>
              </a:ext>
            </a:extLst>
          </p:cNvPr>
          <p:cNvSpPr>
            <a:spLocks/>
          </p:cNvSpPr>
          <p:nvPr/>
        </p:nvSpPr>
        <p:spPr bwMode="auto">
          <a:xfrm>
            <a:off x="4787546" y="2794986"/>
            <a:ext cx="447676" cy="323820"/>
          </a:xfrm>
          <a:custGeom>
            <a:avLst/>
            <a:gdLst>
              <a:gd name="T0" fmla="*/ 476250 w 21600"/>
              <a:gd name="T1" fmla="*/ 344488 h 21600"/>
              <a:gd name="T2" fmla="*/ 476250 w 21600"/>
              <a:gd name="T3" fmla="*/ 344488 h 21600"/>
              <a:gd name="T4" fmla="*/ 476250 w 21600"/>
              <a:gd name="T5" fmla="*/ 344488 h 21600"/>
              <a:gd name="T6" fmla="*/ 476250 w 21600"/>
              <a:gd name="T7" fmla="*/ 3444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es-ES" altLang="zh-CN" sz="140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70%</a:t>
            </a:r>
          </a:p>
        </p:txBody>
      </p:sp>
      <p:sp>
        <p:nvSpPr>
          <p:cNvPr id="16" name="AutoShape 17">
            <a:extLst>
              <a:ext uri="{FF2B5EF4-FFF2-40B4-BE49-F238E27FC236}">
                <a16:creationId xmlns:a16="http://schemas.microsoft.com/office/drawing/2014/main" id="{3240EE9C-AD49-42BB-8871-8615B72D0212}"/>
              </a:ext>
            </a:extLst>
          </p:cNvPr>
          <p:cNvSpPr>
            <a:spLocks/>
          </p:cNvSpPr>
          <p:nvPr/>
        </p:nvSpPr>
        <p:spPr bwMode="auto">
          <a:xfrm>
            <a:off x="4607551" y="5517546"/>
            <a:ext cx="838259" cy="179932"/>
          </a:xfrm>
          <a:custGeom>
            <a:avLst/>
            <a:gdLst>
              <a:gd name="T0" fmla="*/ 669131 w 21600"/>
              <a:gd name="T1" fmla="*/ 245269 h 21600"/>
              <a:gd name="T2" fmla="*/ 669131 w 21600"/>
              <a:gd name="T3" fmla="*/ 245269 h 21600"/>
              <a:gd name="T4" fmla="*/ 669131 w 21600"/>
              <a:gd name="T5" fmla="*/ 245269 h 21600"/>
              <a:gd name="T6" fmla="*/ 669131 w 21600"/>
              <a:gd name="T7" fmla="*/ 24526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zh-CN" altLang="en-US" sz="110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s-ES" altLang="zh-CN" sz="110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AutoShape 18">
            <a:extLst>
              <a:ext uri="{FF2B5EF4-FFF2-40B4-BE49-F238E27FC236}">
                <a16:creationId xmlns:a16="http://schemas.microsoft.com/office/drawing/2014/main" id="{67F2CB83-AAF3-4455-B2DD-F82B9203B15E}"/>
              </a:ext>
            </a:extLst>
          </p:cNvPr>
          <p:cNvSpPr>
            <a:spLocks/>
          </p:cNvSpPr>
          <p:nvPr/>
        </p:nvSpPr>
        <p:spPr bwMode="auto">
          <a:xfrm>
            <a:off x="1147940" y="3620203"/>
            <a:ext cx="387241" cy="1757128"/>
          </a:xfrm>
          <a:prstGeom prst="roundRect">
            <a:avLst>
              <a:gd name="adj" fmla="val 50000"/>
            </a:avLst>
          </a:prstGeom>
          <a:solidFill>
            <a:srgbClr val="61B7AE"/>
          </a:solidFill>
          <a:ln w="25400" cap="flat" cmpd="sng">
            <a:solidFill>
              <a:srgbClr val="000000">
                <a:alpha val="0"/>
              </a:srgbClr>
            </a:solidFill>
            <a:prstDash val="solid"/>
            <a:miter lim="0"/>
            <a:headEnd/>
            <a:tailEnd/>
          </a:ln>
          <a:effectLst/>
          <a:extLst/>
        </p:spPr>
        <p:txBody>
          <a:bodyPr lIns="0" tIns="0" rIns="0" bIns="0" anchor="ctr"/>
          <a:lstStyle/>
          <a:p>
            <a:pPr algn="ctr" defTabSz="274566">
              <a:lnSpc>
                <a:spcPct val="120000"/>
              </a:lnSpc>
              <a:defRPr/>
            </a:pPr>
            <a:endParaRPr lang="es-ES" sz="800">
              <a:solidFill>
                <a:schemeClr val="bg1">
                  <a:lumMod val="50000"/>
                </a:schemeClr>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AutoShape 19">
            <a:extLst>
              <a:ext uri="{FF2B5EF4-FFF2-40B4-BE49-F238E27FC236}">
                <a16:creationId xmlns:a16="http://schemas.microsoft.com/office/drawing/2014/main" id="{2A2F4C43-AD28-497C-87BF-52DE99FD091A}"/>
              </a:ext>
            </a:extLst>
          </p:cNvPr>
          <p:cNvSpPr>
            <a:spLocks/>
          </p:cNvSpPr>
          <p:nvPr/>
        </p:nvSpPr>
        <p:spPr bwMode="auto">
          <a:xfrm>
            <a:off x="1889589" y="2768871"/>
            <a:ext cx="387241" cy="2608459"/>
          </a:xfrm>
          <a:prstGeom prst="roundRect">
            <a:avLst>
              <a:gd name="adj" fmla="val 50000"/>
            </a:avLst>
          </a:prstGeom>
          <a:solidFill>
            <a:srgbClr val="61B7AE"/>
          </a:solidFill>
          <a:ln w="25400" cap="flat" cmpd="sng">
            <a:solidFill>
              <a:srgbClr val="000000">
                <a:alpha val="0"/>
              </a:srgbClr>
            </a:solidFill>
            <a:prstDash val="solid"/>
            <a:miter lim="0"/>
            <a:headEnd/>
            <a:tailEnd/>
          </a:ln>
          <a:effectLst/>
          <a:extLst/>
        </p:spPr>
        <p:txBody>
          <a:bodyPr lIns="0" tIns="0" rIns="0" bIns="0" anchor="ctr"/>
          <a:lstStyle/>
          <a:p>
            <a:pPr algn="ctr" defTabSz="274566">
              <a:lnSpc>
                <a:spcPct val="120000"/>
              </a:lnSpc>
              <a:defRPr/>
            </a:pPr>
            <a:endParaRPr lang="es-ES" sz="800">
              <a:solidFill>
                <a:schemeClr val="bg1">
                  <a:lumMod val="50000"/>
                </a:schemeClr>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AutoShape 20">
            <a:extLst>
              <a:ext uri="{FF2B5EF4-FFF2-40B4-BE49-F238E27FC236}">
                <a16:creationId xmlns:a16="http://schemas.microsoft.com/office/drawing/2014/main" id="{D3BAA554-49F4-48CB-9DEB-2EAACCA86EEF}"/>
              </a:ext>
            </a:extLst>
          </p:cNvPr>
          <p:cNvSpPr>
            <a:spLocks/>
          </p:cNvSpPr>
          <p:nvPr/>
        </p:nvSpPr>
        <p:spPr bwMode="auto">
          <a:xfrm>
            <a:off x="2631239" y="4078325"/>
            <a:ext cx="387241" cy="1299007"/>
          </a:xfrm>
          <a:prstGeom prst="roundRect">
            <a:avLst>
              <a:gd name="adj" fmla="val 50000"/>
            </a:avLst>
          </a:prstGeom>
          <a:solidFill>
            <a:srgbClr val="61B7AE"/>
          </a:solidFill>
          <a:ln w="25400" cap="flat" cmpd="sng">
            <a:solidFill>
              <a:srgbClr val="000000">
                <a:alpha val="0"/>
              </a:srgbClr>
            </a:solidFill>
            <a:prstDash val="solid"/>
            <a:miter lim="0"/>
            <a:headEnd/>
            <a:tailEnd/>
          </a:ln>
          <a:effectLst/>
          <a:extLst/>
        </p:spPr>
        <p:txBody>
          <a:bodyPr lIns="0" tIns="0" rIns="0" bIns="0" anchor="ctr"/>
          <a:lstStyle/>
          <a:p>
            <a:pPr algn="ctr" defTabSz="274566">
              <a:lnSpc>
                <a:spcPct val="120000"/>
              </a:lnSpc>
              <a:defRPr/>
            </a:pPr>
            <a:endParaRPr lang="es-ES" sz="800">
              <a:solidFill>
                <a:schemeClr val="bg1">
                  <a:lumMod val="50000"/>
                </a:schemeClr>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AutoShape 21">
            <a:extLst>
              <a:ext uri="{FF2B5EF4-FFF2-40B4-BE49-F238E27FC236}">
                <a16:creationId xmlns:a16="http://schemas.microsoft.com/office/drawing/2014/main" id="{645FE208-A8EE-4CF4-B384-9DF68E80C0EA}"/>
              </a:ext>
            </a:extLst>
          </p:cNvPr>
          <p:cNvSpPr>
            <a:spLocks/>
          </p:cNvSpPr>
          <p:nvPr/>
        </p:nvSpPr>
        <p:spPr bwMode="auto">
          <a:xfrm>
            <a:off x="3372888" y="3194164"/>
            <a:ext cx="387241" cy="2183168"/>
          </a:xfrm>
          <a:prstGeom prst="roundRect">
            <a:avLst>
              <a:gd name="adj" fmla="val 50000"/>
            </a:avLst>
          </a:prstGeom>
          <a:solidFill>
            <a:srgbClr val="61B7AE"/>
          </a:solidFill>
          <a:ln w="25400" cap="flat" cmpd="sng">
            <a:solidFill>
              <a:srgbClr val="000000">
                <a:alpha val="0"/>
              </a:srgbClr>
            </a:solidFill>
            <a:prstDash val="solid"/>
            <a:miter lim="0"/>
            <a:headEnd/>
            <a:tailEnd/>
          </a:ln>
          <a:effectLst/>
          <a:extLst/>
        </p:spPr>
        <p:txBody>
          <a:bodyPr lIns="0" tIns="0" rIns="0" bIns="0" anchor="ctr"/>
          <a:lstStyle/>
          <a:p>
            <a:pPr algn="ctr" defTabSz="274566">
              <a:lnSpc>
                <a:spcPct val="120000"/>
              </a:lnSpc>
              <a:defRPr/>
            </a:pPr>
            <a:endParaRPr lang="es-ES" sz="800">
              <a:solidFill>
                <a:schemeClr val="bg1">
                  <a:lumMod val="50000"/>
                </a:schemeClr>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AutoShape 22">
            <a:extLst>
              <a:ext uri="{FF2B5EF4-FFF2-40B4-BE49-F238E27FC236}">
                <a16:creationId xmlns:a16="http://schemas.microsoft.com/office/drawing/2014/main" id="{4ED38B80-7EDA-4CC5-8B45-9D8940D967A8}"/>
              </a:ext>
            </a:extLst>
          </p:cNvPr>
          <p:cNvSpPr>
            <a:spLocks/>
          </p:cNvSpPr>
          <p:nvPr/>
        </p:nvSpPr>
        <p:spPr bwMode="auto">
          <a:xfrm>
            <a:off x="4115287" y="3620203"/>
            <a:ext cx="386494" cy="1757128"/>
          </a:xfrm>
          <a:prstGeom prst="roundRect">
            <a:avLst>
              <a:gd name="adj" fmla="val 50000"/>
            </a:avLst>
          </a:prstGeom>
          <a:solidFill>
            <a:srgbClr val="61B7AE"/>
          </a:solidFill>
          <a:ln w="25400" cap="flat" cmpd="sng">
            <a:solidFill>
              <a:srgbClr val="000000">
                <a:alpha val="0"/>
              </a:srgbClr>
            </a:solidFill>
            <a:prstDash val="solid"/>
            <a:miter lim="0"/>
            <a:headEnd/>
            <a:tailEnd/>
          </a:ln>
          <a:effectLst/>
          <a:extLst/>
        </p:spPr>
        <p:txBody>
          <a:bodyPr lIns="0" tIns="0" rIns="0" bIns="0" anchor="ctr"/>
          <a:lstStyle/>
          <a:p>
            <a:pPr algn="ctr" defTabSz="274566">
              <a:lnSpc>
                <a:spcPct val="120000"/>
              </a:lnSpc>
              <a:defRPr/>
            </a:pPr>
            <a:endParaRPr lang="es-ES" sz="800">
              <a:solidFill>
                <a:schemeClr val="bg1">
                  <a:lumMod val="50000"/>
                </a:schemeClr>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AutoShape 23">
            <a:extLst>
              <a:ext uri="{FF2B5EF4-FFF2-40B4-BE49-F238E27FC236}">
                <a16:creationId xmlns:a16="http://schemas.microsoft.com/office/drawing/2014/main" id="{6BF09B39-69AC-451A-BBB2-48516EEB65AE}"/>
              </a:ext>
            </a:extLst>
          </p:cNvPr>
          <p:cNvSpPr>
            <a:spLocks/>
          </p:cNvSpPr>
          <p:nvPr/>
        </p:nvSpPr>
        <p:spPr bwMode="auto">
          <a:xfrm>
            <a:off x="4819630" y="3182973"/>
            <a:ext cx="386494" cy="2183168"/>
          </a:xfrm>
          <a:prstGeom prst="roundRect">
            <a:avLst>
              <a:gd name="adj" fmla="val 50000"/>
            </a:avLst>
          </a:prstGeom>
          <a:solidFill>
            <a:srgbClr val="61B7AE"/>
          </a:solidFill>
          <a:ln w="25400" cap="flat" cmpd="sng">
            <a:solidFill>
              <a:srgbClr val="000000">
                <a:alpha val="0"/>
              </a:srgbClr>
            </a:solidFill>
            <a:prstDash val="solid"/>
            <a:miter lim="0"/>
            <a:headEnd/>
            <a:tailEnd/>
          </a:ln>
          <a:effectLst/>
          <a:extLst/>
        </p:spPr>
        <p:txBody>
          <a:bodyPr lIns="0" tIns="0" rIns="0" bIns="0" anchor="ctr"/>
          <a:lstStyle/>
          <a:p>
            <a:pPr algn="ctr" defTabSz="274566">
              <a:lnSpc>
                <a:spcPct val="120000"/>
              </a:lnSpc>
              <a:defRPr/>
            </a:pPr>
            <a:endParaRPr lang="es-ES" sz="800">
              <a:solidFill>
                <a:schemeClr val="bg1">
                  <a:lumMod val="50000"/>
                </a:schemeClr>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AutoShape 24">
            <a:extLst>
              <a:ext uri="{FF2B5EF4-FFF2-40B4-BE49-F238E27FC236}">
                <a16:creationId xmlns:a16="http://schemas.microsoft.com/office/drawing/2014/main" id="{225070F1-7C13-497E-973A-1832E157FB55}"/>
              </a:ext>
            </a:extLst>
          </p:cNvPr>
          <p:cNvSpPr>
            <a:spLocks/>
          </p:cNvSpPr>
          <p:nvPr/>
        </p:nvSpPr>
        <p:spPr bwMode="auto">
          <a:xfrm>
            <a:off x="5632162" y="3620203"/>
            <a:ext cx="386494" cy="1757128"/>
          </a:xfrm>
          <a:prstGeom prst="roundRect">
            <a:avLst>
              <a:gd name="adj" fmla="val 50000"/>
            </a:avLst>
          </a:prstGeom>
          <a:solidFill>
            <a:srgbClr val="61B7AE"/>
          </a:solidFill>
          <a:ln w="25400" cap="flat" cmpd="sng">
            <a:solidFill>
              <a:srgbClr val="000000">
                <a:alpha val="0"/>
              </a:srgbClr>
            </a:solidFill>
            <a:prstDash val="solid"/>
            <a:miter lim="0"/>
            <a:headEnd/>
            <a:tailEnd/>
          </a:ln>
          <a:effectLst/>
          <a:extLst/>
        </p:spPr>
        <p:txBody>
          <a:bodyPr lIns="0" tIns="0" rIns="0" bIns="0" anchor="ctr"/>
          <a:lstStyle/>
          <a:p>
            <a:pPr algn="ctr" defTabSz="274566">
              <a:lnSpc>
                <a:spcPct val="120000"/>
              </a:lnSpc>
              <a:defRPr/>
            </a:pPr>
            <a:endParaRPr lang="es-ES" sz="800">
              <a:solidFill>
                <a:schemeClr val="bg1">
                  <a:lumMod val="50000"/>
                </a:schemeClr>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AutoShape 25">
            <a:extLst>
              <a:ext uri="{FF2B5EF4-FFF2-40B4-BE49-F238E27FC236}">
                <a16:creationId xmlns:a16="http://schemas.microsoft.com/office/drawing/2014/main" id="{3521BE36-C5B4-4BB8-8524-4CEFB4BFFA58}"/>
              </a:ext>
            </a:extLst>
          </p:cNvPr>
          <p:cNvSpPr>
            <a:spLocks/>
          </p:cNvSpPr>
          <p:nvPr/>
        </p:nvSpPr>
        <p:spPr bwMode="auto">
          <a:xfrm>
            <a:off x="5600824" y="3258330"/>
            <a:ext cx="447676" cy="323820"/>
          </a:xfrm>
          <a:custGeom>
            <a:avLst/>
            <a:gdLst>
              <a:gd name="T0" fmla="*/ 476250 w 21600"/>
              <a:gd name="T1" fmla="*/ 344488 h 21600"/>
              <a:gd name="T2" fmla="*/ 476250 w 21600"/>
              <a:gd name="T3" fmla="*/ 344488 h 21600"/>
              <a:gd name="T4" fmla="*/ 476250 w 21600"/>
              <a:gd name="T5" fmla="*/ 344488 h 21600"/>
              <a:gd name="T6" fmla="*/ 476250 w 21600"/>
              <a:gd name="T7" fmla="*/ 3444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es-ES" altLang="zh-CN" sz="140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35%</a:t>
            </a:r>
          </a:p>
        </p:txBody>
      </p:sp>
      <p:sp>
        <p:nvSpPr>
          <p:cNvPr id="25" name="AutoShape 26">
            <a:extLst>
              <a:ext uri="{FF2B5EF4-FFF2-40B4-BE49-F238E27FC236}">
                <a16:creationId xmlns:a16="http://schemas.microsoft.com/office/drawing/2014/main" id="{95859427-935D-4A41-86FD-49E9360E2392}"/>
              </a:ext>
            </a:extLst>
          </p:cNvPr>
          <p:cNvSpPr>
            <a:spLocks/>
          </p:cNvSpPr>
          <p:nvPr/>
        </p:nvSpPr>
        <p:spPr bwMode="auto">
          <a:xfrm>
            <a:off x="5419337" y="5517546"/>
            <a:ext cx="838259" cy="179932"/>
          </a:xfrm>
          <a:custGeom>
            <a:avLst/>
            <a:gdLst>
              <a:gd name="T0" fmla="*/ 669131 w 21600"/>
              <a:gd name="T1" fmla="*/ 245269 h 21600"/>
              <a:gd name="T2" fmla="*/ 669131 w 21600"/>
              <a:gd name="T3" fmla="*/ 245269 h 21600"/>
              <a:gd name="T4" fmla="*/ 669131 w 21600"/>
              <a:gd name="T5" fmla="*/ 245269 h 21600"/>
              <a:gd name="T6" fmla="*/ 669131 w 21600"/>
              <a:gd name="T7" fmla="*/ 24526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zh-CN" altLang="en-US" sz="110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s-ES" altLang="zh-CN" sz="110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6" name="组合 25">
            <a:extLst>
              <a:ext uri="{FF2B5EF4-FFF2-40B4-BE49-F238E27FC236}">
                <a16:creationId xmlns:a16="http://schemas.microsoft.com/office/drawing/2014/main" id="{79322774-263A-4406-9653-862AD5282533}"/>
              </a:ext>
            </a:extLst>
          </p:cNvPr>
          <p:cNvGrpSpPr/>
          <p:nvPr/>
        </p:nvGrpSpPr>
        <p:grpSpPr>
          <a:xfrm flipH="1">
            <a:off x="6687552" y="2029754"/>
            <a:ext cx="4451142" cy="4049484"/>
            <a:chOff x="6080182" y="2248925"/>
            <a:chExt cx="4276739" cy="4049484"/>
          </a:xfrm>
          <a:solidFill>
            <a:srgbClr val="61B7AE"/>
          </a:solidFill>
        </p:grpSpPr>
        <p:sp>
          <p:nvSpPr>
            <p:cNvPr id="27" name="Rectangle 170">
              <a:extLst>
                <a:ext uri="{FF2B5EF4-FFF2-40B4-BE49-F238E27FC236}">
                  <a16:creationId xmlns:a16="http://schemas.microsoft.com/office/drawing/2014/main" id="{825C7E65-34FF-46F2-8162-B9A200A94653}"/>
                </a:ext>
              </a:extLst>
            </p:cNvPr>
            <p:cNvSpPr/>
            <p:nvPr/>
          </p:nvSpPr>
          <p:spPr>
            <a:xfrm flipH="1">
              <a:off x="6080182" y="2248925"/>
              <a:ext cx="4276739" cy="870805"/>
            </a:xfrm>
            <a:prstGeom prst="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bg1"/>
                </a:solidFill>
              </a:endParaRPr>
            </a:p>
          </p:txBody>
        </p:sp>
        <p:sp>
          <p:nvSpPr>
            <p:cNvPr id="28" name="Rectangle 171">
              <a:extLst>
                <a:ext uri="{FF2B5EF4-FFF2-40B4-BE49-F238E27FC236}">
                  <a16:creationId xmlns:a16="http://schemas.microsoft.com/office/drawing/2014/main" id="{CE32FCA4-B467-4C2F-9A22-3CB3F95581DA}"/>
                </a:ext>
              </a:extLst>
            </p:cNvPr>
            <p:cNvSpPr/>
            <p:nvPr/>
          </p:nvSpPr>
          <p:spPr>
            <a:xfrm flipH="1">
              <a:off x="6080182" y="3317260"/>
              <a:ext cx="4276739" cy="870805"/>
            </a:xfrm>
            <a:prstGeom prst="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bg1"/>
                </a:solidFill>
              </a:endParaRPr>
            </a:p>
          </p:txBody>
        </p:sp>
        <p:sp>
          <p:nvSpPr>
            <p:cNvPr id="29" name="Rectangle 24">
              <a:extLst>
                <a:ext uri="{FF2B5EF4-FFF2-40B4-BE49-F238E27FC236}">
                  <a16:creationId xmlns:a16="http://schemas.microsoft.com/office/drawing/2014/main" id="{7C63F2F3-3B7C-40B5-AD6B-0B4D568BB1E6}"/>
                </a:ext>
              </a:extLst>
            </p:cNvPr>
            <p:cNvSpPr>
              <a:spLocks/>
            </p:cNvSpPr>
            <p:nvPr/>
          </p:nvSpPr>
          <p:spPr bwMode="auto">
            <a:xfrm>
              <a:off x="6288403" y="2462114"/>
              <a:ext cx="3860298" cy="625210"/>
            </a:xfrm>
            <a:prstGeom prst="rect">
              <a:avLst/>
            </a:prstGeom>
            <a:grp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r>
                <a:rPr lang="zh-CN" altLang="en-US" sz="1200" dirty="0">
                  <a:solidFill>
                    <a:schemeClr val="bg1"/>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solidFill>
                  <a:latin typeface="微软雅黑" panose="020B0503020204020204" pitchFamily="34" charset="-122"/>
                  <a:ea typeface="微软雅黑" panose="020B0503020204020204" pitchFamily="34" charset="-122"/>
                  <a:cs typeface="Lato Regular"/>
                </a:rPr>
                <a:t>58pic.com</a:t>
              </a:r>
              <a:r>
                <a:rPr lang="zh-CN" altLang="en-US" sz="1200" dirty="0">
                  <a:solidFill>
                    <a:schemeClr val="bg1"/>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solidFill>
                  <a:latin typeface="微软雅黑" panose="020B0503020204020204" pitchFamily="34" charset="-122"/>
                  <a:ea typeface="微软雅黑" panose="020B0503020204020204" pitchFamily="34" charset="-122"/>
                  <a:cs typeface="Lato Regular"/>
                </a:rPr>
                <a:t>58pic.com</a:t>
              </a:r>
            </a:p>
            <a:p>
              <a:r>
                <a:rPr lang="zh-CN" altLang="en-US" sz="1200" dirty="0">
                  <a:solidFill>
                    <a:schemeClr val="bg1"/>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solidFill>
                  <a:latin typeface="微软雅黑" panose="020B0503020204020204" pitchFamily="34" charset="-122"/>
                  <a:ea typeface="微软雅黑" panose="020B0503020204020204" pitchFamily="34" charset="-122"/>
                  <a:cs typeface="Lato Regular"/>
                </a:rPr>
                <a:t>58pic.com</a:t>
              </a:r>
              <a:r>
                <a:rPr lang="zh-CN" altLang="en-US" sz="1200" dirty="0">
                  <a:solidFill>
                    <a:schemeClr val="bg1"/>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solidFill>
                  <a:latin typeface="微软雅黑" panose="020B0503020204020204" pitchFamily="34" charset="-122"/>
                  <a:ea typeface="微软雅黑" panose="020B0503020204020204" pitchFamily="34" charset="-122"/>
                  <a:cs typeface="Lato Regular"/>
                </a:rPr>
                <a:t>58pic.com</a:t>
              </a:r>
            </a:p>
            <a:p>
              <a:endParaRPr lang="en-US" altLang="zh-CN" sz="1200" dirty="0">
                <a:solidFill>
                  <a:schemeClr val="bg1"/>
                </a:solidFill>
                <a:latin typeface="微软雅黑" panose="020B0503020204020204" pitchFamily="34" charset="-122"/>
                <a:ea typeface="微软雅黑" panose="020B0503020204020204" pitchFamily="34" charset="-122"/>
                <a:cs typeface="Lato Regular"/>
              </a:endParaRPr>
            </a:p>
          </p:txBody>
        </p:sp>
        <p:sp>
          <p:nvSpPr>
            <p:cNvPr id="30" name="Rectangle 24">
              <a:extLst>
                <a:ext uri="{FF2B5EF4-FFF2-40B4-BE49-F238E27FC236}">
                  <a16:creationId xmlns:a16="http://schemas.microsoft.com/office/drawing/2014/main" id="{33786741-1A84-4707-A7A0-8F531F5988B4}"/>
                </a:ext>
              </a:extLst>
            </p:cNvPr>
            <p:cNvSpPr>
              <a:spLocks/>
            </p:cNvSpPr>
            <p:nvPr/>
          </p:nvSpPr>
          <p:spPr bwMode="auto">
            <a:xfrm>
              <a:off x="6229972" y="3452665"/>
              <a:ext cx="3860298" cy="625210"/>
            </a:xfrm>
            <a:prstGeom prst="rect">
              <a:avLst/>
            </a:prstGeom>
            <a:grp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r>
                <a:rPr lang="zh-CN" altLang="en-US" sz="1200" dirty="0">
                  <a:solidFill>
                    <a:schemeClr val="bg1"/>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solidFill>
                  <a:latin typeface="微软雅黑" panose="020B0503020204020204" pitchFamily="34" charset="-122"/>
                  <a:ea typeface="微软雅黑" panose="020B0503020204020204" pitchFamily="34" charset="-122"/>
                  <a:cs typeface="Lato Regular"/>
                </a:rPr>
                <a:t>58pic.com</a:t>
              </a:r>
              <a:r>
                <a:rPr lang="zh-CN" altLang="en-US" sz="1200" dirty="0">
                  <a:solidFill>
                    <a:schemeClr val="bg1"/>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solidFill>
                  <a:latin typeface="微软雅黑" panose="020B0503020204020204" pitchFamily="34" charset="-122"/>
                  <a:ea typeface="微软雅黑" panose="020B0503020204020204" pitchFamily="34" charset="-122"/>
                  <a:cs typeface="Lato Regular"/>
                </a:rPr>
                <a:t>58pic.com</a:t>
              </a:r>
            </a:p>
            <a:p>
              <a:r>
                <a:rPr lang="zh-CN" altLang="en-US" sz="1200" dirty="0">
                  <a:solidFill>
                    <a:schemeClr val="bg1"/>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solidFill>
                  <a:latin typeface="微软雅黑" panose="020B0503020204020204" pitchFamily="34" charset="-122"/>
                  <a:ea typeface="微软雅黑" panose="020B0503020204020204" pitchFamily="34" charset="-122"/>
                  <a:cs typeface="Lato Regular"/>
                </a:rPr>
                <a:t>58pic.com</a:t>
              </a:r>
              <a:r>
                <a:rPr lang="zh-CN" altLang="en-US" sz="1200" dirty="0">
                  <a:solidFill>
                    <a:schemeClr val="bg1"/>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solidFill>
                  <a:latin typeface="微软雅黑" panose="020B0503020204020204" pitchFamily="34" charset="-122"/>
                  <a:ea typeface="微软雅黑" panose="020B0503020204020204" pitchFamily="34" charset="-122"/>
                  <a:cs typeface="Lato Regular"/>
                </a:rPr>
                <a:t>58pic.com</a:t>
              </a:r>
            </a:p>
            <a:p>
              <a:endParaRPr lang="en-US" altLang="zh-CN" sz="1200" dirty="0">
                <a:solidFill>
                  <a:schemeClr val="bg1"/>
                </a:solidFill>
                <a:latin typeface="微软雅黑" panose="020B0503020204020204" pitchFamily="34" charset="-122"/>
                <a:ea typeface="微软雅黑" panose="020B0503020204020204" pitchFamily="34" charset="-122"/>
                <a:cs typeface="Lato Regular"/>
              </a:endParaRPr>
            </a:p>
          </p:txBody>
        </p:sp>
        <p:sp>
          <p:nvSpPr>
            <p:cNvPr id="31" name="Rectangle 174">
              <a:extLst>
                <a:ext uri="{FF2B5EF4-FFF2-40B4-BE49-F238E27FC236}">
                  <a16:creationId xmlns:a16="http://schemas.microsoft.com/office/drawing/2014/main" id="{03ECCAAB-55D5-43E0-AE38-44A35806421B}"/>
                </a:ext>
              </a:extLst>
            </p:cNvPr>
            <p:cNvSpPr/>
            <p:nvPr/>
          </p:nvSpPr>
          <p:spPr>
            <a:xfrm flipH="1">
              <a:off x="6080182" y="4359270"/>
              <a:ext cx="4276739" cy="870805"/>
            </a:xfrm>
            <a:prstGeom prst="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bg1"/>
                </a:solidFill>
              </a:endParaRPr>
            </a:p>
          </p:txBody>
        </p:sp>
        <p:sp>
          <p:nvSpPr>
            <p:cNvPr id="32" name="Rectangle 175">
              <a:extLst>
                <a:ext uri="{FF2B5EF4-FFF2-40B4-BE49-F238E27FC236}">
                  <a16:creationId xmlns:a16="http://schemas.microsoft.com/office/drawing/2014/main" id="{3AB2BFC1-C099-4DE1-AD1B-70BEB5142728}"/>
                </a:ext>
              </a:extLst>
            </p:cNvPr>
            <p:cNvSpPr/>
            <p:nvPr/>
          </p:nvSpPr>
          <p:spPr>
            <a:xfrm flipH="1">
              <a:off x="6080182" y="5427604"/>
              <a:ext cx="4276739" cy="870805"/>
            </a:xfrm>
            <a:prstGeom prst="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bg1"/>
                </a:solidFill>
              </a:endParaRPr>
            </a:p>
          </p:txBody>
        </p:sp>
        <p:sp>
          <p:nvSpPr>
            <p:cNvPr id="33" name="Rectangle 24">
              <a:extLst>
                <a:ext uri="{FF2B5EF4-FFF2-40B4-BE49-F238E27FC236}">
                  <a16:creationId xmlns:a16="http://schemas.microsoft.com/office/drawing/2014/main" id="{979C34CF-602C-4019-8A62-A5DD5D108E69}"/>
                </a:ext>
              </a:extLst>
            </p:cNvPr>
            <p:cNvSpPr>
              <a:spLocks/>
            </p:cNvSpPr>
            <p:nvPr/>
          </p:nvSpPr>
          <p:spPr bwMode="auto">
            <a:xfrm>
              <a:off x="6229972" y="4488327"/>
              <a:ext cx="3860298" cy="625210"/>
            </a:xfrm>
            <a:prstGeom prst="rect">
              <a:avLst/>
            </a:prstGeom>
            <a:grp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r>
                <a:rPr lang="zh-CN" altLang="en-US" sz="1200" dirty="0">
                  <a:solidFill>
                    <a:schemeClr val="bg1"/>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solidFill>
                  <a:latin typeface="微软雅黑" panose="020B0503020204020204" pitchFamily="34" charset="-122"/>
                  <a:ea typeface="微软雅黑" panose="020B0503020204020204" pitchFamily="34" charset="-122"/>
                  <a:cs typeface="Lato Regular"/>
                </a:rPr>
                <a:t>58pic.com</a:t>
              </a:r>
              <a:r>
                <a:rPr lang="zh-CN" altLang="en-US" sz="1200" dirty="0">
                  <a:solidFill>
                    <a:schemeClr val="bg1"/>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solidFill>
                  <a:latin typeface="微软雅黑" panose="020B0503020204020204" pitchFamily="34" charset="-122"/>
                  <a:ea typeface="微软雅黑" panose="020B0503020204020204" pitchFamily="34" charset="-122"/>
                  <a:cs typeface="Lato Regular"/>
                </a:rPr>
                <a:t>58pic.com</a:t>
              </a:r>
            </a:p>
            <a:p>
              <a:r>
                <a:rPr lang="zh-CN" altLang="en-US" sz="1200" dirty="0">
                  <a:solidFill>
                    <a:schemeClr val="bg1"/>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solidFill>
                  <a:latin typeface="微软雅黑" panose="020B0503020204020204" pitchFamily="34" charset="-122"/>
                  <a:ea typeface="微软雅黑" panose="020B0503020204020204" pitchFamily="34" charset="-122"/>
                  <a:cs typeface="Lato Regular"/>
                </a:rPr>
                <a:t>58pic.com</a:t>
              </a:r>
              <a:r>
                <a:rPr lang="zh-CN" altLang="en-US" sz="1200" dirty="0">
                  <a:solidFill>
                    <a:schemeClr val="bg1"/>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solidFill>
                  <a:latin typeface="微软雅黑" panose="020B0503020204020204" pitchFamily="34" charset="-122"/>
                  <a:ea typeface="微软雅黑" panose="020B0503020204020204" pitchFamily="34" charset="-122"/>
                  <a:cs typeface="Lato Regular"/>
                </a:rPr>
                <a:t>58pic.com</a:t>
              </a:r>
            </a:p>
            <a:p>
              <a:endParaRPr lang="en-US" altLang="zh-CN" sz="1200" dirty="0">
                <a:solidFill>
                  <a:schemeClr val="bg1"/>
                </a:solidFill>
                <a:latin typeface="微软雅黑" panose="020B0503020204020204" pitchFamily="34" charset="-122"/>
                <a:ea typeface="微软雅黑" panose="020B0503020204020204" pitchFamily="34" charset="-122"/>
                <a:cs typeface="Lato Regular"/>
              </a:endParaRPr>
            </a:p>
          </p:txBody>
        </p:sp>
        <p:sp>
          <p:nvSpPr>
            <p:cNvPr id="34" name="Rectangle 24">
              <a:extLst>
                <a:ext uri="{FF2B5EF4-FFF2-40B4-BE49-F238E27FC236}">
                  <a16:creationId xmlns:a16="http://schemas.microsoft.com/office/drawing/2014/main" id="{8C045CC4-8206-4E5B-B932-743423520367}"/>
                </a:ext>
              </a:extLst>
            </p:cNvPr>
            <p:cNvSpPr>
              <a:spLocks/>
            </p:cNvSpPr>
            <p:nvPr/>
          </p:nvSpPr>
          <p:spPr bwMode="auto">
            <a:xfrm>
              <a:off x="6229972" y="5585312"/>
              <a:ext cx="3860298" cy="625210"/>
            </a:xfrm>
            <a:prstGeom prst="rect">
              <a:avLst/>
            </a:prstGeom>
            <a:grp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r>
                <a:rPr lang="zh-CN" altLang="en-US" sz="1200" dirty="0">
                  <a:solidFill>
                    <a:schemeClr val="bg1"/>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solidFill>
                  <a:latin typeface="微软雅黑" panose="020B0503020204020204" pitchFamily="34" charset="-122"/>
                  <a:ea typeface="微软雅黑" panose="020B0503020204020204" pitchFamily="34" charset="-122"/>
                  <a:cs typeface="Lato Regular"/>
                </a:rPr>
                <a:t>58pic.com</a:t>
              </a:r>
              <a:r>
                <a:rPr lang="zh-CN" altLang="en-US" sz="1200" dirty="0">
                  <a:solidFill>
                    <a:schemeClr val="bg1"/>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solidFill>
                  <a:latin typeface="微软雅黑" panose="020B0503020204020204" pitchFamily="34" charset="-122"/>
                  <a:ea typeface="微软雅黑" panose="020B0503020204020204" pitchFamily="34" charset="-122"/>
                  <a:cs typeface="Lato Regular"/>
                </a:rPr>
                <a:t>58pic.com</a:t>
              </a:r>
            </a:p>
            <a:p>
              <a:r>
                <a:rPr lang="zh-CN" altLang="en-US" sz="1200" dirty="0">
                  <a:solidFill>
                    <a:schemeClr val="bg1"/>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solidFill>
                  <a:latin typeface="微软雅黑" panose="020B0503020204020204" pitchFamily="34" charset="-122"/>
                  <a:ea typeface="微软雅黑" panose="020B0503020204020204" pitchFamily="34" charset="-122"/>
                  <a:cs typeface="Lato Regular"/>
                </a:rPr>
                <a:t>58pic.com</a:t>
              </a:r>
              <a:r>
                <a:rPr lang="zh-CN" altLang="en-US" sz="1200" dirty="0">
                  <a:solidFill>
                    <a:schemeClr val="bg1"/>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solidFill>
                  <a:latin typeface="微软雅黑" panose="020B0503020204020204" pitchFamily="34" charset="-122"/>
                  <a:ea typeface="微软雅黑" panose="020B0503020204020204" pitchFamily="34" charset="-122"/>
                  <a:cs typeface="Lato Regular"/>
                </a:rPr>
                <a:t>58pic.com</a:t>
              </a:r>
            </a:p>
            <a:p>
              <a:endParaRPr lang="en-US" altLang="zh-CN" sz="1200" dirty="0">
                <a:solidFill>
                  <a:schemeClr val="bg1"/>
                </a:solidFill>
                <a:latin typeface="微软雅黑" panose="020B0503020204020204" pitchFamily="34" charset="-122"/>
                <a:ea typeface="微软雅黑" panose="020B0503020204020204" pitchFamily="34" charset="-122"/>
                <a:cs typeface="Lato Regular"/>
              </a:endParaRPr>
            </a:p>
          </p:txBody>
        </p:sp>
      </p:grpSp>
    </p:spTree>
    <p:extLst>
      <p:ext uri="{BB962C8B-B14F-4D97-AF65-F5344CB8AC3E}">
        <p14:creationId xmlns:p14="http://schemas.microsoft.com/office/powerpoint/2010/main" val="320565718"/>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0-#ppt_w/2"/>
                                          </p:val>
                                        </p:tav>
                                        <p:tav tm="100000">
                                          <p:val>
                                            <p:strVal val="#ppt_x"/>
                                          </p:val>
                                        </p:tav>
                                      </p:tavLst>
                                    </p:anim>
                                    <p:anim calcmode="lin" valueType="num">
                                      <p:cBhvr additive="base">
                                        <p:cTn id="14" dur="500" fill="hold"/>
                                        <p:tgtEl>
                                          <p:spTgt spid="26"/>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2" presetClass="entr" presetSubtype="4"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250"/>
                                        <p:tgtEl>
                                          <p:spTgt spid="17"/>
                                        </p:tgtEl>
                                      </p:cBhvr>
                                    </p:animEffect>
                                  </p:childTnLst>
                                </p:cTn>
                              </p:par>
                            </p:childTnLst>
                          </p:cTn>
                        </p:par>
                        <p:par>
                          <p:cTn id="19" fill="hold">
                            <p:stCondLst>
                              <p:cond delay="1750"/>
                            </p:stCondLst>
                            <p:childTnLst>
                              <p:par>
                                <p:cTn id="20" presetID="22" presetClass="entr" presetSubtype="4"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250"/>
                                        <p:tgtEl>
                                          <p:spTgt spid="18"/>
                                        </p:tgtEl>
                                      </p:cBhvr>
                                    </p:animEffect>
                                  </p:childTnLst>
                                </p:cTn>
                              </p:par>
                            </p:childTnLst>
                          </p:cTn>
                        </p:par>
                        <p:par>
                          <p:cTn id="23" fill="hold">
                            <p:stCondLst>
                              <p:cond delay="2000"/>
                            </p:stCondLst>
                            <p:childTnLst>
                              <p:par>
                                <p:cTn id="24" presetID="22" presetClass="entr" presetSubtype="4"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250"/>
                                        <p:tgtEl>
                                          <p:spTgt spid="20"/>
                                        </p:tgtEl>
                                      </p:cBhvr>
                                    </p:animEffect>
                                  </p:childTnLst>
                                </p:cTn>
                              </p:par>
                            </p:childTnLst>
                          </p:cTn>
                        </p:par>
                        <p:par>
                          <p:cTn id="27" fill="hold">
                            <p:stCondLst>
                              <p:cond delay="2250"/>
                            </p:stCondLst>
                            <p:childTnLst>
                              <p:par>
                                <p:cTn id="28" presetID="22" presetClass="entr" presetSubtype="4"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down)">
                                      <p:cBhvr>
                                        <p:cTn id="30" dur="250"/>
                                        <p:tgtEl>
                                          <p:spTgt spid="21"/>
                                        </p:tgtEl>
                                      </p:cBhvr>
                                    </p:animEffect>
                                  </p:childTnLst>
                                </p:cTn>
                              </p:par>
                            </p:childTnLst>
                          </p:cTn>
                        </p:par>
                        <p:par>
                          <p:cTn id="31" fill="hold">
                            <p:stCondLst>
                              <p:cond delay="2500"/>
                            </p:stCondLst>
                            <p:childTnLst>
                              <p:par>
                                <p:cTn id="32" presetID="22" presetClass="entr" presetSubtype="4" fill="hold" grpId="0"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250"/>
                                        <p:tgtEl>
                                          <p:spTgt spid="22"/>
                                        </p:tgtEl>
                                      </p:cBhvr>
                                    </p:animEffect>
                                  </p:childTnLst>
                                </p:cTn>
                              </p:par>
                            </p:childTnLst>
                          </p:cTn>
                        </p:par>
                        <p:par>
                          <p:cTn id="35" fill="hold">
                            <p:stCondLst>
                              <p:cond delay="2750"/>
                            </p:stCondLst>
                            <p:childTnLst>
                              <p:par>
                                <p:cTn id="36" presetID="22" presetClass="entr" presetSubtype="4"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250"/>
                                        <p:tgtEl>
                                          <p:spTgt spid="23"/>
                                        </p:tgtEl>
                                      </p:cBhvr>
                                    </p:animEffect>
                                  </p:childTnLst>
                                </p:cTn>
                              </p:par>
                            </p:childTnLst>
                          </p:cTn>
                        </p:par>
                        <p:par>
                          <p:cTn id="39" fill="hold">
                            <p:stCondLst>
                              <p:cond delay="3000"/>
                            </p:stCondLst>
                            <p:childTnLst>
                              <p:par>
                                <p:cTn id="40" presetID="9" presetClass="entr" presetSubtype="0" fill="hold" grpId="0" nodeType="after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dissolve">
                                      <p:cBhvr>
                                        <p:cTn id="42" dur="250"/>
                                        <p:tgtEl>
                                          <p:spTgt spid="19"/>
                                        </p:tgtEl>
                                      </p:cBhvr>
                                    </p:animEffect>
                                  </p:childTnLst>
                                </p:cTn>
                              </p:par>
                            </p:childTnLst>
                          </p:cTn>
                        </p:par>
                        <p:par>
                          <p:cTn id="43" fill="hold">
                            <p:stCondLst>
                              <p:cond delay="3250"/>
                            </p:stCondLst>
                            <p:childTnLst>
                              <p:par>
                                <p:cTn id="44" presetID="9" presetClass="entr" presetSubtype="0" fill="hold" grpId="0"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dissolve">
                                      <p:cBhvr>
                                        <p:cTn id="46" dur="250"/>
                                        <p:tgtEl>
                                          <p:spTgt spid="3"/>
                                        </p:tgtEl>
                                      </p:cBhvr>
                                    </p:animEffect>
                                  </p:childTnLst>
                                </p:cTn>
                              </p:par>
                            </p:childTnLst>
                          </p:cTn>
                        </p:par>
                        <p:par>
                          <p:cTn id="47" fill="hold">
                            <p:stCondLst>
                              <p:cond delay="3500"/>
                            </p:stCondLst>
                            <p:childTnLst>
                              <p:par>
                                <p:cTn id="48" presetID="9" presetClass="entr" presetSubtype="0" fill="hold" grpId="0" nodeType="after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dissolve">
                                      <p:cBhvr>
                                        <p:cTn id="50" dur="250"/>
                                        <p:tgtEl>
                                          <p:spTgt spid="9"/>
                                        </p:tgtEl>
                                      </p:cBhvr>
                                    </p:animEffect>
                                  </p:childTnLst>
                                </p:cTn>
                              </p:par>
                            </p:childTnLst>
                          </p:cTn>
                        </p:par>
                        <p:par>
                          <p:cTn id="51" fill="hold">
                            <p:stCondLst>
                              <p:cond delay="3750"/>
                            </p:stCondLst>
                            <p:childTnLst>
                              <p:par>
                                <p:cTn id="52" presetID="9" presetClass="entr" presetSubtype="0" fill="hold" grpId="0" nodeType="after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dissolve">
                                      <p:cBhvr>
                                        <p:cTn id="54" dur="250"/>
                                        <p:tgtEl>
                                          <p:spTgt spid="10"/>
                                        </p:tgtEl>
                                      </p:cBhvr>
                                    </p:animEffect>
                                  </p:childTnLst>
                                </p:cTn>
                              </p:par>
                            </p:childTnLst>
                          </p:cTn>
                        </p:par>
                        <p:par>
                          <p:cTn id="55" fill="hold">
                            <p:stCondLst>
                              <p:cond delay="4000"/>
                            </p:stCondLst>
                            <p:childTnLst>
                              <p:par>
                                <p:cTn id="56" presetID="9" presetClass="entr" presetSubtype="0" fill="hold" grpId="0" nodeType="after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dissolve">
                                      <p:cBhvr>
                                        <p:cTn id="58" dur="250"/>
                                        <p:tgtEl>
                                          <p:spTgt spid="11"/>
                                        </p:tgtEl>
                                      </p:cBhvr>
                                    </p:animEffect>
                                  </p:childTnLst>
                                </p:cTn>
                              </p:par>
                            </p:childTnLst>
                          </p:cTn>
                        </p:par>
                        <p:par>
                          <p:cTn id="59" fill="hold">
                            <p:stCondLst>
                              <p:cond delay="4250"/>
                            </p:stCondLst>
                            <p:childTnLst>
                              <p:par>
                                <p:cTn id="60" presetID="9" presetClass="entr" presetSubtype="0" fill="hold" grpId="0" nodeType="after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dissolve">
                                      <p:cBhvr>
                                        <p:cTn id="62" dur="250"/>
                                        <p:tgtEl>
                                          <p:spTgt spid="13"/>
                                        </p:tgtEl>
                                      </p:cBhvr>
                                    </p:animEffect>
                                  </p:childTnLst>
                                </p:cTn>
                              </p:par>
                            </p:childTnLst>
                          </p:cTn>
                        </p:par>
                        <p:par>
                          <p:cTn id="63" fill="hold">
                            <p:stCondLst>
                              <p:cond delay="4500"/>
                            </p:stCondLst>
                            <p:childTnLst>
                              <p:par>
                                <p:cTn id="64" presetID="9" presetClass="entr" presetSubtype="0" fill="hold" grpId="0" nodeType="after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dissolve">
                                      <p:cBhvr>
                                        <p:cTn id="66" dur="250"/>
                                        <p:tgtEl>
                                          <p:spTgt spid="14"/>
                                        </p:tgtEl>
                                      </p:cBhvr>
                                    </p:animEffect>
                                  </p:childTnLst>
                                </p:cTn>
                              </p:par>
                            </p:childTnLst>
                          </p:cTn>
                        </p:par>
                        <p:par>
                          <p:cTn id="67" fill="hold">
                            <p:stCondLst>
                              <p:cond delay="4750"/>
                            </p:stCondLst>
                            <p:childTnLst>
                              <p:par>
                                <p:cTn id="68" presetID="9" presetClass="entr" presetSubtype="0" fill="hold" grpId="0" nodeType="after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dissolve">
                                      <p:cBhvr>
                                        <p:cTn id="70" dur="250"/>
                                        <p:tgtEl>
                                          <p:spTgt spid="16"/>
                                        </p:tgtEl>
                                      </p:cBhvr>
                                    </p:animEffect>
                                  </p:childTnLst>
                                </p:cTn>
                              </p:par>
                            </p:childTnLst>
                          </p:cTn>
                        </p:par>
                        <p:par>
                          <p:cTn id="71" fill="hold">
                            <p:stCondLst>
                              <p:cond delay="5000"/>
                            </p:stCondLst>
                            <p:childTnLst>
                              <p:par>
                                <p:cTn id="72" presetID="9" presetClass="entr" presetSubtype="0" fill="hold" grpId="0" nodeType="after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dissolve">
                                      <p:cBhvr>
                                        <p:cTn id="74" dur="250"/>
                                        <p:tgtEl>
                                          <p:spTgt spid="25"/>
                                        </p:tgtEl>
                                      </p:cBhvr>
                                    </p:animEffect>
                                  </p:childTnLst>
                                </p:cTn>
                              </p:par>
                            </p:childTnLst>
                          </p:cTn>
                        </p:par>
                        <p:par>
                          <p:cTn id="75" fill="hold">
                            <p:stCondLst>
                              <p:cond delay="5250"/>
                            </p:stCondLst>
                            <p:childTnLst>
                              <p:par>
                                <p:cTn id="76" presetID="9" presetClass="entr" presetSubtype="0" fill="hold" grpId="0" nodeType="afterEffect">
                                  <p:stCondLst>
                                    <p:cond delay="0"/>
                                  </p:stCondLst>
                                  <p:childTnLst>
                                    <p:set>
                                      <p:cBhvr>
                                        <p:cTn id="77" dur="1" fill="hold">
                                          <p:stCondLst>
                                            <p:cond delay="0"/>
                                          </p:stCondLst>
                                        </p:cTn>
                                        <p:tgtEl>
                                          <p:spTgt spid="4"/>
                                        </p:tgtEl>
                                        <p:attrNameLst>
                                          <p:attrName>style.visibility</p:attrName>
                                        </p:attrNameLst>
                                      </p:cBhvr>
                                      <p:to>
                                        <p:strVal val="visible"/>
                                      </p:to>
                                    </p:set>
                                    <p:animEffect transition="in" filter="dissolve">
                                      <p:cBhvr>
                                        <p:cTn id="78" dur="250"/>
                                        <p:tgtEl>
                                          <p:spTgt spid="4"/>
                                        </p:tgtEl>
                                      </p:cBhvr>
                                    </p:animEffect>
                                  </p:childTnLst>
                                </p:cTn>
                              </p:par>
                            </p:childTnLst>
                          </p:cTn>
                        </p:par>
                        <p:par>
                          <p:cTn id="79" fill="hold">
                            <p:stCondLst>
                              <p:cond delay="5500"/>
                            </p:stCondLst>
                            <p:childTnLst>
                              <p:par>
                                <p:cTn id="80" presetID="9" presetClass="entr" presetSubtype="0" fill="hold" grpId="0" nodeType="afterEffect">
                                  <p:stCondLst>
                                    <p:cond delay="0"/>
                                  </p:stCondLst>
                                  <p:childTnLst>
                                    <p:set>
                                      <p:cBhvr>
                                        <p:cTn id="81" dur="1" fill="hold">
                                          <p:stCondLst>
                                            <p:cond delay="0"/>
                                          </p:stCondLst>
                                        </p:cTn>
                                        <p:tgtEl>
                                          <p:spTgt spid="5"/>
                                        </p:tgtEl>
                                        <p:attrNameLst>
                                          <p:attrName>style.visibility</p:attrName>
                                        </p:attrNameLst>
                                      </p:cBhvr>
                                      <p:to>
                                        <p:strVal val="visible"/>
                                      </p:to>
                                    </p:set>
                                    <p:animEffect transition="in" filter="dissolve">
                                      <p:cBhvr>
                                        <p:cTn id="82" dur="250"/>
                                        <p:tgtEl>
                                          <p:spTgt spid="5"/>
                                        </p:tgtEl>
                                      </p:cBhvr>
                                    </p:animEffect>
                                  </p:childTnLst>
                                </p:cTn>
                              </p:par>
                            </p:childTnLst>
                          </p:cTn>
                        </p:par>
                        <p:par>
                          <p:cTn id="83" fill="hold">
                            <p:stCondLst>
                              <p:cond delay="5750"/>
                            </p:stCondLst>
                            <p:childTnLst>
                              <p:par>
                                <p:cTn id="84" presetID="9" presetClass="entr" presetSubtype="0" fill="hold" grpId="0" nodeType="afterEffect">
                                  <p:stCondLst>
                                    <p:cond delay="0"/>
                                  </p:stCondLst>
                                  <p:childTnLst>
                                    <p:set>
                                      <p:cBhvr>
                                        <p:cTn id="85" dur="1" fill="hold">
                                          <p:stCondLst>
                                            <p:cond delay="0"/>
                                          </p:stCondLst>
                                        </p:cTn>
                                        <p:tgtEl>
                                          <p:spTgt spid="6"/>
                                        </p:tgtEl>
                                        <p:attrNameLst>
                                          <p:attrName>style.visibility</p:attrName>
                                        </p:attrNameLst>
                                      </p:cBhvr>
                                      <p:to>
                                        <p:strVal val="visible"/>
                                      </p:to>
                                    </p:set>
                                    <p:animEffect transition="in" filter="dissolve">
                                      <p:cBhvr>
                                        <p:cTn id="86" dur="250"/>
                                        <p:tgtEl>
                                          <p:spTgt spid="6"/>
                                        </p:tgtEl>
                                      </p:cBhvr>
                                    </p:animEffect>
                                  </p:childTnLst>
                                </p:cTn>
                              </p:par>
                            </p:childTnLst>
                          </p:cTn>
                        </p:par>
                        <p:par>
                          <p:cTn id="87" fill="hold">
                            <p:stCondLst>
                              <p:cond delay="6000"/>
                            </p:stCondLst>
                            <p:childTnLst>
                              <p:par>
                                <p:cTn id="88" presetID="9" presetClass="entr" presetSubtype="0" fill="hold" grpId="0" nodeType="afterEffect">
                                  <p:stCondLst>
                                    <p:cond delay="0"/>
                                  </p:stCondLst>
                                  <p:childTnLst>
                                    <p:set>
                                      <p:cBhvr>
                                        <p:cTn id="89" dur="1" fill="hold">
                                          <p:stCondLst>
                                            <p:cond delay="0"/>
                                          </p:stCondLst>
                                        </p:cTn>
                                        <p:tgtEl>
                                          <p:spTgt spid="7"/>
                                        </p:tgtEl>
                                        <p:attrNameLst>
                                          <p:attrName>style.visibility</p:attrName>
                                        </p:attrNameLst>
                                      </p:cBhvr>
                                      <p:to>
                                        <p:strVal val="visible"/>
                                      </p:to>
                                    </p:set>
                                    <p:animEffect transition="in" filter="dissolve">
                                      <p:cBhvr>
                                        <p:cTn id="90" dur="250"/>
                                        <p:tgtEl>
                                          <p:spTgt spid="7"/>
                                        </p:tgtEl>
                                      </p:cBhvr>
                                    </p:animEffect>
                                  </p:childTnLst>
                                </p:cTn>
                              </p:par>
                            </p:childTnLst>
                          </p:cTn>
                        </p:par>
                        <p:par>
                          <p:cTn id="91" fill="hold">
                            <p:stCondLst>
                              <p:cond delay="6250"/>
                            </p:stCondLst>
                            <p:childTnLst>
                              <p:par>
                                <p:cTn id="92" presetID="9" presetClass="entr" presetSubtype="0" fill="hold" grpId="0" nodeType="afterEffect">
                                  <p:stCondLst>
                                    <p:cond delay="0"/>
                                  </p:stCondLst>
                                  <p:childTnLst>
                                    <p:set>
                                      <p:cBhvr>
                                        <p:cTn id="93" dur="1" fill="hold">
                                          <p:stCondLst>
                                            <p:cond delay="0"/>
                                          </p:stCondLst>
                                        </p:cTn>
                                        <p:tgtEl>
                                          <p:spTgt spid="8"/>
                                        </p:tgtEl>
                                        <p:attrNameLst>
                                          <p:attrName>style.visibility</p:attrName>
                                        </p:attrNameLst>
                                      </p:cBhvr>
                                      <p:to>
                                        <p:strVal val="visible"/>
                                      </p:to>
                                    </p:set>
                                    <p:animEffect transition="in" filter="dissolve">
                                      <p:cBhvr>
                                        <p:cTn id="94" dur="250"/>
                                        <p:tgtEl>
                                          <p:spTgt spid="8"/>
                                        </p:tgtEl>
                                      </p:cBhvr>
                                    </p:animEffect>
                                  </p:childTnLst>
                                </p:cTn>
                              </p:par>
                            </p:childTnLst>
                          </p:cTn>
                        </p:par>
                        <p:par>
                          <p:cTn id="95" fill="hold">
                            <p:stCondLst>
                              <p:cond delay="6500"/>
                            </p:stCondLst>
                            <p:childTnLst>
                              <p:par>
                                <p:cTn id="96" presetID="9" presetClass="entr" presetSubtype="0" fill="hold" grpId="0" nodeType="afterEffect">
                                  <p:stCondLst>
                                    <p:cond delay="0"/>
                                  </p:stCondLst>
                                  <p:childTnLst>
                                    <p:set>
                                      <p:cBhvr>
                                        <p:cTn id="97" dur="1" fill="hold">
                                          <p:stCondLst>
                                            <p:cond delay="0"/>
                                          </p:stCondLst>
                                        </p:cTn>
                                        <p:tgtEl>
                                          <p:spTgt spid="15"/>
                                        </p:tgtEl>
                                        <p:attrNameLst>
                                          <p:attrName>style.visibility</p:attrName>
                                        </p:attrNameLst>
                                      </p:cBhvr>
                                      <p:to>
                                        <p:strVal val="visible"/>
                                      </p:to>
                                    </p:set>
                                    <p:animEffect transition="in" filter="dissolve">
                                      <p:cBhvr>
                                        <p:cTn id="98" dur="250"/>
                                        <p:tgtEl>
                                          <p:spTgt spid="15"/>
                                        </p:tgtEl>
                                      </p:cBhvr>
                                    </p:animEffect>
                                  </p:childTnLst>
                                </p:cTn>
                              </p:par>
                            </p:childTnLst>
                          </p:cTn>
                        </p:par>
                        <p:par>
                          <p:cTn id="99" fill="hold">
                            <p:stCondLst>
                              <p:cond delay="6750"/>
                            </p:stCondLst>
                            <p:childTnLst>
                              <p:par>
                                <p:cTn id="100" presetID="9" presetClass="entr" presetSubtype="0" fill="hold" grpId="0" nodeType="after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dissolve">
                                      <p:cBhvr>
                                        <p:cTn id="102" dur="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animBg="1"/>
      <p:bldP spid="4" grpId="0" autoUpdateAnimBg="0"/>
      <p:bldP spid="5" grpId="0" autoUpdateAnimBg="0"/>
      <p:bldP spid="6" grpId="0" autoUpdateAnimBg="0"/>
      <p:bldP spid="7" grpId="0" autoUpdateAnimBg="0"/>
      <p:bldP spid="8" grpId="0" autoUpdateAnimBg="0"/>
      <p:bldP spid="9" grpId="0" autoUpdateAnimBg="0"/>
      <p:bldP spid="10" grpId="0" autoUpdateAnimBg="0"/>
      <p:bldP spid="11" grpId="0" autoUpdateAnimBg="0"/>
      <p:bldP spid="13" grpId="0" autoUpdateAnimBg="0"/>
      <p:bldP spid="14" grpId="0" autoUpdateAnimBg="0"/>
      <p:bldP spid="15" grpId="0" autoUpdateAnimBg="0"/>
      <p:bldP spid="16" grpId="0" autoUpdateAnimBg="0"/>
      <p:bldP spid="17" grpId="0" animBg="1" autoUpdateAnimBg="0"/>
      <p:bldP spid="18" grpId="0" animBg="1" autoUpdateAnimBg="0"/>
      <p:bldP spid="19" grpId="0" animBg="1" autoUpdateAnimBg="0"/>
      <p:bldP spid="20" grpId="0" animBg="1" autoUpdateAnimBg="0"/>
      <p:bldP spid="21" grpId="0" animBg="1" autoUpdateAnimBg="0"/>
      <p:bldP spid="22" grpId="0" animBg="1" autoUpdateAnimBg="0"/>
      <p:bldP spid="23" grpId="0" animBg="1" autoUpdateAnimBg="0"/>
      <p:bldP spid="24" grpId="0" autoUpdateAnimBg="0"/>
      <p:bldP spid="25"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4474546" y="243393"/>
            <a:ext cx="32553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600" b="1" spc="300" dirty="0">
                <a:solidFill>
                  <a:srgbClr val="61B7AE"/>
                </a:solidFill>
                <a:latin typeface="微软雅黑" panose="020B0503020204020204" pitchFamily="34" charset="-122"/>
                <a:ea typeface="微软雅黑" panose="020B0503020204020204" pitchFamily="34" charset="-122"/>
                <a:sym typeface="Arial" panose="020B0604020202020204" pitchFamily="34" charset="0"/>
              </a:rPr>
              <a:t>成功项目展示</a:t>
            </a:r>
          </a:p>
        </p:txBody>
      </p:sp>
      <p:grpSp>
        <p:nvGrpSpPr>
          <p:cNvPr id="3" name="组合 2">
            <a:extLst>
              <a:ext uri="{FF2B5EF4-FFF2-40B4-BE49-F238E27FC236}">
                <a16:creationId xmlns:a16="http://schemas.microsoft.com/office/drawing/2014/main" id="{5B0B3AFA-3D9F-4B79-A233-2BB82A9CF8CE}"/>
              </a:ext>
            </a:extLst>
          </p:cNvPr>
          <p:cNvGrpSpPr/>
          <p:nvPr/>
        </p:nvGrpSpPr>
        <p:grpSpPr>
          <a:xfrm>
            <a:off x="6588141" y="2034703"/>
            <a:ext cx="4727560" cy="3715705"/>
            <a:chOff x="5627591" y="1896342"/>
            <a:chExt cx="5559244" cy="3904996"/>
          </a:xfrm>
        </p:grpSpPr>
        <p:sp>
          <p:nvSpPr>
            <p:cNvPr id="4" name="矩形 3">
              <a:extLst>
                <a:ext uri="{FF2B5EF4-FFF2-40B4-BE49-F238E27FC236}">
                  <a16:creationId xmlns:a16="http://schemas.microsoft.com/office/drawing/2014/main" id="{CA2124AD-9425-4566-A52D-E5E430A60DC8}"/>
                </a:ext>
              </a:extLst>
            </p:cNvPr>
            <p:cNvSpPr/>
            <p:nvPr/>
          </p:nvSpPr>
          <p:spPr>
            <a:xfrm>
              <a:off x="5701891" y="3339176"/>
              <a:ext cx="5471208" cy="853619"/>
            </a:xfrm>
            <a:prstGeom prst="rect">
              <a:avLst/>
            </a:prstGeom>
            <a:solidFill>
              <a:srgbClr val="61B7AE"/>
            </a:solidFill>
            <a:ln w="9525" cap="flat" cmpd="sng" algn="ctr">
              <a:noFill/>
              <a:prstDash val="solid"/>
            </a:ln>
            <a:effectLst/>
          </p:spPr>
          <p:txBody>
            <a:bodyPr lIns="91438" tIns="45719" rIns="91438" bIns="45719"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1" lang="zh-CN" altLang="en-US" sz="1600" b="0" i="0" u="none" strike="noStrike" kern="0" cap="none" spc="0" normalizeH="0" baseline="0" noProof="0">
                <a:ln>
                  <a:noFill/>
                </a:ln>
                <a:solidFill>
                  <a:srgbClr val="FFFFFF"/>
                </a:solidFill>
                <a:effectLst/>
                <a:uLnTx/>
                <a:uFillTx/>
                <a:latin typeface="Century Gothic"/>
                <a:ea typeface="微软雅黑" panose="020B0503020204020204" pitchFamily="34" charset="-122"/>
              </a:endParaRPr>
            </a:p>
          </p:txBody>
        </p:sp>
        <p:sp>
          <p:nvSpPr>
            <p:cNvPr id="5" name="文本框 4">
              <a:extLst>
                <a:ext uri="{FF2B5EF4-FFF2-40B4-BE49-F238E27FC236}">
                  <a16:creationId xmlns:a16="http://schemas.microsoft.com/office/drawing/2014/main" id="{7F0D883C-85E1-43C4-8F21-B0582C34DE8E}"/>
                </a:ext>
              </a:extLst>
            </p:cNvPr>
            <p:cNvSpPr txBox="1"/>
            <p:nvPr/>
          </p:nvSpPr>
          <p:spPr>
            <a:xfrm>
              <a:off x="5627591" y="1896342"/>
              <a:ext cx="5429393" cy="1192876"/>
            </a:xfrm>
            <a:prstGeom prst="rect">
              <a:avLst/>
            </a:prstGeom>
            <a:noFill/>
          </p:spPr>
          <p:txBody>
            <a:bodyPr wrap="square" lIns="91438" tIns="45719" rIns="91438" bIns="45719" rtlCol="0">
              <a:spAutoFit/>
            </a:bodyPr>
            <a:lstStyle/>
            <a:p>
              <a:pPr>
                <a:lnSpc>
                  <a:spcPct val="150000"/>
                </a:lnSpc>
              </a:pPr>
              <a:r>
                <a:rPr lang="zh-CN" altLang="en-US" sz="2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24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2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24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2400" dirty="0">
                  <a:solidFill>
                    <a:schemeClr val="bg1">
                      <a:lumMod val="50000"/>
                    </a:schemeClr>
                  </a:solidFill>
                  <a:latin typeface="微软雅黑" panose="020B0503020204020204" pitchFamily="34" charset="-122"/>
                  <a:ea typeface="微软雅黑" panose="020B0503020204020204" pitchFamily="34" charset="-122"/>
                  <a:cs typeface="Lato Regular"/>
                </a:rPr>
                <a:t>点击</a:t>
              </a:r>
              <a:endParaRPr lang="en-US" altLang="zh-CN" sz="24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6" name="文本框 5">
              <a:extLst>
                <a:ext uri="{FF2B5EF4-FFF2-40B4-BE49-F238E27FC236}">
                  <a16:creationId xmlns:a16="http://schemas.microsoft.com/office/drawing/2014/main" id="{7AFE8AFF-8C4A-4B78-93F3-DDD773BDF35E}"/>
                </a:ext>
              </a:extLst>
            </p:cNvPr>
            <p:cNvSpPr txBox="1"/>
            <p:nvPr/>
          </p:nvSpPr>
          <p:spPr>
            <a:xfrm>
              <a:off x="5641327" y="4532531"/>
              <a:ext cx="5545508" cy="1268807"/>
            </a:xfrm>
            <a:prstGeom prst="rect">
              <a:avLst/>
            </a:prstGeom>
            <a:noFill/>
          </p:spPr>
          <p:txBody>
            <a:bodyPr wrap="square" lIns="91438" tIns="45719" rIns="91438" bIns="45719" rtlCol="0">
              <a:spAutoFit/>
            </a:bodyPr>
            <a:lstStyle/>
            <a:p>
              <a:pPr defTabSz="457189">
                <a:lnSpc>
                  <a:spcPct val="130000"/>
                </a:lnSpc>
              </a:pPr>
              <a:r>
                <a:rPr lang="zh-CN" altLang="en-US" sz="1200" dirty="0">
                  <a:solidFill>
                    <a:schemeClr val="bg1">
                      <a:lumMod val="50000"/>
                    </a:schemeClr>
                  </a:solidFill>
                  <a:latin typeface="Century Gothic"/>
                  <a:ea typeface="微软雅黑" panose="020B0503020204020204" pitchFamily="34" charset="-122"/>
                </a:rPr>
                <a:t>点击此处添加文本</a:t>
              </a:r>
              <a:endParaRPr lang="en-US" altLang="zh-CN" sz="1200" dirty="0">
                <a:solidFill>
                  <a:schemeClr val="bg1">
                    <a:lumMod val="50000"/>
                  </a:schemeClr>
                </a:solidFill>
                <a:latin typeface="Century Gothic"/>
                <a:ea typeface="微软雅黑" panose="020B0503020204020204" pitchFamily="34" charset="-122"/>
              </a:endParaRPr>
            </a:p>
            <a:p>
              <a:pPr defTabSz="457189">
                <a:lnSpc>
                  <a:spcPct val="130000"/>
                </a:lnSpc>
              </a:pPr>
              <a:endParaRPr lang="en-US" altLang="zh-CN" sz="1200" dirty="0">
                <a:solidFill>
                  <a:schemeClr val="bg1">
                    <a:lumMod val="50000"/>
                  </a:schemeClr>
                </a:solidFill>
                <a:latin typeface="Century Gothic"/>
                <a:ea typeface="微软雅黑" panose="020B0503020204020204" pitchFamily="34" charset="-122"/>
              </a:endParaRPr>
            </a:p>
            <a:p>
              <a:pPr defTabSz="457189">
                <a:lnSpc>
                  <a:spcPct val="130000"/>
                </a:lnSpc>
              </a:pPr>
              <a:r>
                <a:rPr lang="zh-CN" altLang="en-US" sz="1200" dirty="0">
                  <a:solidFill>
                    <a:schemeClr val="bg1">
                      <a:lumMod val="50000"/>
                    </a:schemeClr>
                  </a:solidFill>
                  <a:latin typeface="Century Gothic"/>
                  <a:ea typeface="微软雅黑" panose="020B0503020204020204" pitchFamily="34" charset="-122"/>
                </a:rPr>
                <a:t>标题数字等都可以通过点击和重新输入进行更改，顶部“开始”面板中可以对字体、字号、颜色、行距等进行修改。，</a:t>
              </a:r>
              <a:r>
                <a:rPr lang="en-US" altLang="zh-CN" sz="1200" dirty="0">
                  <a:solidFill>
                    <a:schemeClr val="bg1">
                      <a:lumMod val="50000"/>
                    </a:schemeClr>
                  </a:solidFill>
                  <a:latin typeface="Century Gothic"/>
                  <a:ea typeface="微软雅黑" panose="020B0503020204020204" pitchFamily="34" charset="-122"/>
                </a:rPr>
                <a:t>1.3</a:t>
              </a:r>
              <a:r>
                <a:rPr lang="zh-CN" altLang="en-US" sz="1200" dirty="0">
                  <a:solidFill>
                    <a:schemeClr val="bg1">
                      <a:lumMod val="50000"/>
                    </a:schemeClr>
                  </a:solidFill>
                  <a:latin typeface="Century Gothic"/>
                  <a:ea typeface="微软雅黑" panose="020B0503020204020204" pitchFamily="34" charset="-122"/>
                </a:rPr>
                <a:t>倍字间距。标题字等都可以通过点击和重新输入进行更改</a:t>
              </a:r>
              <a:r>
                <a:rPr lang="en-US" altLang="zh-CN" sz="1200" dirty="0">
                  <a:solidFill>
                    <a:schemeClr val="bg1">
                      <a:lumMod val="50000"/>
                    </a:schemeClr>
                  </a:solidFill>
                  <a:latin typeface="Century Gothic"/>
                  <a:ea typeface="微软雅黑" panose="020B0503020204020204" pitchFamily="34" charset="-122"/>
                </a:rPr>
                <a:t>.</a:t>
              </a:r>
              <a:endParaRPr lang="zh-CN" altLang="en-US" sz="1200" dirty="0">
                <a:solidFill>
                  <a:schemeClr val="bg1">
                    <a:lumMod val="50000"/>
                  </a:schemeClr>
                </a:solidFill>
                <a:latin typeface="Century Gothic"/>
                <a:ea typeface="微软雅黑" panose="020B0503020204020204" pitchFamily="34" charset="-122"/>
              </a:endParaRPr>
            </a:p>
          </p:txBody>
        </p:sp>
        <p:sp>
          <p:nvSpPr>
            <p:cNvPr id="7" name="文本框 6">
              <a:extLst>
                <a:ext uri="{FF2B5EF4-FFF2-40B4-BE49-F238E27FC236}">
                  <a16:creationId xmlns:a16="http://schemas.microsoft.com/office/drawing/2014/main" id="{D2B8394D-5B94-4198-9101-80EAB791E4BB}"/>
                </a:ext>
              </a:extLst>
            </p:cNvPr>
            <p:cNvSpPr txBox="1"/>
            <p:nvPr/>
          </p:nvSpPr>
          <p:spPr>
            <a:xfrm>
              <a:off x="5781657" y="3479944"/>
              <a:ext cx="5275326" cy="510459"/>
            </a:xfrm>
            <a:prstGeom prst="rect">
              <a:avLst/>
            </a:prstGeom>
            <a:noFill/>
          </p:spPr>
          <p:txBody>
            <a:bodyPr wrap="square" lIns="91438" tIns="45719" rIns="91438" bIns="45719" rtlCol="0">
              <a:spAutoFit/>
            </a:bodyPr>
            <a:lstStyle/>
            <a:p>
              <a:pPr defTabSz="457189">
                <a:lnSpc>
                  <a:spcPct val="130000"/>
                </a:lnSpc>
              </a:pPr>
              <a:r>
                <a:rPr lang="zh-CN" altLang="en-US" sz="1100" b="1" dirty="0">
                  <a:solidFill>
                    <a:srgbClr val="FFFFFF"/>
                  </a:solidFill>
                  <a:latin typeface="Century Gothic"/>
                  <a:ea typeface="微软雅黑" panose="020B0503020204020204" pitchFamily="34" charset="-122"/>
                </a:rPr>
                <a:t>标题数字等都可以通过点击和重新输入进行更改，顶部“开始”面板中可以对字体、。建议正文</a:t>
              </a:r>
              <a:r>
                <a:rPr lang="en-US" altLang="zh-CN" sz="1100" b="1" dirty="0">
                  <a:solidFill>
                    <a:srgbClr val="FFFFFF"/>
                  </a:solidFill>
                  <a:latin typeface="Century Gothic"/>
                  <a:ea typeface="微软雅黑" panose="020B0503020204020204" pitchFamily="34" charset="-122"/>
                </a:rPr>
                <a:t>12</a:t>
              </a:r>
              <a:r>
                <a:rPr lang="zh-CN" altLang="en-US" sz="1100" b="1" dirty="0">
                  <a:solidFill>
                    <a:srgbClr val="FFFFFF"/>
                  </a:solidFill>
                  <a:latin typeface="Century Gothic"/>
                  <a:ea typeface="微软雅黑" panose="020B0503020204020204" pitchFamily="34" charset="-122"/>
                </a:rPr>
                <a:t>号字，</a:t>
              </a:r>
              <a:r>
                <a:rPr lang="en-US" altLang="zh-CN" sz="1100" b="1" dirty="0">
                  <a:solidFill>
                    <a:srgbClr val="FFFFFF"/>
                  </a:solidFill>
                  <a:latin typeface="Century Gothic"/>
                  <a:ea typeface="微软雅黑" panose="020B0503020204020204" pitchFamily="34" charset="-122"/>
                </a:rPr>
                <a:t>1.3</a:t>
              </a:r>
              <a:r>
                <a:rPr lang="zh-CN" altLang="en-US" sz="1100" b="1" dirty="0">
                  <a:solidFill>
                    <a:srgbClr val="FFFFFF"/>
                  </a:solidFill>
                  <a:latin typeface="Century Gothic"/>
                  <a:ea typeface="微软雅黑" panose="020B0503020204020204" pitchFamily="34" charset="-122"/>
                </a:rPr>
                <a:t>倍字间距。</a:t>
              </a:r>
            </a:p>
          </p:txBody>
        </p:sp>
      </p:grpSp>
      <p:grpSp>
        <p:nvGrpSpPr>
          <p:cNvPr id="8" name="组合 7">
            <a:extLst>
              <a:ext uri="{FF2B5EF4-FFF2-40B4-BE49-F238E27FC236}">
                <a16:creationId xmlns:a16="http://schemas.microsoft.com/office/drawing/2014/main" id="{239F1299-AF8B-4311-B31D-C5BECDE5C4F3}"/>
              </a:ext>
            </a:extLst>
          </p:cNvPr>
          <p:cNvGrpSpPr/>
          <p:nvPr/>
        </p:nvGrpSpPr>
        <p:grpSpPr>
          <a:xfrm>
            <a:off x="825105" y="2001959"/>
            <a:ext cx="5481094" cy="3679968"/>
            <a:chOff x="1301084" y="2595063"/>
            <a:chExt cx="4249738" cy="2853245"/>
          </a:xfrm>
        </p:grpSpPr>
        <p:sp>
          <p:nvSpPr>
            <p:cNvPr id="9" name="Freeform 5">
              <a:extLst>
                <a:ext uri="{FF2B5EF4-FFF2-40B4-BE49-F238E27FC236}">
                  <a16:creationId xmlns:a16="http://schemas.microsoft.com/office/drawing/2014/main" id="{F1BF0E72-0FCE-45EB-859A-7E457BE78D11}"/>
                </a:ext>
              </a:extLst>
            </p:cNvPr>
            <p:cNvSpPr>
              <a:spLocks noChangeArrowheads="1"/>
            </p:cNvSpPr>
            <p:nvPr/>
          </p:nvSpPr>
          <p:spPr bwMode="auto">
            <a:xfrm>
              <a:off x="2921922" y="3720600"/>
              <a:ext cx="976312" cy="1370013"/>
            </a:xfrm>
            <a:custGeom>
              <a:avLst/>
              <a:gdLst>
                <a:gd name="T0" fmla="*/ 487362 w 615"/>
                <a:gd name="T1" fmla="*/ 0 h 863"/>
                <a:gd name="T2" fmla="*/ 731837 w 615"/>
                <a:gd name="T3" fmla="*/ 690563 h 863"/>
                <a:gd name="T4" fmla="*/ 976312 w 615"/>
                <a:gd name="T5" fmla="*/ 1370013 h 863"/>
                <a:gd name="T6" fmla="*/ 487362 w 615"/>
                <a:gd name="T7" fmla="*/ 1370013 h 863"/>
                <a:gd name="T8" fmla="*/ 0 w 615"/>
                <a:gd name="T9" fmla="*/ 1370013 h 863"/>
                <a:gd name="T10" fmla="*/ 244475 w 615"/>
                <a:gd name="T11" fmla="*/ 690563 h 863"/>
                <a:gd name="T12" fmla="*/ 487362 w 615"/>
                <a:gd name="T13" fmla="*/ 0 h 863"/>
                <a:gd name="T14" fmla="*/ 0 60000 65536"/>
                <a:gd name="T15" fmla="*/ 0 60000 65536"/>
                <a:gd name="T16" fmla="*/ 0 60000 65536"/>
                <a:gd name="T17" fmla="*/ 0 60000 65536"/>
                <a:gd name="T18" fmla="*/ 0 60000 65536"/>
                <a:gd name="T19" fmla="*/ 0 60000 65536"/>
                <a:gd name="T20" fmla="*/ 0 60000 65536"/>
                <a:gd name="T21" fmla="*/ 0 w 615"/>
                <a:gd name="T22" fmla="*/ 0 h 863"/>
                <a:gd name="T23" fmla="*/ 615 w 615"/>
                <a:gd name="T24" fmla="*/ 863 h 8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5" h="863">
                  <a:moveTo>
                    <a:pt x="307" y="0"/>
                  </a:moveTo>
                  <a:lnTo>
                    <a:pt x="461" y="435"/>
                  </a:lnTo>
                  <a:lnTo>
                    <a:pt x="615" y="863"/>
                  </a:lnTo>
                  <a:lnTo>
                    <a:pt x="307" y="863"/>
                  </a:lnTo>
                  <a:lnTo>
                    <a:pt x="0" y="863"/>
                  </a:lnTo>
                  <a:lnTo>
                    <a:pt x="154" y="435"/>
                  </a:lnTo>
                  <a:lnTo>
                    <a:pt x="307" y="0"/>
                  </a:lnTo>
                  <a:close/>
                </a:path>
              </a:pathLst>
            </a:custGeom>
            <a:solidFill>
              <a:srgbClr val="61B7AE"/>
            </a:solidFill>
            <a:ln>
              <a:noFill/>
            </a:ln>
          </p:spPr>
          <p:txBody>
            <a:bodyPr/>
            <a:lstStyle/>
            <a:p>
              <a:endParaRPr lang="zh-CN" altLang="en-US">
                <a:solidFill>
                  <a:schemeClr val="bg1">
                    <a:lumMod val="50000"/>
                  </a:schemeClr>
                </a:solidFill>
                <a:latin typeface="微软雅黑"/>
                <a:ea typeface="微软雅黑"/>
                <a:cs typeface="+mn-ea"/>
                <a:sym typeface="微软雅黑"/>
              </a:endParaRPr>
            </a:p>
          </p:txBody>
        </p:sp>
        <p:sp>
          <p:nvSpPr>
            <p:cNvPr id="10" name="Freeform 6">
              <a:extLst>
                <a:ext uri="{FF2B5EF4-FFF2-40B4-BE49-F238E27FC236}">
                  <a16:creationId xmlns:a16="http://schemas.microsoft.com/office/drawing/2014/main" id="{904CB55A-5D7C-4D67-A831-EB043BBC34B0}"/>
                </a:ext>
              </a:extLst>
            </p:cNvPr>
            <p:cNvSpPr>
              <a:spLocks noChangeArrowheads="1"/>
            </p:cNvSpPr>
            <p:nvPr/>
          </p:nvSpPr>
          <p:spPr bwMode="auto">
            <a:xfrm>
              <a:off x="2094834" y="4442913"/>
              <a:ext cx="976313" cy="647700"/>
            </a:xfrm>
            <a:custGeom>
              <a:avLst/>
              <a:gdLst>
                <a:gd name="T0" fmla="*/ 488950 w 615"/>
                <a:gd name="T1" fmla="*/ 0 h 408"/>
                <a:gd name="T2" fmla="*/ 731838 w 615"/>
                <a:gd name="T3" fmla="*/ 319088 h 408"/>
                <a:gd name="T4" fmla="*/ 976313 w 615"/>
                <a:gd name="T5" fmla="*/ 647700 h 408"/>
                <a:gd name="T6" fmla="*/ 488950 w 615"/>
                <a:gd name="T7" fmla="*/ 647700 h 408"/>
                <a:gd name="T8" fmla="*/ 0 w 615"/>
                <a:gd name="T9" fmla="*/ 647700 h 408"/>
                <a:gd name="T10" fmla="*/ 244475 w 615"/>
                <a:gd name="T11" fmla="*/ 319088 h 408"/>
                <a:gd name="T12" fmla="*/ 488950 w 615"/>
                <a:gd name="T13" fmla="*/ 0 h 408"/>
                <a:gd name="T14" fmla="*/ 0 60000 65536"/>
                <a:gd name="T15" fmla="*/ 0 60000 65536"/>
                <a:gd name="T16" fmla="*/ 0 60000 65536"/>
                <a:gd name="T17" fmla="*/ 0 60000 65536"/>
                <a:gd name="T18" fmla="*/ 0 60000 65536"/>
                <a:gd name="T19" fmla="*/ 0 60000 65536"/>
                <a:gd name="T20" fmla="*/ 0 60000 65536"/>
                <a:gd name="T21" fmla="*/ 0 w 615"/>
                <a:gd name="T22" fmla="*/ 0 h 408"/>
                <a:gd name="T23" fmla="*/ 615 w 615"/>
                <a:gd name="T24" fmla="*/ 408 h 4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5" h="408">
                  <a:moveTo>
                    <a:pt x="308" y="0"/>
                  </a:moveTo>
                  <a:lnTo>
                    <a:pt x="461" y="201"/>
                  </a:lnTo>
                  <a:lnTo>
                    <a:pt x="615" y="408"/>
                  </a:lnTo>
                  <a:lnTo>
                    <a:pt x="308" y="408"/>
                  </a:lnTo>
                  <a:lnTo>
                    <a:pt x="0" y="408"/>
                  </a:lnTo>
                  <a:lnTo>
                    <a:pt x="154" y="201"/>
                  </a:lnTo>
                  <a:lnTo>
                    <a:pt x="308" y="0"/>
                  </a:lnTo>
                  <a:close/>
                </a:path>
              </a:pathLst>
            </a:custGeom>
            <a:solidFill>
              <a:srgbClr val="61B7AE"/>
            </a:solidFill>
            <a:ln>
              <a:noFill/>
            </a:ln>
          </p:spPr>
          <p:txBody>
            <a:bodyPr/>
            <a:lstStyle/>
            <a:p>
              <a:endParaRPr lang="zh-CN" altLang="en-US">
                <a:solidFill>
                  <a:schemeClr val="bg1">
                    <a:lumMod val="50000"/>
                  </a:schemeClr>
                </a:solidFill>
                <a:latin typeface="微软雅黑"/>
                <a:ea typeface="微软雅黑"/>
                <a:cs typeface="+mn-ea"/>
                <a:sym typeface="微软雅黑"/>
              </a:endParaRPr>
            </a:p>
          </p:txBody>
        </p:sp>
        <p:sp>
          <p:nvSpPr>
            <p:cNvPr id="11" name="Freeform 7">
              <a:extLst>
                <a:ext uri="{FF2B5EF4-FFF2-40B4-BE49-F238E27FC236}">
                  <a16:creationId xmlns:a16="http://schemas.microsoft.com/office/drawing/2014/main" id="{CBBCF201-4753-4819-B19B-0C1FF24C4FC5}"/>
                </a:ext>
              </a:extLst>
            </p:cNvPr>
            <p:cNvSpPr>
              <a:spLocks noChangeArrowheads="1"/>
            </p:cNvSpPr>
            <p:nvPr/>
          </p:nvSpPr>
          <p:spPr bwMode="auto">
            <a:xfrm>
              <a:off x="1301084" y="4920750"/>
              <a:ext cx="974725" cy="169863"/>
            </a:xfrm>
            <a:custGeom>
              <a:avLst/>
              <a:gdLst>
                <a:gd name="T0" fmla="*/ 487363 w 614"/>
                <a:gd name="T1" fmla="*/ 0 h 107"/>
                <a:gd name="T2" fmla="*/ 730250 w 614"/>
                <a:gd name="T3" fmla="*/ 84138 h 107"/>
                <a:gd name="T4" fmla="*/ 974725 w 614"/>
                <a:gd name="T5" fmla="*/ 169863 h 107"/>
                <a:gd name="T6" fmla="*/ 487363 w 614"/>
                <a:gd name="T7" fmla="*/ 169863 h 107"/>
                <a:gd name="T8" fmla="*/ 0 w 614"/>
                <a:gd name="T9" fmla="*/ 169863 h 107"/>
                <a:gd name="T10" fmla="*/ 242888 w 614"/>
                <a:gd name="T11" fmla="*/ 84138 h 107"/>
                <a:gd name="T12" fmla="*/ 487363 w 614"/>
                <a:gd name="T13" fmla="*/ 0 h 107"/>
                <a:gd name="T14" fmla="*/ 0 60000 65536"/>
                <a:gd name="T15" fmla="*/ 0 60000 65536"/>
                <a:gd name="T16" fmla="*/ 0 60000 65536"/>
                <a:gd name="T17" fmla="*/ 0 60000 65536"/>
                <a:gd name="T18" fmla="*/ 0 60000 65536"/>
                <a:gd name="T19" fmla="*/ 0 60000 65536"/>
                <a:gd name="T20" fmla="*/ 0 60000 65536"/>
                <a:gd name="T21" fmla="*/ 0 w 614"/>
                <a:gd name="T22" fmla="*/ 0 h 107"/>
                <a:gd name="T23" fmla="*/ 614 w 614"/>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4" h="107">
                  <a:moveTo>
                    <a:pt x="307" y="0"/>
                  </a:moveTo>
                  <a:lnTo>
                    <a:pt x="460" y="53"/>
                  </a:lnTo>
                  <a:lnTo>
                    <a:pt x="614" y="107"/>
                  </a:lnTo>
                  <a:lnTo>
                    <a:pt x="307" y="107"/>
                  </a:lnTo>
                  <a:lnTo>
                    <a:pt x="0" y="107"/>
                  </a:lnTo>
                  <a:lnTo>
                    <a:pt x="153" y="53"/>
                  </a:lnTo>
                  <a:lnTo>
                    <a:pt x="307" y="0"/>
                  </a:lnTo>
                  <a:close/>
                </a:path>
              </a:pathLst>
            </a:custGeom>
            <a:solidFill>
              <a:srgbClr val="61B7AE"/>
            </a:solidFill>
            <a:ln>
              <a:noFill/>
            </a:ln>
            <a:extLst/>
          </p:spPr>
          <p:txBody>
            <a:bodyPr/>
            <a:lstStyle/>
            <a:p>
              <a:endParaRPr lang="zh-CN" altLang="en-US">
                <a:solidFill>
                  <a:schemeClr val="bg1">
                    <a:lumMod val="50000"/>
                  </a:schemeClr>
                </a:solidFill>
                <a:latin typeface="微软雅黑"/>
                <a:ea typeface="微软雅黑"/>
                <a:cs typeface="+mn-ea"/>
                <a:sym typeface="微软雅黑"/>
              </a:endParaRPr>
            </a:p>
          </p:txBody>
        </p:sp>
        <p:sp>
          <p:nvSpPr>
            <p:cNvPr id="13" name="Freeform 8">
              <a:extLst>
                <a:ext uri="{FF2B5EF4-FFF2-40B4-BE49-F238E27FC236}">
                  <a16:creationId xmlns:a16="http://schemas.microsoft.com/office/drawing/2014/main" id="{8D674EBB-2F5C-45F5-8000-C8836B7C8A8D}"/>
                </a:ext>
              </a:extLst>
            </p:cNvPr>
            <p:cNvSpPr>
              <a:spLocks noChangeArrowheads="1"/>
            </p:cNvSpPr>
            <p:nvPr/>
          </p:nvSpPr>
          <p:spPr bwMode="auto">
            <a:xfrm>
              <a:off x="3749009" y="2923675"/>
              <a:ext cx="974725" cy="2166938"/>
            </a:xfrm>
            <a:custGeom>
              <a:avLst/>
              <a:gdLst>
                <a:gd name="T0" fmla="*/ 487363 w 614"/>
                <a:gd name="T1" fmla="*/ 0 h 1365"/>
                <a:gd name="T2" fmla="*/ 731838 w 614"/>
                <a:gd name="T3" fmla="*/ 1082675 h 1365"/>
                <a:gd name="T4" fmla="*/ 974725 w 614"/>
                <a:gd name="T5" fmla="*/ 2166938 h 1365"/>
                <a:gd name="T6" fmla="*/ 487363 w 614"/>
                <a:gd name="T7" fmla="*/ 2166938 h 1365"/>
                <a:gd name="T8" fmla="*/ 0 w 614"/>
                <a:gd name="T9" fmla="*/ 2166938 h 1365"/>
                <a:gd name="T10" fmla="*/ 244475 w 614"/>
                <a:gd name="T11" fmla="*/ 1082675 h 1365"/>
                <a:gd name="T12" fmla="*/ 487363 w 614"/>
                <a:gd name="T13" fmla="*/ 0 h 1365"/>
                <a:gd name="T14" fmla="*/ 0 60000 65536"/>
                <a:gd name="T15" fmla="*/ 0 60000 65536"/>
                <a:gd name="T16" fmla="*/ 0 60000 65536"/>
                <a:gd name="T17" fmla="*/ 0 60000 65536"/>
                <a:gd name="T18" fmla="*/ 0 60000 65536"/>
                <a:gd name="T19" fmla="*/ 0 60000 65536"/>
                <a:gd name="T20" fmla="*/ 0 60000 65536"/>
                <a:gd name="T21" fmla="*/ 0 w 614"/>
                <a:gd name="T22" fmla="*/ 0 h 1365"/>
                <a:gd name="T23" fmla="*/ 614 w 614"/>
                <a:gd name="T24" fmla="*/ 1365 h 13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4" h="1365">
                  <a:moveTo>
                    <a:pt x="307" y="0"/>
                  </a:moveTo>
                  <a:lnTo>
                    <a:pt x="461" y="682"/>
                  </a:lnTo>
                  <a:lnTo>
                    <a:pt x="614" y="1365"/>
                  </a:lnTo>
                  <a:lnTo>
                    <a:pt x="307" y="1365"/>
                  </a:lnTo>
                  <a:lnTo>
                    <a:pt x="0" y="1365"/>
                  </a:lnTo>
                  <a:lnTo>
                    <a:pt x="154" y="682"/>
                  </a:lnTo>
                  <a:lnTo>
                    <a:pt x="307" y="0"/>
                  </a:lnTo>
                  <a:close/>
                </a:path>
              </a:pathLst>
            </a:custGeom>
            <a:solidFill>
              <a:srgbClr val="61B7AE"/>
            </a:solidFill>
            <a:ln>
              <a:noFill/>
            </a:ln>
          </p:spPr>
          <p:txBody>
            <a:bodyPr/>
            <a:lstStyle/>
            <a:p>
              <a:endParaRPr lang="zh-CN" altLang="en-US">
                <a:solidFill>
                  <a:schemeClr val="bg1">
                    <a:lumMod val="50000"/>
                  </a:schemeClr>
                </a:solidFill>
                <a:latin typeface="微软雅黑"/>
                <a:ea typeface="微软雅黑"/>
                <a:cs typeface="+mn-ea"/>
                <a:sym typeface="微软雅黑"/>
              </a:endParaRPr>
            </a:p>
          </p:txBody>
        </p:sp>
        <p:sp>
          <p:nvSpPr>
            <p:cNvPr id="14" name="Freeform 9">
              <a:extLst>
                <a:ext uri="{FF2B5EF4-FFF2-40B4-BE49-F238E27FC236}">
                  <a16:creationId xmlns:a16="http://schemas.microsoft.com/office/drawing/2014/main" id="{5A994F0F-AF9C-4DC5-BF9D-723102ECBD62}"/>
                </a:ext>
              </a:extLst>
            </p:cNvPr>
            <p:cNvSpPr>
              <a:spLocks noChangeArrowheads="1"/>
            </p:cNvSpPr>
            <p:nvPr/>
          </p:nvSpPr>
          <p:spPr bwMode="auto">
            <a:xfrm>
              <a:off x="4576097" y="4080963"/>
              <a:ext cx="974725" cy="1009650"/>
            </a:xfrm>
            <a:custGeom>
              <a:avLst/>
              <a:gdLst>
                <a:gd name="T0" fmla="*/ 487363 w 614"/>
                <a:gd name="T1" fmla="*/ 0 h 636"/>
                <a:gd name="T2" fmla="*/ 731838 w 614"/>
                <a:gd name="T3" fmla="*/ 509588 h 636"/>
                <a:gd name="T4" fmla="*/ 974725 w 614"/>
                <a:gd name="T5" fmla="*/ 1009650 h 636"/>
                <a:gd name="T6" fmla="*/ 487363 w 614"/>
                <a:gd name="T7" fmla="*/ 1009650 h 636"/>
                <a:gd name="T8" fmla="*/ 0 w 614"/>
                <a:gd name="T9" fmla="*/ 1009650 h 636"/>
                <a:gd name="T10" fmla="*/ 244475 w 614"/>
                <a:gd name="T11" fmla="*/ 509588 h 636"/>
                <a:gd name="T12" fmla="*/ 487363 w 614"/>
                <a:gd name="T13" fmla="*/ 0 h 636"/>
                <a:gd name="T14" fmla="*/ 0 60000 65536"/>
                <a:gd name="T15" fmla="*/ 0 60000 65536"/>
                <a:gd name="T16" fmla="*/ 0 60000 65536"/>
                <a:gd name="T17" fmla="*/ 0 60000 65536"/>
                <a:gd name="T18" fmla="*/ 0 60000 65536"/>
                <a:gd name="T19" fmla="*/ 0 60000 65536"/>
                <a:gd name="T20" fmla="*/ 0 60000 65536"/>
                <a:gd name="T21" fmla="*/ 0 w 614"/>
                <a:gd name="T22" fmla="*/ 0 h 636"/>
                <a:gd name="T23" fmla="*/ 614 w 614"/>
                <a:gd name="T24" fmla="*/ 636 h 6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4" h="636">
                  <a:moveTo>
                    <a:pt x="307" y="0"/>
                  </a:moveTo>
                  <a:lnTo>
                    <a:pt x="461" y="321"/>
                  </a:lnTo>
                  <a:lnTo>
                    <a:pt x="614" y="636"/>
                  </a:lnTo>
                  <a:lnTo>
                    <a:pt x="307" y="636"/>
                  </a:lnTo>
                  <a:lnTo>
                    <a:pt x="0" y="636"/>
                  </a:lnTo>
                  <a:lnTo>
                    <a:pt x="154" y="321"/>
                  </a:lnTo>
                  <a:lnTo>
                    <a:pt x="307" y="0"/>
                  </a:lnTo>
                  <a:close/>
                </a:path>
              </a:pathLst>
            </a:custGeom>
            <a:solidFill>
              <a:srgbClr val="61B7AE"/>
            </a:solidFill>
            <a:ln>
              <a:noFill/>
            </a:ln>
          </p:spPr>
          <p:txBody>
            <a:bodyPr/>
            <a:lstStyle/>
            <a:p>
              <a:endParaRPr lang="zh-CN" altLang="en-US">
                <a:solidFill>
                  <a:schemeClr val="bg1">
                    <a:lumMod val="50000"/>
                  </a:schemeClr>
                </a:solidFill>
                <a:latin typeface="微软雅黑"/>
                <a:ea typeface="微软雅黑"/>
                <a:cs typeface="+mn-ea"/>
                <a:sym typeface="微软雅黑"/>
              </a:endParaRPr>
            </a:p>
          </p:txBody>
        </p:sp>
        <p:sp>
          <p:nvSpPr>
            <p:cNvPr id="15" name="TextBox 282">
              <a:extLst>
                <a:ext uri="{FF2B5EF4-FFF2-40B4-BE49-F238E27FC236}">
                  <a16:creationId xmlns:a16="http://schemas.microsoft.com/office/drawing/2014/main" id="{581CEA0B-2BF0-4320-8E6E-D12A6596B4CC}"/>
                </a:ext>
              </a:extLst>
            </p:cNvPr>
            <p:cNvSpPr>
              <a:spLocks noChangeArrowheads="1"/>
            </p:cNvSpPr>
            <p:nvPr/>
          </p:nvSpPr>
          <p:spPr bwMode="auto">
            <a:xfrm>
              <a:off x="1561434" y="4539750"/>
              <a:ext cx="329612" cy="262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r>
                <a:rPr lang="en-US" altLang="zh-CN" sz="1600">
                  <a:solidFill>
                    <a:schemeClr val="bg1">
                      <a:lumMod val="50000"/>
                    </a:schemeClr>
                  </a:solidFill>
                  <a:latin typeface="微软雅黑"/>
                  <a:ea typeface="微软雅黑"/>
                  <a:cs typeface="+mn-ea"/>
                  <a:sym typeface="微软雅黑"/>
                </a:rPr>
                <a:t>18</a:t>
              </a:r>
              <a:endParaRPr lang="zh-CN" altLang="en-US" sz="1600">
                <a:solidFill>
                  <a:schemeClr val="bg1">
                    <a:lumMod val="50000"/>
                  </a:schemeClr>
                </a:solidFill>
                <a:latin typeface="微软雅黑"/>
                <a:ea typeface="微软雅黑"/>
                <a:cs typeface="+mn-ea"/>
                <a:sym typeface="微软雅黑"/>
              </a:endParaRPr>
            </a:p>
          </p:txBody>
        </p:sp>
        <p:sp>
          <p:nvSpPr>
            <p:cNvPr id="16" name="TextBox 283">
              <a:extLst>
                <a:ext uri="{FF2B5EF4-FFF2-40B4-BE49-F238E27FC236}">
                  <a16:creationId xmlns:a16="http://schemas.microsoft.com/office/drawing/2014/main" id="{507B5221-275E-4637-AF47-2A994EDFB2F0}"/>
                </a:ext>
              </a:extLst>
            </p:cNvPr>
            <p:cNvSpPr>
              <a:spLocks noChangeArrowheads="1"/>
            </p:cNvSpPr>
            <p:nvPr/>
          </p:nvSpPr>
          <p:spPr bwMode="auto">
            <a:xfrm>
              <a:off x="1560985" y="5209675"/>
              <a:ext cx="421585" cy="238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a:r>
                <a:rPr lang="zh-CN" altLang="en-US" sz="1400">
                  <a:solidFill>
                    <a:schemeClr val="bg1">
                      <a:lumMod val="50000"/>
                    </a:schemeClr>
                  </a:solidFill>
                  <a:latin typeface="微软雅黑"/>
                  <a:ea typeface="微软雅黑"/>
                  <a:cs typeface="+mn-ea"/>
                  <a:sym typeface="微软雅黑"/>
                </a:rPr>
                <a:t>标题</a:t>
              </a:r>
              <a:endParaRPr lang="zh-CN" altLang="en-US">
                <a:solidFill>
                  <a:schemeClr val="bg1">
                    <a:lumMod val="50000"/>
                  </a:schemeClr>
                </a:solidFill>
                <a:latin typeface="微软雅黑"/>
                <a:ea typeface="微软雅黑"/>
                <a:cs typeface="+mn-ea"/>
                <a:sym typeface="微软雅黑"/>
              </a:endParaRPr>
            </a:p>
          </p:txBody>
        </p:sp>
        <p:sp>
          <p:nvSpPr>
            <p:cNvPr id="17" name="TextBox 285">
              <a:extLst>
                <a:ext uri="{FF2B5EF4-FFF2-40B4-BE49-F238E27FC236}">
                  <a16:creationId xmlns:a16="http://schemas.microsoft.com/office/drawing/2014/main" id="{F9427DAB-E255-471F-A479-A4FA258ED923}"/>
                </a:ext>
              </a:extLst>
            </p:cNvPr>
            <p:cNvSpPr>
              <a:spLocks noChangeArrowheads="1"/>
            </p:cNvSpPr>
            <p:nvPr/>
          </p:nvSpPr>
          <p:spPr bwMode="auto">
            <a:xfrm>
              <a:off x="2330129" y="5209675"/>
              <a:ext cx="421585" cy="238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a:r>
                <a:rPr lang="zh-CN" altLang="en-US" sz="1400">
                  <a:solidFill>
                    <a:schemeClr val="bg1">
                      <a:lumMod val="50000"/>
                    </a:schemeClr>
                  </a:solidFill>
                  <a:latin typeface="微软雅黑"/>
                  <a:ea typeface="微软雅黑"/>
                  <a:cs typeface="+mn-ea"/>
                  <a:sym typeface="微软雅黑"/>
                </a:rPr>
                <a:t>标题</a:t>
              </a:r>
              <a:endParaRPr lang="zh-CN" altLang="en-US">
                <a:solidFill>
                  <a:schemeClr val="bg1">
                    <a:lumMod val="50000"/>
                  </a:schemeClr>
                </a:solidFill>
                <a:latin typeface="微软雅黑"/>
                <a:ea typeface="微软雅黑"/>
                <a:cs typeface="+mn-ea"/>
                <a:sym typeface="微软雅黑"/>
              </a:endParaRPr>
            </a:p>
          </p:txBody>
        </p:sp>
        <p:sp>
          <p:nvSpPr>
            <p:cNvPr id="18" name="TextBox 286">
              <a:extLst>
                <a:ext uri="{FF2B5EF4-FFF2-40B4-BE49-F238E27FC236}">
                  <a16:creationId xmlns:a16="http://schemas.microsoft.com/office/drawing/2014/main" id="{9F530140-7718-4C92-9259-8C5A94F999CA}"/>
                </a:ext>
              </a:extLst>
            </p:cNvPr>
            <p:cNvSpPr>
              <a:spLocks noChangeArrowheads="1"/>
            </p:cNvSpPr>
            <p:nvPr/>
          </p:nvSpPr>
          <p:spPr bwMode="auto">
            <a:xfrm>
              <a:off x="3044159" y="5209675"/>
              <a:ext cx="421585" cy="238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r>
                <a:rPr lang="zh-CN" altLang="en-US" sz="1400">
                  <a:solidFill>
                    <a:schemeClr val="bg1">
                      <a:lumMod val="50000"/>
                    </a:schemeClr>
                  </a:solidFill>
                  <a:latin typeface="微软雅黑"/>
                  <a:ea typeface="微软雅黑"/>
                  <a:cs typeface="+mn-ea"/>
                  <a:sym typeface="微软雅黑"/>
                </a:rPr>
                <a:t>标题</a:t>
              </a:r>
            </a:p>
          </p:txBody>
        </p:sp>
        <p:sp>
          <p:nvSpPr>
            <p:cNvPr id="19" name="TextBox 287">
              <a:extLst>
                <a:ext uri="{FF2B5EF4-FFF2-40B4-BE49-F238E27FC236}">
                  <a16:creationId xmlns:a16="http://schemas.microsoft.com/office/drawing/2014/main" id="{5920908B-DDBE-4B4C-83CD-6E016CA621F4}"/>
                </a:ext>
              </a:extLst>
            </p:cNvPr>
            <p:cNvSpPr>
              <a:spLocks noChangeArrowheads="1"/>
            </p:cNvSpPr>
            <p:nvPr/>
          </p:nvSpPr>
          <p:spPr bwMode="auto">
            <a:xfrm>
              <a:off x="3985098" y="5209675"/>
              <a:ext cx="421585" cy="238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a:r>
                <a:rPr lang="zh-CN" altLang="en-US" sz="1400">
                  <a:solidFill>
                    <a:schemeClr val="bg1">
                      <a:lumMod val="50000"/>
                    </a:schemeClr>
                  </a:solidFill>
                  <a:latin typeface="微软雅黑"/>
                  <a:ea typeface="微软雅黑"/>
                  <a:cs typeface="+mn-ea"/>
                  <a:sym typeface="微软雅黑"/>
                </a:rPr>
                <a:t>标题</a:t>
              </a:r>
              <a:endParaRPr lang="zh-CN" altLang="en-US">
                <a:solidFill>
                  <a:schemeClr val="bg1">
                    <a:lumMod val="50000"/>
                  </a:schemeClr>
                </a:solidFill>
                <a:latin typeface="微软雅黑"/>
                <a:ea typeface="微软雅黑"/>
                <a:cs typeface="+mn-ea"/>
                <a:sym typeface="微软雅黑"/>
              </a:endParaRPr>
            </a:p>
          </p:txBody>
        </p:sp>
        <p:sp>
          <p:nvSpPr>
            <p:cNvPr id="20" name="TextBox 288">
              <a:extLst>
                <a:ext uri="{FF2B5EF4-FFF2-40B4-BE49-F238E27FC236}">
                  <a16:creationId xmlns:a16="http://schemas.microsoft.com/office/drawing/2014/main" id="{F9DDE6DD-A732-450A-A9AD-813B5E3B19D6}"/>
                </a:ext>
              </a:extLst>
            </p:cNvPr>
            <p:cNvSpPr>
              <a:spLocks noChangeArrowheads="1"/>
            </p:cNvSpPr>
            <p:nvPr/>
          </p:nvSpPr>
          <p:spPr bwMode="auto">
            <a:xfrm>
              <a:off x="4841554" y="5209675"/>
              <a:ext cx="421585" cy="238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a:r>
                <a:rPr lang="zh-CN" altLang="en-US" sz="1400">
                  <a:solidFill>
                    <a:schemeClr val="bg1">
                      <a:lumMod val="50000"/>
                    </a:schemeClr>
                  </a:solidFill>
                  <a:latin typeface="微软雅黑"/>
                  <a:ea typeface="微软雅黑"/>
                  <a:cs typeface="+mn-ea"/>
                  <a:sym typeface="微软雅黑"/>
                </a:rPr>
                <a:t>标题</a:t>
              </a:r>
              <a:endParaRPr lang="zh-CN" altLang="en-US">
                <a:solidFill>
                  <a:schemeClr val="bg1">
                    <a:lumMod val="50000"/>
                  </a:schemeClr>
                </a:solidFill>
                <a:latin typeface="微软雅黑"/>
                <a:ea typeface="微软雅黑"/>
                <a:cs typeface="+mn-ea"/>
                <a:sym typeface="微软雅黑"/>
              </a:endParaRPr>
            </a:p>
          </p:txBody>
        </p:sp>
        <p:sp>
          <p:nvSpPr>
            <p:cNvPr id="21" name="TextBox 289">
              <a:extLst>
                <a:ext uri="{FF2B5EF4-FFF2-40B4-BE49-F238E27FC236}">
                  <a16:creationId xmlns:a16="http://schemas.microsoft.com/office/drawing/2014/main" id="{92A3B815-C34D-4470-9BE2-8F251A4723BD}"/>
                </a:ext>
              </a:extLst>
            </p:cNvPr>
            <p:cNvSpPr>
              <a:spLocks noChangeArrowheads="1"/>
            </p:cNvSpPr>
            <p:nvPr/>
          </p:nvSpPr>
          <p:spPr bwMode="auto">
            <a:xfrm>
              <a:off x="2345659" y="4107950"/>
              <a:ext cx="329612" cy="262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r>
                <a:rPr lang="en-US" altLang="zh-CN" sz="1600">
                  <a:solidFill>
                    <a:schemeClr val="bg1">
                      <a:lumMod val="50000"/>
                    </a:schemeClr>
                  </a:solidFill>
                  <a:latin typeface="微软雅黑"/>
                  <a:ea typeface="微软雅黑"/>
                  <a:cs typeface="+mn-ea"/>
                  <a:sym typeface="微软雅黑"/>
                </a:rPr>
                <a:t>38</a:t>
              </a:r>
              <a:endParaRPr lang="zh-CN" altLang="en-US" sz="1600">
                <a:solidFill>
                  <a:schemeClr val="bg1">
                    <a:lumMod val="50000"/>
                  </a:schemeClr>
                </a:solidFill>
                <a:latin typeface="微软雅黑"/>
                <a:ea typeface="微软雅黑"/>
                <a:cs typeface="+mn-ea"/>
                <a:sym typeface="微软雅黑"/>
              </a:endParaRPr>
            </a:p>
          </p:txBody>
        </p:sp>
        <p:sp>
          <p:nvSpPr>
            <p:cNvPr id="22" name="TextBox 290">
              <a:extLst>
                <a:ext uri="{FF2B5EF4-FFF2-40B4-BE49-F238E27FC236}">
                  <a16:creationId xmlns:a16="http://schemas.microsoft.com/office/drawing/2014/main" id="{33CB2B95-5980-426B-942E-8F8A04009A16}"/>
                </a:ext>
              </a:extLst>
            </p:cNvPr>
            <p:cNvSpPr>
              <a:spLocks noChangeArrowheads="1"/>
            </p:cNvSpPr>
            <p:nvPr/>
          </p:nvSpPr>
          <p:spPr bwMode="auto">
            <a:xfrm>
              <a:off x="3158459" y="3314200"/>
              <a:ext cx="329612" cy="262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r>
                <a:rPr lang="en-US" altLang="zh-CN" sz="1600" dirty="0">
                  <a:solidFill>
                    <a:schemeClr val="bg1">
                      <a:lumMod val="50000"/>
                    </a:schemeClr>
                  </a:solidFill>
                  <a:latin typeface="微软雅黑"/>
                  <a:ea typeface="微软雅黑"/>
                  <a:cs typeface="+mn-ea"/>
                  <a:sym typeface="微软雅黑"/>
                </a:rPr>
                <a:t>97</a:t>
              </a:r>
              <a:endParaRPr lang="zh-CN" altLang="en-US" sz="1600" dirty="0">
                <a:solidFill>
                  <a:schemeClr val="bg1">
                    <a:lumMod val="50000"/>
                  </a:schemeClr>
                </a:solidFill>
                <a:latin typeface="微软雅黑"/>
                <a:ea typeface="微软雅黑"/>
                <a:cs typeface="+mn-ea"/>
                <a:sym typeface="微软雅黑"/>
              </a:endParaRPr>
            </a:p>
          </p:txBody>
        </p:sp>
        <p:sp>
          <p:nvSpPr>
            <p:cNvPr id="23" name="TextBox 291">
              <a:extLst>
                <a:ext uri="{FF2B5EF4-FFF2-40B4-BE49-F238E27FC236}">
                  <a16:creationId xmlns:a16="http://schemas.microsoft.com/office/drawing/2014/main" id="{1E37D3AB-763D-4CCE-8E22-FE96CDE43FD2}"/>
                </a:ext>
              </a:extLst>
            </p:cNvPr>
            <p:cNvSpPr>
              <a:spLocks noChangeArrowheads="1"/>
            </p:cNvSpPr>
            <p:nvPr/>
          </p:nvSpPr>
          <p:spPr bwMode="auto">
            <a:xfrm>
              <a:off x="3999834" y="2595063"/>
              <a:ext cx="422828" cy="262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r>
                <a:rPr lang="en-US" altLang="zh-CN" sz="1600">
                  <a:solidFill>
                    <a:schemeClr val="bg1">
                      <a:lumMod val="50000"/>
                    </a:schemeClr>
                  </a:solidFill>
                  <a:latin typeface="微软雅黑"/>
                  <a:ea typeface="微软雅黑"/>
                  <a:cs typeface="+mn-ea"/>
                  <a:sym typeface="微软雅黑"/>
                </a:rPr>
                <a:t>125</a:t>
              </a:r>
              <a:endParaRPr lang="zh-CN" altLang="en-US" sz="1600">
                <a:solidFill>
                  <a:schemeClr val="bg1">
                    <a:lumMod val="50000"/>
                  </a:schemeClr>
                </a:solidFill>
                <a:latin typeface="微软雅黑"/>
                <a:ea typeface="微软雅黑"/>
                <a:cs typeface="+mn-ea"/>
                <a:sym typeface="微软雅黑"/>
              </a:endParaRPr>
            </a:p>
          </p:txBody>
        </p:sp>
        <p:sp>
          <p:nvSpPr>
            <p:cNvPr id="24" name="TextBox 292">
              <a:extLst>
                <a:ext uri="{FF2B5EF4-FFF2-40B4-BE49-F238E27FC236}">
                  <a16:creationId xmlns:a16="http://schemas.microsoft.com/office/drawing/2014/main" id="{C3FCFE09-6068-40D9-8C37-36F67CE9C6CE}"/>
                </a:ext>
              </a:extLst>
            </p:cNvPr>
            <p:cNvSpPr>
              <a:spLocks noChangeArrowheads="1"/>
            </p:cNvSpPr>
            <p:nvPr/>
          </p:nvSpPr>
          <p:spPr bwMode="auto">
            <a:xfrm>
              <a:off x="4841209" y="3726950"/>
              <a:ext cx="329612" cy="262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r>
                <a:rPr lang="en-US" altLang="zh-CN" sz="1600">
                  <a:solidFill>
                    <a:schemeClr val="bg1">
                      <a:lumMod val="50000"/>
                    </a:schemeClr>
                  </a:solidFill>
                  <a:latin typeface="微软雅黑"/>
                  <a:ea typeface="微软雅黑"/>
                  <a:cs typeface="+mn-ea"/>
                  <a:sym typeface="微软雅黑"/>
                </a:rPr>
                <a:t>55</a:t>
              </a:r>
              <a:endParaRPr lang="zh-CN" altLang="en-US" sz="1600">
                <a:solidFill>
                  <a:schemeClr val="bg1">
                    <a:lumMod val="50000"/>
                  </a:schemeClr>
                </a:solidFill>
                <a:latin typeface="微软雅黑"/>
                <a:ea typeface="微软雅黑"/>
                <a:cs typeface="+mn-ea"/>
                <a:sym typeface="微软雅黑"/>
              </a:endParaRPr>
            </a:p>
          </p:txBody>
        </p:sp>
      </p:grpSp>
    </p:spTree>
    <p:extLst>
      <p:ext uri="{BB962C8B-B14F-4D97-AF65-F5344CB8AC3E}">
        <p14:creationId xmlns:p14="http://schemas.microsoft.com/office/powerpoint/2010/main" val="3943124381"/>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750"/>
                                        <p:tgtEl>
                                          <p:spTgt spid="3"/>
                                        </p:tgtEl>
                                      </p:cBhvr>
                                    </p:animEffect>
                                    <p:anim calcmode="lin" valueType="num">
                                      <p:cBhvr>
                                        <p:cTn id="14" dur="750" fill="hold"/>
                                        <p:tgtEl>
                                          <p:spTgt spid="3"/>
                                        </p:tgtEl>
                                        <p:attrNameLst>
                                          <p:attrName>ppt_x</p:attrName>
                                        </p:attrNameLst>
                                      </p:cBhvr>
                                      <p:tavLst>
                                        <p:tav tm="0">
                                          <p:val>
                                            <p:strVal val="#ppt_x"/>
                                          </p:val>
                                        </p:tav>
                                        <p:tav tm="100000">
                                          <p:val>
                                            <p:strVal val="#ppt_x"/>
                                          </p:val>
                                        </p:tav>
                                      </p:tavLst>
                                    </p:anim>
                                    <p:anim calcmode="lin" valueType="num">
                                      <p:cBhvr>
                                        <p:cTn id="15" dur="75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1750"/>
                            </p:stCondLst>
                            <p:childTnLst>
                              <p:par>
                                <p:cTn id="17" presetID="42"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0C0F37A-39AA-4AB9-87E8-FE24833AF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grpSp>
        <p:nvGrpSpPr>
          <p:cNvPr id="12" name="组合 11">
            <a:extLst>
              <a:ext uri="{FF2B5EF4-FFF2-40B4-BE49-F238E27FC236}">
                <a16:creationId xmlns:a16="http://schemas.microsoft.com/office/drawing/2014/main" id="{59681169-D6AE-4B97-AE84-AEA6F1214A30}"/>
              </a:ext>
            </a:extLst>
          </p:cNvPr>
          <p:cNvGrpSpPr/>
          <p:nvPr/>
        </p:nvGrpSpPr>
        <p:grpSpPr>
          <a:xfrm>
            <a:off x="3941762" y="2090055"/>
            <a:ext cx="4306888" cy="1038225"/>
            <a:chOff x="2363143" y="777902"/>
            <a:chExt cx="7856764" cy="944894"/>
          </a:xfrm>
        </p:grpSpPr>
        <p:sp>
          <p:nvSpPr>
            <p:cNvPr id="13" name="矩形 259">
              <a:extLst>
                <a:ext uri="{FF2B5EF4-FFF2-40B4-BE49-F238E27FC236}">
                  <a16:creationId xmlns:a16="http://schemas.microsoft.com/office/drawing/2014/main" id="{376D1E94-A075-4F1F-AA93-86460E9F148B}"/>
                </a:ext>
              </a:extLst>
            </p:cNvPr>
            <p:cNvSpPr>
              <a:spLocks noChangeArrowheads="1"/>
            </p:cNvSpPr>
            <p:nvPr/>
          </p:nvSpPr>
          <p:spPr bwMode="auto">
            <a:xfrm>
              <a:off x="3136539" y="950461"/>
              <a:ext cx="6733608" cy="616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eaLnBrk="1" hangingPunct="1">
                <a:spcBef>
                  <a:spcPct val="20000"/>
                </a:spcBef>
                <a:buFont typeface="Arial" panose="020B0604020202020204" pitchFamily="34" charset="0"/>
                <a:buNone/>
              </a:pPr>
              <a:r>
                <a:rPr lang="zh-CN" altLang="en-US" sz="4400" b="1" spc="2000" dirty="0">
                  <a:solidFill>
                    <a:srgbClr val="61B7AE"/>
                  </a:solidFill>
                  <a:ea typeface="微软雅黑" panose="020B0503020204020204" pitchFamily="34" charset="-122"/>
                  <a:sym typeface="Calibri" panose="020F0502020204030204" pitchFamily="34" charset="0"/>
                </a:rPr>
                <a:t>第四部分</a:t>
              </a:r>
            </a:p>
          </p:txBody>
        </p:sp>
        <p:grpSp>
          <p:nvGrpSpPr>
            <p:cNvPr id="14" name="组合 13">
              <a:extLst>
                <a:ext uri="{FF2B5EF4-FFF2-40B4-BE49-F238E27FC236}">
                  <a16:creationId xmlns:a16="http://schemas.microsoft.com/office/drawing/2014/main" id="{A95E1E45-6953-4A0C-9C1B-09E9293003D2}"/>
                </a:ext>
              </a:extLst>
            </p:cNvPr>
            <p:cNvGrpSpPr/>
            <p:nvPr/>
          </p:nvGrpSpPr>
          <p:grpSpPr>
            <a:xfrm>
              <a:off x="2363143" y="777902"/>
              <a:ext cx="7856764" cy="944894"/>
              <a:chOff x="2802618" y="3136900"/>
              <a:chExt cx="6578600" cy="596554"/>
            </a:xfrm>
          </p:grpSpPr>
          <p:cxnSp>
            <p:nvCxnSpPr>
              <p:cNvPr id="15" name="直接连接符 14">
                <a:extLst>
                  <a:ext uri="{FF2B5EF4-FFF2-40B4-BE49-F238E27FC236}">
                    <a16:creationId xmlns:a16="http://schemas.microsoft.com/office/drawing/2014/main" id="{8E614D81-54DC-4432-8843-D433E036765B}"/>
                  </a:ext>
                </a:extLst>
              </p:cNvPr>
              <p:cNvCxnSpPr/>
              <p:nvPr/>
            </p:nvCxnSpPr>
            <p:spPr>
              <a:xfrm>
                <a:off x="2802618" y="3136900"/>
                <a:ext cx="6578600" cy="0"/>
              </a:xfrm>
              <a:prstGeom prst="line">
                <a:avLst/>
              </a:prstGeom>
              <a:ln>
                <a:solidFill>
                  <a:srgbClr val="61B7AE"/>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0C3F5F40-FDFF-442D-9155-200084321A96}"/>
                  </a:ext>
                </a:extLst>
              </p:cNvPr>
              <p:cNvCxnSpPr/>
              <p:nvPr/>
            </p:nvCxnSpPr>
            <p:spPr>
              <a:xfrm>
                <a:off x="2802618" y="3733454"/>
                <a:ext cx="6578600" cy="0"/>
              </a:xfrm>
              <a:prstGeom prst="line">
                <a:avLst/>
              </a:prstGeom>
              <a:ln>
                <a:solidFill>
                  <a:srgbClr val="61B7AE"/>
                </a:solidFill>
              </a:ln>
            </p:spPr>
            <p:style>
              <a:lnRef idx="1">
                <a:schemeClr val="accent1"/>
              </a:lnRef>
              <a:fillRef idx="0">
                <a:schemeClr val="accent1"/>
              </a:fillRef>
              <a:effectRef idx="0">
                <a:schemeClr val="accent1"/>
              </a:effectRef>
              <a:fontRef idx="minor">
                <a:schemeClr val="tx1"/>
              </a:fontRef>
            </p:style>
          </p:cxnSp>
        </p:grpSp>
      </p:grpSp>
      <p:sp>
        <p:nvSpPr>
          <p:cNvPr id="18" name="矩形 17">
            <a:extLst>
              <a:ext uri="{FF2B5EF4-FFF2-40B4-BE49-F238E27FC236}">
                <a16:creationId xmlns:a16="http://schemas.microsoft.com/office/drawing/2014/main" id="{4EE038D9-EB3B-45AF-85A4-3F08A136C36E}"/>
              </a:ext>
            </a:extLst>
          </p:cNvPr>
          <p:cNvSpPr/>
          <p:nvPr/>
        </p:nvSpPr>
        <p:spPr>
          <a:xfrm>
            <a:off x="3969966" y="3419719"/>
            <a:ext cx="4278684" cy="738664"/>
          </a:xfrm>
          <a:prstGeom prst="rect">
            <a:avLst/>
          </a:prstGeom>
        </p:spPr>
        <p:txBody>
          <a:bodyPr wrap="square" lIns="0" tIns="0" rIns="0" bIns="0">
            <a:spAutoFit/>
          </a:bodyPr>
          <a:lstStyle/>
          <a:p>
            <a:pPr algn="ctr" eaLnBrk="1" hangingPunct="1">
              <a:defRPr/>
            </a:pPr>
            <a:r>
              <a:rPr lang="zh-CN" altLang="en-US" sz="4800" b="1" noProof="1">
                <a:solidFill>
                  <a:srgbClr val="61B7AE"/>
                </a:solidFill>
                <a:latin typeface="Arial" panose="020B0604020202020204" pitchFamily="34" charset="0"/>
                <a:ea typeface="微软雅黑" panose="020B0503020204020204" pitchFamily="34" charset="-122"/>
                <a:cs typeface="+mn-ea"/>
                <a:sym typeface="Arial" panose="020B0604020202020204" pitchFamily="34" charset="0"/>
              </a:rPr>
              <a:t>明年工作计划</a:t>
            </a:r>
          </a:p>
        </p:txBody>
      </p:sp>
      <p:sp>
        <p:nvSpPr>
          <p:cNvPr id="19" name="TextBox 11">
            <a:extLst>
              <a:ext uri="{FF2B5EF4-FFF2-40B4-BE49-F238E27FC236}">
                <a16:creationId xmlns:a16="http://schemas.microsoft.com/office/drawing/2014/main" id="{B99B10B8-5F02-4324-8CD2-BC2EBF060ED9}"/>
              </a:ext>
            </a:extLst>
          </p:cNvPr>
          <p:cNvSpPr txBox="1"/>
          <p:nvPr/>
        </p:nvSpPr>
        <p:spPr>
          <a:xfrm>
            <a:off x="4208277" y="4202130"/>
            <a:ext cx="3852337" cy="292388"/>
          </a:xfrm>
          <a:prstGeom prst="rect">
            <a:avLst/>
          </a:prstGeom>
          <a:noFill/>
        </p:spPr>
        <p:txBody>
          <a:bodyPr wrap="none">
            <a:spAutoFit/>
          </a:bodyPr>
          <a:lstStyle/>
          <a:p>
            <a:pPr marL="0" lvl="1">
              <a:defRPr/>
            </a:pPr>
            <a:r>
              <a:rPr lang="zh-CN" altLang="en-US" sz="1300" noProof="1">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添加相关标题文字添加相关标题文字相关标题文字</a:t>
            </a:r>
            <a:endParaRPr lang="en-US" altLang="zh-CN" sz="1300" noProof="1">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2717698562"/>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16" presetClass="entr" presetSubtype="2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750"/>
                                        <p:tgtEl>
                                          <p:spTgt spid="12"/>
                                        </p:tgtEl>
                                      </p:cBhvr>
                                    </p:animEffect>
                                  </p:childTnLst>
                                </p:cTn>
                              </p:par>
                            </p:childTnLst>
                          </p:cTn>
                        </p:par>
                        <p:par>
                          <p:cTn id="12" fill="hold">
                            <p:stCondLst>
                              <p:cond delay="1500"/>
                            </p:stCondLst>
                            <p:childTnLst>
                              <p:par>
                                <p:cTn id="13" presetID="23" presetClass="entr" presetSubtype="32"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strVal val="4*#ppt_w"/>
                                          </p:val>
                                        </p:tav>
                                        <p:tav tm="100000">
                                          <p:val>
                                            <p:strVal val="#ppt_w"/>
                                          </p:val>
                                        </p:tav>
                                      </p:tavLst>
                                    </p:anim>
                                    <p:anim calcmode="lin" valueType="num">
                                      <p:cBhvr>
                                        <p:cTn id="16" dur="500" fill="hold"/>
                                        <p:tgtEl>
                                          <p:spTgt spid="18"/>
                                        </p:tgtEl>
                                        <p:attrNameLst>
                                          <p:attrName>ppt_h</p:attrName>
                                        </p:attrNameLst>
                                      </p:cBhvr>
                                      <p:tavLst>
                                        <p:tav tm="0">
                                          <p:val>
                                            <p:strVal val="4*#ppt_h"/>
                                          </p:val>
                                        </p:tav>
                                        <p:tav tm="100000">
                                          <p:val>
                                            <p:strVal val="#ppt_h"/>
                                          </p:val>
                                        </p:tav>
                                      </p:tavLst>
                                    </p:anim>
                                  </p:childTnLst>
                                </p:cTn>
                              </p:par>
                            </p:childTnLst>
                          </p:cTn>
                        </p:par>
                        <p:par>
                          <p:cTn id="17" fill="hold">
                            <p:stCondLst>
                              <p:cond delay="2000"/>
                            </p:stCondLst>
                            <p:childTnLst>
                              <p:par>
                                <p:cTn id="18" presetID="12" presetClass="entr" presetSubtype="8"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p:tgtEl>
                                          <p:spTgt spid="19"/>
                                        </p:tgtEl>
                                        <p:attrNameLst>
                                          <p:attrName>ppt_x</p:attrName>
                                        </p:attrNameLst>
                                      </p:cBhvr>
                                      <p:tavLst>
                                        <p:tav tm="0">
                                          <p:val>
                                            <p:strVal val="#ppt_x-#ppt_w*1.125000"/>
                                          </p:val>
                                        </p:tav>
                                        <p:tav tm="100000">
                                          <p:val>
                                            <p:strVal val="#ppt_x"/>
                                          </p:val>
                                        </p:tav>
                                      </p:tavLst>
                                    </p:anim>
                                    <p:animEffect transition="in" filter="wipe(right)">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8F242078-B297-48FD-B2B3-7A49B696A4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35" name="Freeform 10">
            <a:extLst>
              <a:ext uri="{FF2B5EF4-FFF2-40B4-BE49-F238E27FC236}">
                <a16:creationId xmlns:a16="http://schemas.microsoft.com/office/drawing/2014/main" id="{B0B9BEC8-D868-4A9B-BD71-3879A0F05007}"/>
              </a:ext>
            </a:extLst>
          </p:cNvPr>
          <p:cNvSpPr>
            <a:spLocks/>
          </p:cNvSpPr>
          <p:nvPr/>
        </p:nvSpPr>
        <p:spPr bwMode="auto">
          <a:xfrm>
            <a:off x="2777221" y="3210747"/>
            <a:ext cx="3196860" cy="530359"/>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noFill/>
          <a:ln w="10" cap="flat" cmpd="sng">
            <a:solidFill>
              <a:srgbClr val="61B7AE"/>
            </a:solidFill>
            <a:round/>
            <a:headEnd/>
            <a:tailEnd/>
          </a:ln>
        </p:spPr>
        <p:txBody>
          <a:bodyPr lIns="68562" tIns="34281" rIns="68562" bIns="34281"/>
          <a:lstStyle/>
          <a:p>
            <a:endParaRPr lang="zh-CN" altLang="en-US" sz="1400">
              <a:solidFill>
                <a:schemeClr val="bg1">
                  <a:lumMod val="65000"/>
                </a:schemeClr>
              </a:solidFill>
              <a:latin typeface="微软雅黑" panose="020B0503020204020204" pitchFamily="34" charset="-122"/>
              <a:ea typeface="微软雅黑" panose="020B0503020204020204" pitchFamily="34" charset="-122"/>
            </a:endParaRPr>
          </a:p>
        </p:txBody>
      </p:sp>
      <p:sp>
        <p:nvSpPr>
          <p:cNvPr id="36" name="Freeform 10">
            <a:extLst>
              <a:ext uri="{FF2B5EF4-FFF2-40B4-BE49-F238E27FC236}">
                <a16:creationId xmlns:a16="http://schemas.microsoft.com/office/drawing/2014/main" id="{E6EA081D-3E4F-4F2B-92ED-FA565C2DDA25}"/>
              </a:ext>
            </a:extLst>
          </p:cNvPr>
          <p:cNvSpPr>
            <a:spLocks/>
          </p:cNvSpPr>
          <p:nvPr/>
        </p:nvSpPr>
        <p:spPr bwMode="auto">
          <a:xfrm>
            <a:off x="2777221" y="4238198"/>
            <a:ext cx="3196860" cy="530359"/>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noFill/>
          <a:ln w="10" cap="flat" cmpd="sng">
            <a:solidFill>
              <a:srgbClr val="61B7AE"/>
            </a:solidFill>
            <a:round/>
            <a:headEnd/>
            <a:tailEnd/>
          </a:ln>
        </p:spPr>
        <p:txBody>
          <a:bodyPr lIns="68562" tIns="34281" rIns="68562" bIns="34281"/>
          <a:lstStyle/>
          <a:p>
            <a:endParaRPr lang="zh-CN" altLang="en-US" sz="1400">
              <a:solidFill>
                <a:schemeClr val="bg1">
                  <a:lumMod val="65000"/>
                </a:schemeClr>
              </a:solidFill>
              <a:latin typeface="微软雅黑" panose="020B0503020204020204" pitchFamily="34" charset="-122"/>
              <a:ea typeface="微软雅黑" panose="020B0503020204020204" pitchFamily="34" charset="-122"/>
            </a:endParaRPr>
          </a:p>
        </p:txBody>
      </p:sp>
      <p:sp>
        <p:nvSpPr>
          <p:cNvPr id="37" name="Freeform 10">
            <a:extLst>
              <a:ext uri="{FF2B5EF4-FFF2-40B4-BE49-F238E27FC236}">
                <a16:creationId xmlns:a16="http://schemas.microsoft.com/office/drawing/2014/main" id="{BC276C31-E895-41F6-9695-A6E8CEC8FDB2}"/>
              </a:ext>
            </a:extLst>
          </p:cNvPr>
          <p:cNvSpPr>
            <a:spLocks/>
          </p:cNvSpPr>
          <p:nvPr/>
        </p:nvSpPr>
        <p:spPr bwMode="auto">
          <a:xfrm>
            <a:off x="7024295" y="3216634"/>
            <a:ext cx="3196860" cy="530359"/>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noFill/>
          <a:ln w="10" cap="flat" cmpd="sng">
            <a:solidFill>
              <a:srgbClr val="61B7AE"/>
            </a:solidFill>
            <a:round/>
            <a:headEnd/>
            <a:tailEnd/>
          </a:ln>
        </p:spPr>
        <p:txBody>
          <a:bodyPr lIns="68562" tIns="34281" rIns="68562" bIns="34281"/>
          <a:lstStyle/>
          <a:p>
            <a:endParaRPr lang="zh-CN" altLang="en-US" sz="1400">
              <a:solidFill>
                <a:schemeClr val="bg1">
                  <a:lumMod val="65000"/>
                </a:schemeClr>
              </a:solidFill>
              <a:latin typeface="微软雅黑" panose="020B0503020204020204" pitchFamily="34" charset="-122"/>
              <a:ea typeface="微软雅黑" panose="020B0503020204020204" pitchFamily="34" charset="-122"/>
            </a:endParaRPr>
          </a:p>
        </p:txBody>
      </p:sp>
      <p:sp>
        <p:nvSpPr>
          <p:cNvPr id="38" name="Freeform 10">
            <a:extLst>
              <a:ext uri="{FF2B5EF4-FFF2-40B4-BE49-F238E27FC236}">
                <a16:creationId xmlns:a16="http://schemas.microsoft.com/office/drawing/2014/main" id="{4749FA9A-7D55-4834-9C0F-FFE01A3C68BE}"/>
              </a:ext>
            </a:extLst>
          </p:cNvPr>
          <p:cNvSpPr>
            <a:spLocks/>
          </p:cNvSpPr>
          <p:nvPr/>
        </p:nvSpPr>
        <p:spPr bwMode="auto">
          <a:xfrm>
            <a:off x="7024295" y="4237218"/>
            <a:ext cx="3196860" cy="530359"/>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noFill/>
          <a:ln w="10" cap="flat" cmpd="sng">
            <a:solidFill>
              <a:srgbClr val="61B7AE"/>
            </a:solidFill>
            <a:round/>
            <a:headEnd/>
            <a:tailEnd/>
          </a:ln>
        </p:spPr>
        <p:txBody>
          <a:bodyPr lIns="68562" tIns="34281" rIns="68562" bIns="34281"/>
          <a:lstStyle/>
          <a:p>
            <a:endParaRPr lang="zh-CN" altLang="en-US" sz="1400">
              <a:solidFill>
                <a:schemeClr val="bg1">
                  <a:lumMod val="65000"/>
                </a:schemeClr>
              </a:solidFill>
              <a:latin typeface="微软雅黑" panose="020B0503020204020204" pitchFamily="34" charset="-122"/>
              <a:ea typeface="微软雅黑" panose="020B0503020204020204" pitchFamily="34" charset="-122"/>
            </a:endParaRPr>
          </a:p>
        </p:txBody>
      </p:sp>
      <p:sp>
        <p:nvSpPr>
          <p:cNvPr id="39" name="TextBox 105">
            <a:extLst>
              <a:ext uri="{FF2B5EF4-FFF2-40B4-BE49-F238E27FC236}">
                <a16:creationId xmlns:a16="http://schemas.microsoft.com/office/drawing/2014/main" id="{AFCE88D0-2CBD-4E04-A874-3136F5F84278}"/>
              </a:ext>
            </a:extLst>
          </p:cNvPr>
          <p:cNvSpPr txBox="1">
            <a:spLocks noChangeArrowheads="1"/>
          </p:cNvSpPr>
          <p:nvPr/>
        </p:nvSpPr>
        <p:spPr bwMode="auto">
          <a:xfrm>
            <a:off x="2925287" y="3314343"/>
            <a:ext cx="3048793" cy="34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dirty="0">
                <a:solidFill>
                  <a:srgbClr val="61B7AE"/>
                </a:solidFill>
                <a:latin typeface="微软雅黑" panose="020B0503020204020204" pitchFamily="34" charset="-122"/>
                <a:ea typeface="微软雅黑" panose="020B0503020204020204" pitchFamily="34" charset="-122"/>
              </a:rPr>
              <a:t>年度工作概述</a:t>
            </a:r>
            <a:r>
              <a:rPr lang="en-US" altLang="zh-CN" sz="1200" dirty="0">
                <a:solidFill>
                  <a:srgbClr val="61B7AE"/>
                </a:solidFill>
                <a:latin typeface="微软雅黑" panose="020B0503020204020204" pitchFamily="34" charset="-122"/>
                <a:ea typeface="微软雅黑" panose="020B0503020204020204" pitchFamily="34" charset="-122"/>
              </a:rPr>
              <a:t>Job Overview</a:t>
            </a:r>
            <a:endParaRPr lang="en-US" altLang="zh-CN" dirty="0">
              <a:solidFill>
                <a:srgbClr val="61B7AE"/>
              </a:solidFill>
              <a:latin typeface="微软雅黑" panose="020B0503020204020204" pitchFamily="34" charset="-122"/>
              <a:ea typeface="微软雅黑" panose="020B0503020204020204" pitchFamily="34" charset="-122"/>
            </a:endParaRPr>
          </a:p>
        </p:txBody>
      </p:sp>
      <p:grpSp>
        <p:nvGrpSpPr>
          <p:cNvPr id="40" name="组合 39">
            <a:extLst>
              <a:ext uri="{FF2B5EF4-FFF2-40B4-BE49-F238E27FC236}">
                <a16:creationId xmlns:a16="http://schemas.microsoft.com/office/drawing/2014/main" id="{B4EC7981-19B9-43DF-A87B-AFC3798E04B9}"/>
              </a:ext>
            </a:extLst>
          </p:cNvPr>
          <p:cNvGrpSpPr/>
          <p:nvPr/>
        </p:nvGrpSpPr>
        <p:grpSpPr>
          <a:xfrm>
            <a:off x="2112640" y="3204093"/>
            <a:ext cx="544548" cy="557958"/>
            <a:chOff x="2511588" y="3604589"/>
            <a:chExt cx="544548" cy="557958"/>
          </a:xfrm>
          <a:solidFill>
            <a:srgbClr val="61B7AE"/>
          </a:solidFill>
        </p:grpSpPr>
        <p:sp>
          <p:nvSpPr>
            <p:cNvPr id="41" name="Rectangle 12">
              <a:extLst>
                <a:ext uri="{FF2B5EF4-FFF2-40B4-BE49-F238E27FC236}">
                  <a16:creationId xmlns:a16="http://schemas.microsoft.com/office/drawing/2014/main" id="{BE1E5CC2-A6A6-4ACE-AB53-5AA2C0917D1D}"/>
                </a:ext>
              </a:extLst>
            </p:cNvPr>
            <p:cNvSpPr>
              <a:spLocks noChangeArrowheads="1"/>
            </p:cNvSpPr>
            <p:nvPr/>
          </p:nvSpPr>
          <p:spPr bwMode="auto">
            <a:xfrm>
              <a:off x="2511588" y="3604589"/>
              <a:ext cx="544548" cy="557958"/>
            </a:xfrm>
            <a:prstGeom prst="rect">
              <a:avLst/>
            </a:prstGeom>
            <a:grpFill/>
            <a:ln>
              <a:noFill/>
            </a:ln>
          </p:spPr>
          <p:txBody>
            <a:bodyPr lIns="68562" tIns="34281" rIns="68562" bIns="34281"/>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42" name="TextBox 106">
              <a:extLst>
                <a:ext uri="{FF2B5EF4-FFF2-40B4-BE49-F238E27FC236}">
                  <a16:creationId xmlns:a16="http://schemas.microsoft.com/office/drawing/2014/main" id="{E67A9760-56A3-43F2-952A-315FE39DF98E}"/>
                </a:ext>
              </a:extLst>
            </p:cNvPr>
            <p:cNvSpPr txBox="1">
              <a:spLocks noChangeArrowheads="1"/>
            </p:cNvSpPr>
            <p:nvPr/>
          </p:nvSpPr>
          <p:spPr bwMode="auto">
            <a:xfrm>
              <a:off x="2593479" y="3636401"/>
              <a:ext cx="377825" cy="438563"/>
            </a:xfrm>
            <a:prstGeom prst="rect">
              <a:avLst/>
            </a:prstGeom>
            <a:grpFill/>
            <a:ln w="9525">
              <a:noFill/>
              <a:miter lim="800000"/>
              <a:headEnd/>
              <a:tailEnd/>
            </a:ln>
            <a:extLst/>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2400" dirty="0">
                  <a:solidFill>
                    <a:schemeClr val="bg1"/>
                  </a:solidFill>
                  <a:latin typeface="微软雅黑" panose="020B0503020204020204" pitchFamily="34" charset="-122"/>
                  <a:ea typeface="微软雅黑" panose="020B0503020204020204" pitchFamily="34" charset="-122"/>
                </a:rPr>
                <a:t>1</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sp>
        <p:nvSpPr>
          <p:cNvPr id="43" name="TextBox 108">
            <a:extLst>
              <a:ext uri="{FF2B5EF4-FFF2-40B4-BE49-F238E27FC236}">
                <a16:creationId xmlns:a16="http://schemas.microsoft.com/office/drawing/2014/main" id="{4E809F0B-D4CE-4025-82A6-94301244A331}"/>
              </a:ext>
            </a:extLst>
          </p:cNvPr>
          <p:cNvSpPr txBox="1">
            <a:spLocks noChangeArrowheads="1"/>
          </p:cNvSpPr>
          <p:nvPr/>
        </p:nvSpPr>
        <p:spPr bwMode="auto">
          <a:xfrm>
            <a:off x="2889579" y="4341955"/>
            <a:ext cx="3401946" cy="34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dirty="0">
                <a:solidFill>
                  <a:srgbClr val="61B7AE"/>
                </a:solidFill>
                <a:latin typeface="微软雅黑" panose="020B0503020204020204" pitchFamily="34" charset="-122"/>
                <a:ea typeface="微软雅黑" panose="020B0503020204020204" pitchFamily="34" charset="-122"/>
              </a:rPr>
              <a:t>工作完成情况</a:t>
            </a:r>
            <a:r>
              <a:rPr lang="en-US" altLang="zh-CN" sz="1200" dirty="0">
                <a:solidFill>
                  <a:srgbClr val="61B7AE"/>
                </a:solidFill>
                <a:latin typeface="微软雅黑" panose="020B0503020204020204" pitchFamily="34" charset="-122"/>
                <a:ea typeface="微软雅黑" panose="020B0503020204020204" pitchFamily="34" charset="-122"/>
              </a:rPr>
              <a:t>Work Completed</a:t>
            </a:r>
            <a:endParaRPr lang="en-US" altLang="zh-CN" dirty="0">
              <a:solidFill>
                <a:srgbClr val="61B7AE"/>
              </a:solidFill>
              <a:latin typeface="微软雅黑" panose="020B0503020204020204" pitchFamily="34" charset="-122"/>
              <a:ea typeface="微软雅黑" panose="020B0503020204020204" pitchFamily="34" charset="-122"/>
            </a:endParaRPr>
          </a:p>
        </p:txBody>
      </p:sp>
      <p:grpSp>
        <p:nvGrpSpPr>
          <p:cNvPr id="44" name="组合 43">
            <a:extLst>
              <a:ext uri="{FF2B5EF4-FFF2-40B4-BE49-F238E27FC236}">
                <a16:creationId xmlns:a16="http://schemas.microsoft.com/office/drawing/2014/main" id="{FAAD7DB9-BC9A-413E-852F-4997D8C2E143}"/>
              </a:ext>
            </a:extLst>
          </p:cNvPr>
          <p:cNvGrpSpPr/>
          <p:nvPr/>
        </p:nvGrpSpPr>
        <p:grpSpPr>
          <a:xfrm>
            <a:off x="2112640" y="4231545"/>
            <a:ext cx="544548" cy="557958"/>
            <a:chOff x="2511588" y="4490525"/>
            <a:chExt cx="544548" cy="557958"/>
          </a:xfrm>
          <a:solidFill>
            <a:srgbClr val="61B7AE"/>
          </a:solidFill>
        </p:grpSpPr>
        <p:sp>
          <p:nvSpPr>
            <p:cNvPr id="45" name="Rectangle 12">
              <a:extLst>
                <a:ext uri="{FF2B5EF4-FFF2-40B4-BE49-F238E27FC236}">
                  <a16:creationId xmlns:a16="http://schemas.microsoft.com/office/drawing/2014/main" id="{D2EF85E8-0108-4299-BA80-A6AD5F8A8786}"/>
                </a:ext>
              </a:extLst>
            </p:cNvPr>
            <p:cNvSpPr>
              <a:spLocks noChangeArrowheads="1"/>
            </p:cNvSpPr>
            <p:nvPr/>
          </p:nvSpPr>
          <p:spPr bwMode="auto">
            <a:xfrm>
              <a:off x="2511588" y="4490525"/>
              <a:ext cx="544548" cy="557958"/>
            </a:xfrm>
            <a:prstGeom prst="rect">
              <a:avLst/>
            </a:prstGeom>
            <a:grpFill/>
            <a:ln>
              <a:noFill/>
            </a:ln>
          </p:spPr>
          <p:txBody>
            <a:bodyPr lIns="68562" tIns="34281" rIns="68562" bIns="34281"/>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46" name="TextBox 109">
              <a:extLst>
                <a:ext uri="{FF2B5EF4-FFF2-40B4-BE49-F238E27FC236}">
                  <a16:creationId xmlns:a16="http://schemas.microsoft.com/office/drawing/2014/main" id="{5E05BBFE-3A4A-4D78-AD47-663E567A90EA}"/>
                </a:ext>
              </a:extLst>
            </p:cNvPr>
            <p:cNvSpPr txBox="1">
              <a:spLocks noChangeArrowheads="1"/>
            </p:cNvSpPr>
            <p:nvPr/>
          </p:nvSpPr>
          <p:spPr bwMode="auto">
            <a:xfrm>
              <a:off x="2593479" y="4508602"/>
              <a:ext cx="377825" cy="438563"/>
            </a:xfrm>
            <a:prstGeom prst="rect">
              <a:avLst/>
            </a:prstGeom>
            <a:grpFill/>
            <a:ln w="9525">
              <a:noFill/>
              <a:miter lim="800000"/>
              <a:headEnd/>
              <a:tailEnd/>
            </a:ln>
            <a:extLst/>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2400" dirty="0">
                  <a:solidFill>
                    <a:schemeClr val="bg1"/>
                  </a:solidFill>
                  <a:latin typeface="微软雅黑" panose="020B0503020204020204" pitchFamily="34" charset="-122"/>
                  <a:ea typeface="微软雅黑" panose="020B0503020204020204" pitchFamily="34" charset="-122"/>
                </a:rPr>
                <a:t>2</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sp>
        <p:nvSpPr>
          <p:cNvPr id="47" name="TextBox 115">
            <a:extLst>
              <a:ext uri="{FF2B5EF4-FFF2-40B4-BE49-F238E27FC236}">
                <a16:creationId xmlns:a16="http://schemas.microsoft.com/office/drawing/2014/main" id="{E143F16C-C6EA-4289-9318-512AC833223C}"/>
              </a:ext>
            </a:extLst>
          </p:cNvPr>
          <p:cNvSpPr txBox="1">
            <a:spLocks noChangeArrowheads="1"/>
          </p:cNvSpPr>
          <p:nvPr/>
        </p:nvSpPr>
        <p:spPr bwMode="auto">
          <a:xfrm>
            <a:off x="7162255" y="3314343"/>
            <a:ext cx="2925173" cy="34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dirty="0">
                <a:solidFill>
                  <a:srgbClr val="61B7AE"/>
                </a:solidFill>
                <a:latin typeface="微软雅黑" panose="020B0503020204020204" pitchFamily="34" charset="-122"/>
                <a:ea typeface="微软雅黑" panose="020B0503020204020204" pitchFamily="34" charset="-122"/>
              </a:rPr>
              <a:t>成功项目展示</a:t>
            </a:r>
            <a:r>
              <a:rPr lang="en-US" altLang="zh-CN" sz="1200" dirty="0">
                <a:solidFill>
                  <a:srgbClr val="61B7AE"/>
                </a:solidFill>
                <a:latin typeface="微软雅黑" panose="020B0503020204020204" pitchFamily="34" charset="-122"/>
                <a:ea typeface="微软雅黑" panose="020B0503020204020204" pitchFamily="34" charset="-122"/>
              </a:rPr>
              <a:t>Excellent Cases</a:t>
            </a:r>
          </a:p>
        </p:txBody>
      </p:sp>
      <p:grpSp>
        <p:nvGrpSpPr>
          <p:cNvPr id="48" name="组合 47">
            <a:extLst>
              <a:ext uri="{FF2B5EF4-FFF2-40B4-BE49-F238E27FC236}">
                <a16:creationId xmlns:a16="http://schemas.microsoft.com/office/drawing/2014/main" id="{9E86FC01-8831-44D0-8F8E-B0D9D976042C}"/>
              </a:ext>
            </a:extLst>
          </p:cNvPr>
          <p:cNvGrpSpPr/>
          <p:nvPr/>
        </p:nvGrpSpPr>
        <p:grpSpPr>
          <a:xfrm>
            <a:off x="6359714" y="3210961"/>
            <a:ext cx="544548" cy="557958"/>
            <a:chOff x="6821980" y="3618561"/>
            <a:chExt cx="544548" cy="557958"/>
          </a:xfrm>
          <a:solidFill>
            <a:srgbClr val="61B7AE"/>
          </a:solidFill>
        </p:grpSpPr>
        <p:sp>
          <p:nvSpPr>
            <p:cNvPr id="49" name="Rectangle 12">
              <a:extLst>
                <a:ext uri="{FF2B5EF4-FFF2-40B4-BE49-F238E27FC236}">
                  <a16:creationId xmlns:a16="http://schemas.microsoft.com/office/drawing/2014/main" id="{C5B89A06-8B12-4D3F-A92C-9B74C9BA328C}"/>
                </a:ext>
              </a:extLst>
            </p:cNvPr>
            <p:cNvSpPr>
              <a:spLocks noChangeArrowheads="1"/>
            </p:cNvSpPr>
            <p:nvPr/>
          </p:nvSpPr>
          <p:spPr bwMode="auto">
            <a:xfrm>
              <a:off x="6821980" y="3618561"/>
              <a:ext cx="544548" cy="557958"/>
            </a:xfrm>
            <a:prstGeom prst="rect">
              <a:avLst/>
            </a:prstGeom>
            <a:grpFill/>
            <a:ln>
              <a:noFill/>
            </a:ln>
          </p:spPr>
          <p:txBody>
            <a:bodyPr lIns="68562" tIns="34281" rIns="68562" bIns="34281"/>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50" name="TextBox 116">
              <a:extLst>
                <a:ext uri="{FF2B5EF4-FFF2-40B4-BE49-F238E27FC236}">
                  <a16:creationId xmlns:a16="http://schemas.microsoft.com/office/drawing/2014/main" id="{952D8EA3-232D-4243-9D30-252E7E4ECB7F}"/>
                </a:ext>
              </a:extLst>
            </p:cNvPr>
            <p:cNvSpPr txBox="1">
              <a:spLocks noChangeArrowheads="1"/>
            </p:cNvSpPr>
            <p:nvPr/>
          </p:nvSpPr>
          <p:spPr bwMode="auto">
            <a:xfrm>
              <a:off x="6903871" y="3635657"/>
              <a:ext cx="377825" cy="438563"/>
            </a:xfrm>
            <a:prstGeom prst="rect">
              <a:avLst/>
            </a:prstGeom>
            <a:grpFill/>
            <a:ln w="9525">
              <a:noFill/>
              <a:miter lim="800000"/>
              <a:headEnd/>
              <a:tailEnd/>
            </a:ln>
            <a:extLst/>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2400" dirty="0">
                  <a:solidFill>
                    <a:schemeClr val="bg1"/>
                  </a:solidFill>
                  <a:latin typeface="微软雅黑" panose="020B0503020204020204" pitchFamily="34" charset="-122"/>
                  <a:ea typeface="微软雅黑" panose="020B0503020204020204" pitchFamily="34" charset="-122"/>
                </a:rPr>
                <a:t>3</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sp>
        <p:nvSpPr>
          <p:cNvPr id="51" name="TextBox 117">
            <a:extLst>
              <a:ext uri="{FF2B5EF4-FFF2-40B4-BE49-F238E27FC236}">
                <a16:creationId xmlns:a16="http://schemas.microsoft.com/office/drawing/2014/main" id="{CC2B8B61-3CA4-47E8-BBC5-EC16E0B5E2B9}"/>
              </a:ext>
            </a:extLst>
          </p:cNvPr>
          <p:cNvSpPr txBox="1">
            <a:spLocks noChangeArrowheads="1"/>
          </p:cNvSpPr>
          <p:nvPr/>
        </p:nvSpPr>
        <p:spPr bwMode="auto">
          <a:xfrm>
            <a:off x="7178963" y="4333947"/>
            <a:ext cx="2879438" cy="34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dirty="0">
                <a:solidFill>
                  <a:srgbClr val="61B7AE"/>
                </a:solidFill>
                <a:latin typeface="微软雅黑" panose="020B0503020204020204" pitchFamily="34" charset="-122"/>
                <a:ea typeface="微软雅黑" panose="020B0503020204020204" pitchFamily="34" charset="-122"/>
              </a:rPr>
              <a:t>明年工作计划</a:t>
            </a:r>
            <a:r>
              <a:rPr lang="en-US" altLang="zh-CN" sz="1200" dirty="0">
                <a:solidFill>
                  <a:srgbClr val="61B7AE"/>
                </a:solidFill>
                <a:latin typeface="微软雅黑" panose="020B0503020204020204" pitchFamily="34" charset="-122"/>
                <a:ea typeface="微软雅黑" panose="020B0503020204020204" pitchFamily="34" charset="-122"/>
              </a:rPr>
              <a:t>Working Plan</a:t>
            </a:r>
            <a:endParaRPr lang="en-US" altLang="zh-CN" dirty="0">
              <a:solidFill>
                <a:srgbClr val="61B7AE"/>
              </a:solidFill>
              <a:latin typeface="微软雅黑" panose="020B0503020204020204" pitchFamily="34" charset="-122"/>
              <a:ea typeface="微软雅黑" panose="020B0503020204020204" pitchFamily="34" charset="-122"/>
            </a:endParaRPr>
          </a:p>
        </p:txBody>
      </p:sp>
      <p:grpSp>
        <p:nvGrpSpPr>
          <p:cNvPr id="52" name="组合 51">
            <a:extLst>
              <a:ext uri="{FF2B5EF4-FFF2-40B4-BE49-F238E27FC236}">
                <a16:creationId xmlns:a16="http://schemas.microsoft.com/office/drawing/2014/main" id="{9A25074A-0BCE-4077-92E2-31F473191DBF}"/>
              </a:ext>
            </a:extLst>
          </p:cNvPr>
          <p:cNvGrpSpPr/>
          <p:nvPr/>
        </p:nvGrpSpPr>
        <p:grpSpPr>
          <a:xfrm>
            <a:off x="6359714" y="4231545"/>
            <a:ext cx="544548" cy="557958"/>
            <a:chOff x="6821980" y="4497629"/>
            <a:chExt cx="544548" cy="557958"/>
          </a:xfrm>
          <a:solidFill>
            <a:srgbClr val="61B7AE"/>
          </a:solidFill>
        </p:grpSpPr>
        <p:sp>
          <p:nvSpPr>
            <p:cNvPr id="53" name="Rectangle 12">
              <a:extLst>
                <a:ext uri="{FF2B5EF4-FFF2-40B4-BE49-F238E27FC236}">
                  <a16:creationId xmlns:a16="http://schemas.microsoft.com/office/drawing/2014/main" id="{102AE4B3-7F1C-4071-9CBC-F88EE5038D0B}"/>
                </a:ext>
              </a:extLst>
            </p:cNvPr>
            <p:cNvSpPr>
              <a:spLocks noChangeArrowheads="1"/>
            </p:cNvSpPr>
            <p:nvPr/>
          </p:nvSpPr>
          <p:spPr bwMode="auto">
            <a:xfrm>
              <a:off x="6821980" y="4497629"/>
              <a:ext cx="544548" cy="557958"/>
            </a:xfrm>
            <a:prstGeom prst="rect">
              <a:avLst/>
            </a:prstGeom>
            <a:grpFill/>
            <a:ln w="9525">
              <a:noFill/>
              <a:miter lim="800000"/>
              <a:headEnd/>
              <a:tailEnd/>
            </a:ln>
          </p:spPr>
          <p:txBody>
            <a:bodyPr lIns="68562" tIns="34281" rIns="68562" bIns="34281"/>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54" name="TextBox 118">
              <a:extLst>
                <a:ext uri="{FF2B5EF4-FFF2-40B4-BE49-F238E27FC236}">
                  <a16:creationId xmlns:a16="http://schemas.microsoft.com/office/drawing/2014/main" id="{8560C322-F1DC-45D1-B291-A9644DC1710E}"/>
                </a:ext>
              </a:extLst>
            </p:cNvPr>
            <p:cNvSpPr txBox="1">
              <a:spLocks noChangeArrowheads="1"/>
            </p:cNvSpPr>
            <p:nvPr/>
          </p:nvSpPr>
          <p:spPr bwMode="auto">
            <a:xfrm>
              <a:off x="6903871" y="4521592"/>
              <a:ext cx="377825" cy="438563"/>
            </a:xfrm>
            <a:prstGeom prst="rect">
              <a:avLst/>
            </a:prstGeom>
            <a:grpFill/>
            <a:ln w="9525">
              <a:noFill/>
              <a:miter lim="800000"/>
              <a:headEnd/>
              <a:tailEnd/>
            </a:ln>
            <a:extLst/>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2400" dirty="0">
                  <a:solidFill>
                    <a:schemeClr val="bg1"/>
                  </a:solidFill>
                  <a:latin typeface="微软雅黑" panose="020B0503020204020204" pitchFamily="34" charset="-122"/>
                  <a:ea typeface="微软雅黑" panose="020B0503020204020204" pitchFamily="34" charset="-122"/>
                </a:rPr>
                <a:t>4</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grpSp>
        <p:nvGrpSpPr>
          <p:cNvPr id="2" name="组合 1">
            <a:extLst>
              <a:ext uri="{FF2B5EF4-FFF2-40B4-BE49-F238E27FC236}">
                <a16:creationId xmlns:a16="http://schemas.microsoft.com/office/drawing/2014/main" id="{4BFAB82D-56FF-42D6-9557-FB963D48F7BD}"/>
              </a:ext>
            </a:extLst>
          </p:cNvPr>
          <p:cNvGrpSpPr/>
          <p:nvPr/>
        </p:nvGrpSpPr>
        <p:grpSpPr>
          <a:xfrm>
            <a:off x="3941762" y="1553028"/>
            <a:ext cx="4306888" cy="1038225"/>
            <a:chOff x="2363143" y="777902"/>
            <a:chExt cx="7856764" cy="944894"/>
          </a:xfrm>
        </p:grpSpPr>
        <p:sp>
          <p:nvSpPr>
            <p:cNvPr id="55" name="矩形 259">
              <a:extLst>
                <a:ext uri="{FF2B5EF4-FFF2-40B4-BE49-F238E27FC236}">
                  <a16:creationId xmlns:a16="http://schemas.microsoft.com/office/drawing/2014/main" id="{D30C039F-22C0-4D62-BBE5-2E94C371BD48}"/>
                </a:ext>
              </a:extLst>
            </p:cNvPr>
            <p:cNvSpPr>
              <a:spLocks noChangeArrowheads="1"/>
            </p:cNvSpPr>
            <p:nvPr/>
          </p:nvSpPr>
          <p:spPr bwMode="auto">
            <a:xfrm>
              <a:off x="2924721" y="914760"/>
              <a:ext cx="6733608" cy="616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eaLnBrk="1" hangingPunct="1">
                <a:spcBef>
                  <a:spcPct val="20000"/>
                </a:spcBef>
                <a:buFont typeface="Arial" panose="020B0604020202020204" pitchFamily="34" charset="0"/>
                <a:buNone/>
              </a:pPr>
              <a:r>
                <a:rPr lang="zh-CN" altLang="en-US" sz="4400" b="1" spc="600" dirty="0">
                  <a:solidFill>
                    <a:srgbClr val="61B7AE"/>
                  </a:solidFill>
                  <a:ea typeface="微软雅黑" panose="020B0503020204020204" pitchFamily="34" charset="-122"/>
                  <a:sym typeface="Calibri" panose="020F0502020204030204" pitchFamily="34" charset="0"/>
                </a:rPr>
                <a:t>主目录</a:t>
              </a:r>
            </a:p>
          </p:txBody>
        </p:sp>
        <p:grpSp>
          <p:nvGrpSpPr>
            <p:cNvPr id="56" name="组合 55">
              <a:extLst>
                <a:ext uri="{FF2B5EF4-FFF2-40B4-BE49-F238E27FC236}">
                  <a16:creationId xmlns:a16="http://schemas.microsoft.com/office/drawing/2014/main" id="{9A267D9C-58E2-49EE-BBCB-FF42FADCA823}"/>
                </a:ext>
              </a:extLst>
            </p:cNvPr>
            <p:cNvGrpSpPr/>
            <p:nvPr/>
          </p:nvGrpSpPr>
          <p:grpSpPr>
            <a:xfrm>
              <a:off x="2363143" y="777902"/>
              <a:ext cx="7856764" cy="944894"/>
              <a:chOff x="2802618" y="3136900"/>
              <a:chExt cx="6578600" cy="596554"/>
            </a:xfrm>
          </p:grpSpPr>
          <p:cxnSp>
            <p:nvCxnSpPr>
              <p:cNvPr id="57" name="直接连接符 56">
                <a:extLst>
                  <a:ext uri="{FF2B5EF4-FFF2-40B4-BE49-F238E27FC236}">
                    <a16:creationId xmlns:a16="http://schemas.microsoft.com/office/drawing/2014/main" id="{53EDA06A-9F74-4FEC-B97F-C84F3B34A004}"/>
                  </a:ext>
                </a:extLst>
              </p:cNvPr>
              <p:cNvCxnSpPr/>
              <p:nvPr/>
            </p:nvCxnSpPr>
            <p:spPr>
              <a:xfrm>
                <a:off x="2802618" y="3136900"/>
                <a:ext cx="6578600" cy="0"/>
              </a:xfrm>
              <a:prstGeom prst="line">
                <a:avLst/>
              </a:prstGeom>
              <a:ln>
                <a:solidFill>
                  <a:srgbClr val="61B7AE"/>
                </a:solidFill>
              </a:ln>
            </p:spPr>
            <p:style>
              <a:lnRef idx="1">
                <a:schemeClr val="accent1"/>
              </a:lnRef>
              <a:fillRef idx="0">
                <a:schemeClr val="accent1"/>
              </a:fillRef>
              <a:effectRef idx="0">
                <a:schemeClr val="accent1"/>
              </a:effectRef>
              <a:fontRef idx="minor">
                <a:schemeClr val="tx1"/>
              </a:fontRef>
            </p:style>
          </p:cxnSp>
          <p:cxnSp>
            <p:nvCxnSpPr>
              <p:cNvPr id="58" name="直接连接符 57">
                <a:extLst>
                  <a:ext uri="{FF2B5EF4-FFF2-40B4-BE49-F238E27FC236}">
                    <a16:creationId xmlns:a16="http://schemas.microsoft.com/office/drawing/2014/main" id="{A843438C-EB25-4759-87E6-8189AE52DE10}"/>
                  </a:ext>
                </a:extLst>
              </p:cNvPr>
              <p:cNvCxnSpPr/>
              <p:nvPr/>
            </p:nvCxnSpPr>
            <p:spPr>
              <a:xfrm>
                <a:off x="2802618" y="3733454"/>
                <a:ext cx="6578600" cy="0"/>
              </a:xfrm>
              <a:prstGeom prst="line">
                <a:avLst/>
              </a:prstGeom>
              <a:ln>
                <a:solidFill>
                  <a:srgbClr val="61B7AE"/>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750"/>
                                        <p:tgtEl>
                                          <p:spTgt spid="34"/>
                                        </p:tgtEl>
                                      </p:cBhvr>
                                    </p:animEffect>
                                  </p:childTnLst>
                                </p:cTn>
                              </p:par>
                            </p:childTnLst>
                          </p:cTn>
                        </p:par>
                        <p:par>
                          <p:cTn id="8" fill="hold">
                            <p:stCondLst>
                              <p:cond delay="75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750"/>
                                        <p:tgtEl>
                                          <p:spTgt spid="2"/>
                                        </p:tgtEl>
                                      </p:cBhvr>
                                    </p:animEffect>
                                  </p:childTnLst>
                                </p:cTn>
                              </p:par>
                            </p:childTnLst>
                          </p:cTn>
                        </p:par>
                        <p:par>
                          <p:cTn id="12" fill="hold">
                            <p:stCondLst>
                              <p:cond delay="1500"/>
                            </p:stCondLst>
                            <p:childTnLst>
                              <p:par>
                                <p:cTn id="13" presetID="2" presetClass="entr" presetSubtype="4"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250" fill="hold"/>
                                        <p:tgtEl>
                                          <p:spTgt spid="35"/>
                                        </p:tgtEl>
                                        <p:attrNameLst>
                                          <p:attrName>ppt_x</p:attrName>
                                        </p:attrNameLst>
                                      </p:cBhvr>
                                      <p:tavLst>
                                        <p:tav tm="0">
                                          <p:val>
                                            <p:strVal val="#ppt_x"/>
                                          </p:val>
                                        </p:tav>
                                        <p:tav tm="100000">
                                          <p:val>
                                            <p:strVal val="#ppt_x"/>
                                          </p:val>
                                        </p:tav>
                                      </p:tavLst>
                                    </p:anim>
                                    <p:anim calcmode="lin" valueType="num">
                                      <p:cBhvr additive="base">
                                        <p:cTn id="16" dur="250" fill="hold"/>
                                        <p:tgtEl>
                                          <p:spTgt spid="35"/>
                                        </p:tgtEl>
                                        <p:attrNameLst>
                                          <p:attrName>ppt_y</p:attrName>
                                        </p:attrNameLst>
                                      </p:cBhvr>
                                      <p:tavLst>
                                        <p:tav tm="0">
                                          <p:val>
                                            <p:strVal val="1+#ppt_h/2"/>
                                          </p:val>
                                        </p:tav>
                                        <p:tav tm="100000">
                                          <p:val>
                                            <p:strVal val="#ppt_y"/>
                                          </p:val>
                                        </p:tav>
                                      </p:tavLst>
                                    </p:anim>
                                  </p:childTnLst>
                                </p:cTn>
                              </p:par>
                            </p:childTnLst>
                          </p:cTn>
                        </p:par>
                        <p:par>
                          <p:cTn id="17" fill="hold">
                            <p:stCondLst>
                              <p:cond delay="1750"/>
                            </p:stCondLst>
                            <p:childTnLst>
                              <p:par>
                                <p:cTn id="18" presetID="2" presetClass="entr" presetSubtype="4" fill="hold" grpId="0" nodeType="after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additive="base">
                                        <p:cTn id="20" dur="250" fill="hold"/>
                                        <p:tgtEl>
                                          <p:spTgt spid="36"/>
                                        </p:tgtEl>
                                        <p:attrNameLst>
                                          <p:attrName>ppt_x</p:attrName>
                                        </p:attrNameLst>
                                      </p:cBhvr>
                                      <p:tavLst>
                                        <p:tav tm="0">
                                          <p:val>
                                            <p:strVal val="#ppt_x"/>
                                          </p:val>
                                        </p:tav>
                                        <p:tav tm="100000">
                                          <p:val>
                                            <p:strVal val="#ppt_x"/>
                                          </p:val>
                                        </p:tav>
                                      </p:tavLst>
                                    </p:anim>
                                    <p:anim calcmode="lin" valueType="num">
                                      <p:cBhvr additive="base">
                                        <p:cTn id="21" dur="250" fill="hold"/>
                                        <p:tgtEl>
                                          <p:spTgt spid="36"/>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2" presetClass="entr" presetSubtype="4" fill="hold" grpId="0" nodeType="after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250" fill="hold"/>
                                        <p:tgtEl>
                                          <p:spTgt spid="37"/>
                                        </p:tgtEl>
                                        <p:attrNameLst>
                                          <p:attrName>ppt_x</p:attrName>
                                        </p:attrNameLst>
                                      </p:cBhvr>
                                      <p:tavLst>
                                        <p:tav tm="0">
                                          <p:val>
                                            <p:strVal val="#ppt_x"/>
                                          </p:val>
                                        </p:tav>
                                        <p:tav tm="100000">
                                          <p:val>
                                            <p:strVal val="#ppt_x"/>
                                          </p:val>
                                        </p:tav>
                                      </p:tavLst>
                                    </p:anim>
                                    <p:anim calcmode="lin" valueType="num">
                                      <p:cBhvr additive="base">
                                        <p:cTn id="26" dur="250" fill="hold"/>
                                        <p:tgtEl>
                                          <p:spTgt spid="37"/>
                                        </p:tgtEl>
                                        <p:attrNameLst>
                                          <p:attrName>ppt_y</p:attrName>
                                        </p:attrNameLst>
                                      </p:cBhvr>
                                      <p:tavLst>
                                        <p:tav tm="0">
                                          <p:val>
                                            <p:strVal val="1+#ppt_h/2"/>
                                          </p:val>
                                        </p:tav>
                                        <p:tav tm="100000">
                                          <p:val>
                                            <p:strVal val="#ppt_y"/>
                                          </p:val>
                                        </p:tav>
                                      </p:tavLst>
                                    </p:anim>
                                  </p:childTnLst>
                                </p:cTn>
                              </p:par>
                            </p:childTnLst>
                          </p:cTn>
                        </p:par>
                        <p:par>
                          <p:cTn id="27" fill="hold">
                            <p:stCondLst>
                              <p:cond delay="2250"/>
                            </p:stCondLst>
                            <p:childTnLst>
                              <p:par>
                                <p:cTn id="28" presetID="2" presetClass="entr" presetSubtype="4" fill="hold" grpId="0" nodeType="afterEffect">
                                  <p:stCondLst>
                                    <p:cond delay="0"/>
                                  </p:stCondLst>
                                  <p:childTnLst>
                                    <p:set>
                                      <p:cBhvr>
                                        <p:cTn id="29" dur="1" fill="hold">
                                          <p:stCondLst>
                                            <p:cond delay="0"/>
                                          </p:stCondLst>
                                        </p:cTn>
                                        <p:tgtEl>
                                          <p:spTgt spid="38"/>
                                        </p:tgtEl>
                                        <p:attrNameLst>
                                          <p:attrName>style.visibility</p:attrName>
                                        </p:attrNameLst>
                                      </p:cBhvr>
                                      <p:to>
                                        <p:strVal val="visible"/>
                                      </p:to>
                                    </p:set>
                                    <p:anim calcmode="lin" valueType="num">
                                      <p:cBhvr additive="base">
                                        <p:cTn id="30" dur="250" fill="hold"/>
                                        <p:tgtEl>
                                          <p:spTgt spid="38"/>
                                        </p:tgtEl>
                                        <p:attrNameLst>
                                          <p:attrName>ppt_x</p:attrName>
                                        </p:attrNameLst>
                                      </p:cBhvr>
                                      <p:tavLst>
                                        <p:tav tm="0">
                                          <p:val>
                                            <p:strVal val="#ppt_x"/>
                                          </p:val>
                                        </p:tav>
                                        <p:tav tm="100000">
                                          <p:val>
                                            <p:strVal val="#ppt_x"/>
                                          </p:val>
                                        </p:tav>
                                      </p:tavLst>
                                    </p:anim>
                                    <p:anim calcmode="lin" valueType="num">
                                      <p:cBhvr additive="base">
                                        <p:cTn id="31" dur="250" fill="hold"/>
                                        <p:tgtEl>
                                          <p:spTgt spid="38"/>
                                        </p:tgtEl>
                                        <p:attrNameLst>
                                          <p:attrName>ppt_y</p:attrName>
                                        </p:attrNameLst>
                                      </p:cBhvr>
                                      <p:tavLst>
                                        <p:tav tm="0">
                                          <p:val>
                                            <p:strVal val="1+#ppt_h/2"/>
                                          </p:val>
                                        </p:tav>
                                        <p:tav tm="100000">
                                          <p:val>
                                            <p:strVal val="#ppt_y"/>
                                          </p:val>
                                        </p:tav>
                                      </p:tavLst>
                                    </p:anim>
                                  </p:childTnLst>
                                </p:cTn>
                              </p:par>
                            </p:childTnLst>
                          </p:cTn>
                        </p:par>
                        <p:par>
                          <p:cTn id="32" fill="hold">
                            <p:stCondLst>
                              <p:cond delay="2500"/>
                            </p:stCondLst>
                            <p:childTnLst>
                              <p:par>
                                <p:cTn id="33" presetID="2" presetClass="entr" presetSubtype="4" fill="hold" grpId="0" nodeType="after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additive="base">
                                        <p:cTn id="35" dur="250" fill="hold"/>
                                        <p:tgtEl>
                                          <p:spTgt spid="39"/>
                                        </p:tgtEl>
                                        <p:attrNameLst>
                                          <p:attrName>ppt_x</p:attrName>
                                        </p:attrNameLst>
                                      </p:cBhvr>
                                      <p:tavLst>
                                        <p:tav tm="0">
                                          <p:val>
                                            <p:strVal val="#ppt_x"/>
                                          </p:val>
                                        </p:tav>
                                        <p:tav tm="100000">
                                          <p:val>
                                            <p:strVal val="#ppt_x"/>
                                          </p:val>
                                        </p:tav>
                                      </p:tavLst>
                                    </p:anim>
                                    <p:anim calcmode="lin" valueType="num">
                                      <p:cBhvr additive="base">
                                        <p:cTn id="36" dur="250" fill="hold"/>
                                        <p:tgtEl>
                                          <p:spTgt spid="39"/>
                                        </p:tgtEl>
                                        <p:attrNameLst>
                                          <p:attrName>ppt_y</p:attrName>
                                        </p:attrNameLst>
                                      </p:cBhvr>
                                      <p:tavLst>
                                        <p:tav tm="0">
                                          <p:val>
                                            <p:strVal val="1+#ppt_h/2"/>
                                          </p:val>
                                        </p:tav>
                                        <p:tav tm="100000">
                                          <p:val>
                                            <p:strVal val="#ppt_y"/>
                                          </p:val>
                                        </p:tav>
                                      </p:tavLst>
                                    </p:anim>
                                  </p:childTnLst>
                                </p:cTn>
                              </p:par>
                            </p:childTnLst>
                          </p:cTn>
                        </p:par>
                        <p:par>
                          <p:cTn id="37" fill="hold">
                            <p:stCondLst>
                              <p:cond delay="2750"/>
                            </p:stCondLst>
                            <p:childTnLst>
                              <p:par>
                                <p:cTn id="38" presetID="2" presetClass="entr" presetSubtype="4" fill="hold" nodeType="afterEffect">
                                  <p:stCondLst>
                                    <p:cond delay="0"/>
                                  </p:stCondLst>
                                  <p:childTnLst>
                                    <p:set>
                                      <p:cBhvr>
                                        <p:cTn id="39" dur="1" fill="hold">
                                          <p:stCondLst>
                                            <p:cond delay="0"/>
                                          </p:stCondLst>
                                        </p:cTn>
                                        <p:tgtEl>
                                          <p:spTgt spid="40"/>
                                        </p:tgtEl>
                                        <p:attrNameLst>
                                          <p:attrName>style.visibility</p:attrName>
                                        </p:attrNameLst>
                                      </p:cBhvr>
                                      <p:to>
                                        <p:strVal val="visible"/>
                                      </p:to>
                                    </p:set>
                                    <p:anim calcmode="lin" valueType="num">
                                      <p:cBhvr additive="base">
                                        <p:cTn id="40" dur="250" fill="hold"/>
                                        <p:tgtEl>
                                          <p:spTgt spid="40"/>
                                        </p:tgtEl>
                                        <p:attrNameLst>
                                          <p:attrName>ppt_x</p:attrName>
                                        </p:attrNameLst>
                                      </p:cBhvr>
                                      <p:tavLst>
                                        <p:tav tm="0">
                                          <p:val>
                                            <p:strVal val="#ppt_x"/>
                                          </p:val>
                                        </p:tav>
                                        <p:tav tm="100000">
                                          <p:val>
                                            <p:strVal val="#ppt_x"/>
                                          </p:val>
                                        </p:tav>
                                      </p:tavLst>
                                    </p:anim>
                                    <p:anim calcmode="lin" valueType="num">
                                      <p:cBhvr additive="base">
                                        <p:cTn id="41" dur="250" fill="hold"/>
                                        <p:tgtEl>
                                          <p:spTgt spid="40"/>
                                        </p:tgtEl>
                                        <p:attrNameLst>
                                          <p:attrName>ppt_y</p:attrName>
                                        </p:attrNameLst>
                                      </p:cBhvr>
                                      <p:tavLst>
                                        <p:tav tm="0">
                                          <p:val>
                                            <p:strVal val="1+#ppt_h/2"/>
                                          </p:val>
                                        </p:tav>
                                        <p:tav tm="100000">
                                          <p:val>
                                            <p:strVal val="#ppt_y"/>
                                          </p:val>
                                        </p:tav>
                                      </p:tavLst>
                                    </p:anim>
                                  </p:childTnLst>
                                </p:cTn>
                              </p:par>
                            </p:childTnLst>
                          </p:cTn>
                        </p:par>
                        <p:par>
                          <p:cTn id="42" fill="hold">
                            <p:stCondLst>
                              <p:cond delay="3000"/>
                            </p:stCondLst>
                            <p:childTnLst>
                              <p:par>
                                <p:cTn id="43" presetID="2" presetClass="entr" presetSubtype="4" fill="hold" grpId="0" nodeType="after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250" fill="hold"/>
                                        <p:tgtEl>
                                          <p:spTgt spid="43"/>
                                        </p:tgtEl>
                                        <p:attrNameLst>
                                          <p:attrName>ppt_x</p:attrName>
                                        </p:attrNameLst>
                                      </p:cBhvr>
                                      <p:tavLst>
                                        <p:tav tm="0">
                                          <p:val>
                                            <p:strVal val="#ppt_x"/>
                                          </p:val>
                                        </p:tav>
                                        <p:tav tm="100000">
                                          <p:val>
                                            <p:strVal val="#ppt_x"/>
                                          </p:val>
                                        </p:tav>
                                      </p:tavLst>
                                    </p:anim>
                                    <p:anim calcmode="lin" valueType="num">
                                      <p:cBhvr additive="base">
                                        <p:cTn id="46" dur="250" fill="hold"/>
                                        <p:tgtEl>
                                          <p:spTgt spid="43"/>
                                        </p:tgtEl>
                                        <p:attrNameLst>
                                          <p:attrName>ppt_y</p:attrName>
                                        </p:attrNameLst>
                                      </p:cBhvr>
                                      <p:tavLst>
                                        <p:tav tm="0">
                                          <p:val>
                                            <p:strVal val="1+#ppt_h/2"/>
                                          </p:val>
                                        </p:tav>
                                        <p:tav tm="100000">
                                          <p:val>
                                            <p:strVal val="#ppt_y"/>
                                          </p:val>
                                        </p:tav>
                                      </p:tavLst>
                                    </p:anim>
                                  </p:childTnLst>
                                </p:cTn>
                              </p:par>
                            </p:childTnLst>
                          </p:cTn>
                        </p:par>
                        <p:par>
                          <p:cTn id="47" fill="hold">
                            <p:stCondLst>
                              <p:cond delay="3250"/>
                            </p:stCondLst>
                            <p:childTnLst>
                              <p:par>
                                <p:cTn id="48" presetID="2" presetClass="entr" presetSubtype="4" fill="hold" nodeType="afterEffect">
                                  <p:stCondLst>
                                    <p:cond delay="0"/>
                                  </p:stCondLst>
                                  <p:childTnLst>
                                    <p:set>
                                      <p:cBhvr>
                                        <p:cTn id="49" dur="1" fill="hold">
                                          <p:stCondLst>
                                            <p:cond delay="0"/>
                                          </p:stCondLst>
                                        </p:cTn>
                                        <p:tgtEl>
                                          <p:spTgt spid="44"/>
                                        </p:tgtEl>
                                        <p:attrNameLst>
                                          <p:attrName>style.visibility</p:attrName>
                                        </p:attrNameLst>
                                      </p:cBhvr>
                                      <p:to>
                                        <p:strVal val="visible"/>
                                      </p:to>
                                    </p:set>
                                    <p:anim calcmode="lin" valueType="num">
                                      <p:cBhvr additive="base">
                                        <p:cTn id="50" dur="250" fill="hold"/>
                                        <p:tgtEl>
                                          <p:spTgt spid="44"/>
                                        </p:tgtEl>
                                        <p:attrNameLst>
                                          <p:attrName>ppt_x</p:attrName>
                                        </p:attrNameLst>
                                      </p:cBhvr>
                                      <p:tavLst>
                                        <p:tav tm="0">
                                          <p:val>
                                            <p:strVal val="#ppt_x"/>
                                          </p:val>
                                        </p:tav>
                                        <p:tav tm="100000">
                                          <p:val>
                                            <p:strVal val="#ppt_x"/>
                                          </p:val>
                                        </p:tav>
                                      </p:tavLst>
                                    </p:anim>
                                    <p:anim calcmode="lin" valueType="num">
                                      <p:cBhvr additive="base">
                                        <p:cTn id="51" dur="250" fill="hold"/>
                                        <p:tgtEl>
                                          <p:spTgt spid="44"/>
                                        </p:tgtEl>
                                        <p:attrNameLst>
                                          <p:attrName>ppt_y</p:attrName>
                                        </p:attrNameLst>
                                      </p:cBhvr>
                                      <p:tavLst>
                                        <p:tav tm="0">
                                          <p:val>
                                            <p:strVal val="1+#ppt_h/2"/>
                                          </p:val>
                                        </p:tav>
                                        <p:tav tm="100000">
                                          <p:val>
                                            <p:strVal val="#ppt_y"/>
                                          </p:val>
                                        </p:tav>
                                      </p:tavLst>
                                    </p:anim>
                                  </p:childTnLst>
                                </p:cTn>
                              </p:par>
                            </p:childTnLst>
                          </p:cTn>
                        </p:par>
                        <p:par>
                          <p:cTn id="52" fill="hold">
                            <p:stCondLst>
                              <p:cond delay="3500"/>
                            </p:stCondLst>
                            <p:childTnLst>
                              <p:par>
                                <p:cTn id="53" presetID="2" presetClass="entr" presetSubtype="4" fill="hold" grpId="0" nodeType="afterEffect">
                                  <p:stCondLst>
                                    <p:cond delay="0"/>
                                  </p:stCondLst>
                                  <p:childTnLst>
                                    <p:set>
                                      <p:cBhvr>
                                        <p:cTn id="54" dur="1" fill="hold">
                                          <p:stCondLst>
                                            <p:cond delay="0"/>
                                          </p:stCondLst>
                                        </p:cTn>
                                        <p:tgtEl>
                                          <p:spTgt spid="47"/>
                                        </p:tgtEl>
                                        <p:attrNameLst>
                                          <p:attrName>style.visibility</p:attrName>
                                        </p:attrNameLst>
                                      </p:cBhvr>
                                      <p:to>
                                        <p:strVal val="visible"/>
                                      </p:to>
                                    </p:set>
                                    <p:anim calcmode="lin" valueType="num">
                                      <p:cBhvr additive="base">
                                        <p:cTn id="55" dur="250" fill="hold"/>
                                        <p:tgtEl>
                                          <p:spTgt spid="47"/>
                                        </p:tgtEl>
                                        <p:attrNameLst>
                                          <p:attrName>ppt_x</p:attrName>
                                        </p:attrNameLst>
                                      </p:cBhvr>
                                      <p:tavLst>
                                        <p:tav tm="0">
                                          <p:val>
                                            <p:strVal val="#ppt_x"/>
                                          </p:val>
                                        </p:tav>
                                        <p:tav tm="100000">
                                          <p:val>
                                            <p:strVal val="#ppt_x"/>
                                          </p:val>
                                        </p:tav>
                                      </p:tavLst>
                                    </p:anim>
                                    <p:anim calcmode="lin" valueType="num">
                                      <p:cBhvr additive="base">
                                        <p:cTn id="56" dur="250" fill="hold"/>
                                        <p:tgtEl>
                                          <p:spTgt spid="47"/>
                                        </p:tgtEl>
                                        <p:attrNameLst>
                                          <p:attrName>ppt_y</p:attrName>
                                        </p:attrNameLst>
                                      </p:cBhvr>
                                      <p:tavLst>
                                        <p:tav tm="0">
                                          <p:val>
                                            <p:strVal val="1+#ppt_h/2"/>
                                          </p:val>
                                        </p:tav>
                                        <p:tav tm="100000">
                                          <p:val>
                                            <p:strVal val="#ppt_y"/>
                                          </p:val>
                                        </p:tav>
                                      </p:tavLst>
                                    </p:anim>
                                  </p:childTnLst>
                                </p:cTn>
                              </p:par>
                            </p:childTnLst>
                          </p:cTn>
                        </p:par>
                        <p:par>
                          <p:cTn id="57" fill="hold">
                            <p:stCondLst>
                              <p:cond delay="3750"/>
                            </p:stCondLst>
                            <p:childTnLst>
                              <p:par>
                                <p:cTn id="58" presetID="2" presetClass="entr" presetSubtype="4" fill="hold" nodeType="afterEffect">
                                  <p:stCondLst>
                                    <p:cond delay="0"/>
                                  </p:stCondLst>
                                  <p:childTnLst>
                                    <p:set>
                                      <p:cBhvr>
                                        <p:cTn id="59" dur="1" fill="hold">
                                          <p:stCondLst>
                                            <p:cond delay="0"/>
                                          </p:stCondLst>
                                        </p:cTn>
                                        <p:tgtEl>
                                          <p:spTgt spid="48"/>
                                        </p:tgtEl>
                                        <p:attrNameLst>
                                          <p:attrName>style.visibility</p:attrName>
                                        </p:attrNameLst>
                                      </p:cBhvr>
                                      <p:to>
                                        <p:strVal val="visible"/>
                                      </p:to>
                                    </p:set>
                                    <p:anim calcmode="lin" valueType="num">
                                      <p:cBhvr additive="base">
                                        <p:cTn id="60" dur="250" fill="hold"/>
                                        <p:tgtEl>
                                          <p:spTgt spid="48"/>
                                        </p:tgtEl>
                                        <p:attrNameLst>
                                          <p:attrName>ppt_x</p:attrName>
                                        </p:attrNameLst>
                                      </p:cBhvr>
                                      <p:tavLst>
                                        <p:tav tm="0">
                                          <p:val>
                                            <p:strVal val="#ppt_x"/>
                                          </p:val>
                                        </p:tav>
                                        <p:tav tm="100000">
                                          <p:val>
                                            <p:strVal val="#ppt_x"/>
                                          </p:val>
                                        </p:tav>
                                      </p:tavLst>
                                    </p:anim>
                                    <p:anim calcmode="lin" valueType="num">
                                      <p:cBhvr additive="base">
                                        <p:cTn id="61" dur="250" fill="hold"/>
                                        <p:tgtEl>
                                          <p:spTgt spid="48"/>
                                        </p:tgtEl>
                                        <p:attrNameLst>
                                          <p:attrName>ppt_y</p:attrName>
                                        </p:attrNameLst>
                                      </p:cBhvr>
                                      <p:tavLst>
                                        <p:tav tm="0">
                                          <p:val>
                                            <p:strVal val="1+#ppt_h/2"/>
                                          </p:val>
                                        </p:tav>
                                        <p:tav tm="100000">
                                          <p:val>
                                            <p:strVal val="#ppt_y"/>
                                          </p:val>
                                        </p:tav>
                                      </p:tavLst>
                                    </p:anim>
                                  </p:childTnLst>
                                </p:cTn>
                              </p:par>
                            </p:childTnLst>
                          </p:cTn>
                        </p:par>
                        <p:par>
                          <p:cTn id="62" fill="hold">
                            <p:stCondLst>
                              <p:cond delay="4000"/>
                            </p:stCondLst>
                            <p:childTnLst>
                              <p:par>
                                <p:cTn id="63" presetID="2" presetClass="entr" presetSubtype="4" fill="hold" grpId="0" nodeType="afterEffect">
                                  <p:stCondLst>
                                    <p:cond delay="0"/>
                                  </p:stCondLst>
                                  <p:childTnLst>
                                    <p:set>
                                      <p:cBhvr>
                                        <p:cTn id="64" dur="1" fill="hold">
                                          <p:stCondLst>
                                            <p:cond delay="0"/>
                                          </p:stCondLst>
                                        </p:cTn>
                                        <p:tgtEl>
                                          <p:spTgt spid="51"/>
                                        </p:tgtEl>
                                        <p:attrNameLst>
                                          <p:attrName>style.visibility</p:attrName>
                                        </p:attrNameLst>
                                      </p:cBhvr>
                                      <p:to>
                                        <p:strVal val="visible"/>
                                      </p:to>
                                    </p:set>
                                    <p:anim calcmode="lin" valueType="num">
                                      <p:cBhvr additive="base">
                                        <p:cTn id="65" dur="250" fill="hold"/>
                                        <p:tgtEl>
                                          <p:spTgt spid="51"/>
                                        </p:tgtEl>
                                        <p:attrNameLst>
                                          <p:attrName>ppt_x</p:attrName>
                                        </p:attrNameLst>
                                      </p:cBhvr>
                                      <p:tavLst>
                                        <p:tav tm="0">
                                          <p:val>
                                            <p:strVal val="#ppt_x"/>
                                          </p:val>
                                        </p:tav>
                                        <p:tav tm="100000">
                                          <p:val>
                                            <p:strVal val="#ppt_x"/>
                                          </p:val>
                                        </p:tav>
                                      </p:tavLst>
                                    </p:anim>
                                    <p:anim calcmode="lin" valueType="num">
                                      <p:cBhvr additive="base">
                                        <p:cTn id="66" dur="250" fill="hold"/>
                                        <p:tgtEl>
                                          <p:spTgt spid="51"/>
                                        </p:tgtEl>
                                        <p:attrNameLst>
                                          <p:attrName>ppt_y</p:attrName>
                                        </p:attrNameLst>
                                      </p:cBhvr>
                                      <p:tavLst>
                                        <p:tav tm="0">
                                          <p:val>
                                            <p:strVal val="1+#ppt_h/2"/>
                                          </p:val>
                                        </p:tav>
                                        <p:tav tm="100000">
                                          <p:val>
                                            <p:strVal val="#ppt_y"/>
                                          </p:val>
                                        </p:tav>
                                      </p:tavLst>
                                    </p:anim>
                                  </p:childTnLst>
                                </p:cTn>
                              </p:par>
                            </p:childTnLst>
                          </p:cTn>
                        </p:par>
                        <p:par>
                          <p:cTn id="67" fill="hold">
                            <p:stCondLst>
                              <p:cond delay="4250"/>
                            </p:stCondLst>
                            <p:childTnLst>
                              <p:par>
                                <p:cTn id="68" presetID="2" presetClass="entr" presetSubtype="4" fill="hold" nodeType="afterEffect">
                                  <p:stCondLst>
                                    <p:cond delay="0"/>
                                  </p:stCondLst>
                                  <p:childTnLst>
                                    <p:set>
                                      <p:cBhvr>
                                        <p:cTn id="69" dur="1" fill="hold">
                                          <p:stCondLst>
                                            <p:cond delay="0"/>
                                          </p:stCondLst>
                                        </p:cTn>
                                        <p:tgtEl>
                                          <p:spTgt spid="52"/>
                                        </p:tgtEl>
                                        <p:attrNameLst>
                                          <p:attrName>style.visibility</p:attrName>
                                        </p:attrNameLst>
                                      </p:cBhvr>
                                      <p:to>
                                        <p:strVal val="visible"/>
                                      </p:to>
                                    </p:set>
                                    <p:anim calcmode="lin" valueType="num">
                                      <p:cBhvr additive="base">
                                        <p:cTn id="70" dur="250" fill="hold"/>
                                        <p:tgtEl>
                                          <p:spTgt spid="52"/>
                                        </p:tgtEl>
                                        <p:attrNameLst>
                                          <p:attrName>ppt_x</p:attrName>
                                        </p:attrNameLst>
                                      </p:cBhvr>
                                      <p:tavLst>
                                        <p:tav tm="0">
                                          <p:val>
                                            <p:strVal val="#ppt_x"/>
                                          </p:val>
                                        </p:tav>
                                        <p:tav tm="100000">
                                          <p:val>
                                            <p:strVal val="#ppt_x"/>
                                          </p:val>
                                        </p:tav>
                                      </p:tavLst>
                                    </p:anim>
                                    <p:anim calcmode="lin" valueType="num">
                                      <p:cBhvr additive="base">
                                        <p:cTn id="71" dur="25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p:bldP spid="43" grpId="0"/>
      <p:bldP spid="47" grpId="0"/>
      <p:bldP spid="5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4474546" y="243393"/>
            <a:ext cx="32553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600" b="1" spc="300" dirty="0">
                <a:solidFill>
                  <a:srgbClr val="61B7AE"/>
                </a:solidFill>
                <a:latin typeface="微软雅黑" panose="020B0503020204020204" pitchFamily="34" charset="-122"/>
                <a:ea typeface="微软雅黑" panose="020B0503020204020204" pitchFamily="34" charset="-122"/>
                <a:sym typeface="Arial" panose="020B0604020202020204" pitchFamily="34" charset="0"/>
              </a:rPr>
              <a:t>明年工作计划</a:t>
            </a:r>
          </a:p>
        </p:txBody>
      </p:sp>
      <p:sp>
        <p:nvSpPr>
          <p:cNvPr id="3" name="圆角矩形 20">
            <a:extLst>
              <a:ext uri="{FF2B5EF4-FFF2-40B4-BE49-F238E27FC236}">
                <a16:creationId xmlns:a16="http://schemas.microsoft.com/office/drawing/2014/main" id="{AFBC9EC7-D227-4511-AC6E-A061E9D2A751}"/>
              </a:ext>
            </a:extLst>
          </p:cNvPr>
          <p:cNvSpPr/>
          <p:nvPr/>
        </p:nvSpPr>
        <p:spPr>
          <a:xfrm>
            <a:off x="615667" y="4013930"/>
            <a:ext cx="10973435" cy="239043"/>
          </a:xfrm>
          <a:prstGeom prst="roundRect">
            <a:avLst>
              <a:gd name="adj" fmla="val 49359"/>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68580" tIns="34290" rIns="68580" bIns="34290" rtlCol="0" anchor="ctr"/>
          <a:lstStyle/>
          <a:p>
            <a:pPr algn="ct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4" name="组合 3">
            <a:extLst>
              <a:ext uri="{FF2B5EF4-FFF2-40B4-BE49-F238E27FC236}">
                <a16:creationId xmlns:a16="http://schemas.microsoft.com/office/drawing/2014/main" id="{0D9D40B6-7375-4596-A565-5A7EEC645A6B}"/>
              </a:ext>
            </a:extLst>
          </p:cNvPr>
          <p:cNvGrpSpPr/>
          <p:nvPr/>
        </p:nvGrpSpPr>
        <p:grpSpPr>
          <a:xfrm>
            <a:off x="1036063" y="3359783"/>
            <a:ext cx="699399" cy="699399"/>
            <a:chOff x="2250831" y="2560320"/>
            <a:chExt cx="745587" cy="745587"/>
          </a:xfrm>
        </p:grpSpPr>
        <p:sp>
          <p:nvSpPr>
            <p:cNvPr id="5" name="泪滴形 4">
              <a:extLst>
                <a:ext uri="{FF2B5EF4-FFF2-40B4-BE49-F238E27FC236}">
                  <a16:creationId xmlns:a16="http://schemas.microsoft.com/office/drawing/2014/main" id="{94383CB4-44AA-40BE-A34E-5661D62948A3}"/>
                </a:ext>
              </a:extLst>
            </p:cNvPr>
            <p:cNvSpPr/>
            <p:nvPr/>
          </p:nvSpPr>
          <p:spPr>
            <a:xfrm rot="8100000">
              <a:off x="2250831" y="2560320"/>
              <a:ext cx="745587" cy="745587"/>
            </a:xfrm>
            <a:prstGeom prst="teardrop">
              <a:avLst/>
            </a:prstGeom>
            <a:solidFill>
              <a:srgbClr val="61B7AE"/>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 name="同心圆 23">
              <a:extLst>
                <a:ext uri="{FF2B5EF4-FFF2-40B4-BE49-F238E27FC236}">
                  <a16:creationId xmlns:a16="http://schemas.microsoft.com/office/drawing/2014/main" id="{DE65FB84-0D06-4A28-87B9-32D01F8B9B04}"/>
                </a:ext>
              </a:extLst>
            </p:cNvPr>
            <p:cNvSpPr/>
            <p:nvPr/>
          </p:nvSpPr>
          <p:spPr>
            <a:xfrm>
              <a:off x="2391507" y="2686929"/>
              <a:ext cx="450166" cy="450166"/>
            </a:xfrm>
            <a:prstGeom prst="donut">
              <a:avLst>
                <a:gd name="adj" fmla="val 156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7" name="文本框 6">
            <a:extLst>
              <a:ext uri="{FF2B5EF4-FFF2-40B4-BE49-F238E27FC236}">
                <a16:creationId xmlns:a16="http://schemas.microsoft.com/office/drawing/2014/main" id="{A799D878-7E36-4EE2-AF89-BBD401A94515}"/>
              </a:ext>
            </a:extLst>
          </p:cNvPr>
          <p:cNvSpPr txBox="1"/>
          <p:nvPr/>
        </p:nvSpPr>
        <p:spPr>
          <a:xfrm>
            <a:off x="1966695" y="2703319"/>
            <a:ext cx="1891502" cy="1177245"/>
          </a:xfrm>
          <a:prstGeom prst="rect">
            <a:avLst/>
          </a:prstGeom>
          <a:noFill/>
        </p:spPr>
        <p:txBody>
          <a:bodyPr wrap="square" lIns="68580" tIns="34290" rIns="68580" bIns="34290" rtlCol="0">
            <a:spAutoFit/>
          </a:bodyPr>
          <a:lstStyle/>
          <a:p>
            <a:r>
              <a:rPr lang="en-US" altLang="zh-CN" sz="1600" dirty="0">
                <a:solidFill>
                  <a:schemeClr val="bg1">
                    <a:lumMod val="50000"/>
                  </a:schemeClr>
                </a:solidFill>
                <a:latin typeface="微软雅黑"/>
                <a:ea typeface="微软雅黑"/>
              </a:rPr>
              <a:t>01.</a:t>
            </a:r>
            <a:r>
              <a:rPr lang="zh-CN" altLang="en-US" sz="1600" dirty="0">
                <a:solidFill>
                  <a:schemeClr val="bg1">
                    <a:lumMod val="50000"/>
                  </a:schemeClr>
                </a:solidFill>
                <a:latin typeface="微软雅黑"/>
                <a:ea typeface="微软雅黑"/>
              </a:rPr>
              <a:t>添加标题</a:t>
            </a:r>
            <a:endParaRPr lang="en-GB" altLang="zh-CN" sz="1600" dirty="0">
              <a:solidFill>
                <a:schemeClr val="bg1">
                  <a:lumMod val="50000"/>
                </a:schemeClr>
              </a:solidFill>
              <a:latin typeface="微软雅黑"/>
              <a:ea typeface="微软雅黑"/>
            </a:endParaRPr>
          </a:p>
          <a:p>
            <a:r>
              <a:rPr lang="zh-CN" altLang="en-US" sz="1400" b="0" dirty="0">
                <a:solidFill>
                  <a:schemeClr val="bg1">
                    <a:lumMod val="50000"/>
                  </a:schemeClr>
                </a:solidFill>
                <a:latin typeface="微软雅黑"/>
                <a:ea typeface="微软雅黑"/>
              </a:rPr>
              <a:t>此处添加详细文本描述，建议与标题相关并符合整体语言风格，语言描述尽量简洁生</a:t>
            </a:r>
            <a:endParaRPr lang="en-GB" altLang="zh-CN" sz="1400" b="0" dirty="0">
              <a:solidFill>
                <a:schemeClr val="bg1">
                  <a:lumMod val="50000"/>
                </a:schemeClr>
              </a:solidFill>
              <a:latin typeface="微软雅黑"/>
              <a:ea typeface="微软雅黑"/>
            </a:endParaRPr>
          </a:p>
        </p:txBody>
      </p:sp>
      <p:grpSp>
        <p:nvGrpSpPr>
          <p:cNvPr id="8" name="组合 7">
            <a:extLst>
              <a:ext uri="{FF2B5EF4-FFF2-40B4-BE49-F238E27FC236}">
                <a16:creationId xmlns:a16="http://schemas.microsoft.com/office/drawing/2014/main" id="{2102BE7E-680C-41EF-9992-1C43141AC569}"/>
              </a:ext>
            </a:extLst>
          </p:cNvPr>
          <p:cNvGrpSpPr/>
          <p:nvPr/>
        </p:nvGrpSpPr>
        <p:grpSpPr>
          <a:xfrm>
            <a:off x="4789949" y="2630468"/>
            <a:ext cx="1302793" cy="1302793"/>
            <a:chOff x="2250831" y="2560320"/>
            <a:chExt cx="745587" cy="745587"/>
          </a:xfrm>
        </p:grpSpPr>
        <p:sp>
          <p:nvSpPr>
            <p:cNvPr id="9" name="泪滴形 8">
              <a:extLst>
                <a:ext uri="{FF2B5EF4-FFF2-40B4-BE49-F238E27FC236}">
                  <a16:creationId xmlns:a16="http://schemas.microsoft.com/office/drawing/2014/main" id="{E97B7F6D-CD10-491E-90A9-CE2CEBFFCE5E}"/>
                </a:ext>
              </a:extLst>
            </p:cNvPr>
            <p:cNvSpPr/>
            <p:nvPr/>
          </p:nvSpPr>
          <p:spPr>
            <a:xfrm rot="8100000">
              <a:off x="2250831" y="2560320"/>
              <a:ext cx="745587" cy="745587"/>
            </a:xfrm>
            <a:prstGeom prst="teardrop">
              <a:avLst/>
            </a:prstGeom>
            <a:solidFill>
              <a:srgbClr val="61B7AE"/>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 name="同心圆 27">
              <a:extLst>
                <a:ext uri="{FF2B5EF4-FFF2-40B4-BE49-F238E27FC236}">
                  <a16:creationId xmlns:a16="http://schemas.microsoft.com/office/drawing/2014/main" id="{B9E23919-CC94-4DF0-800C-28CAA4BAB56C}"/>
                </a:ext>
              </a:extLst>
            </p:cNvPr>
            <p:cNvSpPr/>
            <p:nvPr/>
          </p:nvSpPr>
          <p:spPr>
            <a:xfrm>
              <a:off x="2391507" y="2686929"/>
              <a:ext cx="450166" cy="450166"/>
            </a:xfrm>
            <a:prstGeom prst="donut">
              <a:avLst>
                <a:gd name="adj" fmla="val 156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11" name="文本框 13">
            <a:extLst>
              <a:ext uri="{FF2B5EF4-FFF2-40B4-BE49-F238E27FC236}">
                <a16:creationId xmlns:a16="http://schemas.microsoft.com/office/drawing/2014/main" id="{D9B4ECFD-E017-4E20-A88B-F5685D34B547}"/>
              </a:ext>
            </a:extLst>
          </p:cNvPr>
          <p:cNvSpPr txBox="1"/>
          <p:nvPr/>
        </p:nvSpPr>
        <p:spPr>
          <a:xfrm>
            <a:off x="6242981" y="2703319"/>
            <a:ext cx="1891502" cy="1177245"/>
          </a:xfrm>
          <a:prstGeom prst="rect">
            <a:avLst/>
          </a:prstGeom>
          <a:noFill/>
        </p:spPr>
        <p:txBody>
          <a:bodyPr wrap="square" lIns="68580" tIns="34290" rIns="68580" bIns="34290" rtlCol="0">
            <a:spAutoFit/>
          </a:bodyPr>
          <a:lstStyle/>
          <a:p>
            <a:r>
              <a:rPr lang="en-US" altLang="zh-CN" sz="1600" dirty="0">
                <a:solidFill>
                  <a:schemeClr val="bg1">
                    <a:lumMod val="50000"/>
                  </a:schemeClr>
                </a:solidFill>
                <a:latin typeface="微软雅黑"/>
                <a:ea typeface="微软雅黑"/>
              </a:rPr>
              <a:t>03.</a:t>
            </a:r>
            <a:r>
              <a:rPr lang="zh-CN" altLang="en-US" sz="1600" dirty="0">
                <a:solidFill>
                  <a:schemeClr val="bg1">
                    <a:lumMod val="50000"/>
                  </a:schemeClr>
                </a:solidFill>
                <a:latin typeface="微软雅黑"/>
                <a:ea typeface="微软雅黑"/>
              </a:rPr>
              <a:t>添加标题</a:t>
            </a:r>
            <a:endParaRPr lang="en-GB" altLang="zh-CN" sz="1600" dirty="0">
              <a:solidFill>
                <a:schemeClr val="bg1">
                  <a:lumMod val="50000"/>
                </a:schemeClr>
              </a:solidFill>
              <a:latin typeface="微软雅黑"/>
              <a:ea typeface="微软雅黑"/>
            </a:endParaRPr>
          </a:p>
          <a:p>
            <a:r>
              <a:rPr lang="zh-CN" altLang="en-US" sz="1400" b="0" dirty="0">
                <a:solidFill>
                  <a:schemeClr val="bg1">
                    <a:lumMod val="50000"/>
                  </a:schemeClr>
                </a:solidFill>
                <a:latin typeface="微软雅黑"/>
                <a:ea typeface="微软雅黑"/>
              </a:rPr>
              <a:t>此处添加详细文本描述，建议与标题相关并符合整体语言风格，语言描述尽量简洁生</a:t>
            </a:r>
            <a:endParaRPr lang="en-GB" altLang="zh-CN" sz="1400" b="0" dirty="0">
              <a:solidFill>
                <a:schemeClr val="bg1">
                  <a:lumMod val="50000"/>
                </a:schemeClr>
              </a:solidFill>
              <a:latin typeface="微软雅黑"/>
              <a:ea typeface="微软雅黑"/>
            </a:endParaRPr>
          </a:p>
        </p:txBody>
      </p:sp>
      <p:grpSp>
        <p:nvGrpSpPr>
          <p:cNvPr id="13" name="组合 12">
            <a:extLst>
              <a:ext uri="{FF2B5EF4-FFF2-40B4-BE49-F238E27FC236}">
                <a16:creationId xmlns:a16="http://schemas.microsoft.com/office/drawing/2014/main" id="{C3F80A99-586F-4DD2-ADED-3D890A931912}"/>
              </a:ext>
            </a:extLst>
          </p:cNvPr>
          <p:cNvGrpSpPr/>
          <p:nvPr/>
        </p:nvGrpSpPr>
        <p:grpSpPr>
          <a:xfrm rot="10800000">
            <a:off x="2573311" y="4396728"/>
            <a:ext cx="1023964" cy="1023964"/>
            <a:chOff x="2250831" y="2560320"/>
            <a:chExt cx="745587" cy="745587"/>
          </a:xfrm>
        </p:grpSpPr>
        <p:sp>
          <p:nvSpPr>
            <p:cNvPr id="14" name="泪滴形 13">
              <a:extLst>
                <a:ext uri="{FF2B5EF4-FFF2-40B4-BE49-F238E27FC236}">
                  <a16:creationId xmlns:a16="http://schemas.microsoft.com/office/drawing/2014/main" id="{5EEB2BC4-7B93-4559-8A98-5903D64CEB3C}"/>
                </a:ext>
              </a:extLst>
            </p:cNvPr>
            <p:cNvSpPr/>
            <p:nvPr/>
          </p:nvSpPr>
          <p:spPr>
            <a:xfrm rot="8100000">
              <a:off x="2250831" y="2560320"/>
              <a:ext cx="745587" cy="745587"/>
            </a:xfrm>
            <a:prstGeom prst="teardrop">
              <a:avLst/>
            </a:prstGeom>
            <a:solidFill>
              <a:srgbClr val="61B7AE"/>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5" name="同心圆 31">
              <a:extLst>
                <a:ext uri="{FF2B5EF4-FFF2-40B4-BE49-F238E27FC236}">
                  <a16:creationId xmlns:a16="http://schemas.microsoft.com/office/drawing/2014/main" id="{60701D78-C9FB-4C68-A4DB-54727CF7E9C5}"/>
                </a:ext>
              </a:extLst>
            </p:cNvPr>
            <p:cNvSpPr/>
            <p:nvPr/>
          </p:nvSpPr>
          <p:spPr>
            <a:xfrm>
              <a:off x="2391507" y="2686929"/>
              <a:ext cx="450166" cy="450166"/>
            </a:xfrm>
            <a:prstGeom prst="donut">
              <a:avLst>
                <a:gd name="adj" fmla="val 156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16" name="文本框 15">
            <a:extLst>
              <a:ext uri="{FF2B5EF4-FFF2-40B4-BE49-F238E27FC236}">
                <a16:creationId xmlns:a16="http://schemas.microsoft.com/office/drawing/2014/main" id="{17B2725C-F6B5-44C4-8D28-BF33D6913EA7}"/>
              </a:ext>
            </a:extLst>
          </p:cNvPr>
          <p:cNvSpPr txBox="1"/>
          <p:nvPr/>
        </p:nvSpPr>
        <p:spPr>
          <a:xfrm>
            <a:off x="3773987" y="4457991"/>
            <a:ext cx="1891502" cy="1177245"/>
          </a:xfrm>
          <a:prstGeom prst="rect">
            <a:avLst/>
          </a:prstGeom>
          <a:noFill/>
        </p:spPr>
        <p:txBody>
          <a:bodyPr wrap="square" lIns="68580" tIns="34290" rIns="68580" bIns="34290" rtlCol="0">
            <a:spAutoFit/>
          </a:bodyPr>
          <a:lstStyle/>
          <a:p>
            <a:r>
              <a:rPr lang="en-US" altLang="zh-CN" sz="1600" dirty="0">
                <a:solidFill>
                  <a:schemeClr val="bg1">
                    <a:lumMod val="50000"/>
                  </a:schemeClr>
                </a:solidFill>
                <a:latin typeface="微软雅黑"/>
                <a:ea typeface="微软雅黑"/>
              </a:rPr>
              <a:t>02.</a:t>
            </a:r>
            <a:r>
              <a:rPr lang="zh-CN" altLang="en-US" sz="1600" dirty="0">
                <a:solidFill>
                  <a:schemeClr val="bg1">
                    <a:lumMod val="50000"/>
                  </a:schemeClr>
                </a:solidFill>
                <a:latin typeface="微软雅黑"/>
                <a:ea typeface="微软雅黑"/>
              </a:rPr>
              <a:t>添加标题</a:t>
            </a:r>
            <a:endParaRPr lang="en-GB" altLang="zh-CN" sz="1600" dirty="0">
              <a:solidFill>
                <a:schemeClr val="bg1">
                  <a:lumMod val="50000"/>
                </a:schemeClr>
              </a:solidFill>
              <a:latin typeface="微软雅黑"/>
              <a:ea typeface="微软雅黑"/>
            </a:endParaRPr>
          </a:p>
          <a:p>
            <a:r>
              <a:rPr lang="zh-CN" altLang="en-US" sz="1400" b="0" dirty="0">
                <a:solidFill>
                  <a:schemeClr val="bg1">
                    <a:lumMod val="50000"/>
                  </a:schemeClr>
                </a:solidFill>
                <a:latin typeface="微软雅黑"/>
                <a:ea typeface="微软雅黑"/>
              </a:rPr>
              <a:t>此处添加详细文本描述，建议与标题相关并符合整体语言风格，语言描述尽量简洁生</a:t>
            </a:r>
            <a:endParaRPr lang="en-GB" altLang="zh-CN" sz="1400" b="0" dirty="0">
              <a:solidFill>
                <a:schemeClr val="bg1">
                  <a:lumMod val="50000"/>
                </a:schemeClr>
              </a:solidFill>
              <a:latin typeface="微软雅黑"/>
              <a:ea typeface="微软雅黑"/>
            </a:endParaRPr>
          </a:p>
        </p:txBody>
      </p:sp>
      <p:grpSp>
        <p:nvGrpSpPr>
          <p:cNvPr id="17" name="组合 16">
            <a:extLst>
              <a:ext uri="{FF2B5EF4-FFF2-40B4-BE49-F238E27FC236}">
                <a16:creationId xmlns:a16="http://schemas.microsoft.com/office/drawing/2014/main" id="{169C9512-77C7-4B38-94EB-4A6E48FAF2FE}"/>
              </a:ext>
            </a:extLst>
          </p:cNvPr>
          <p:cNvGrpSpPr/>
          <p:nvPr/>
        </p:nvGrpSpPr>
        <p:grpSpPr>
          <a:xfrm rot="10800000">
            <a:off x="7157841" y="4284695"/>
            <a:ext cx="432668" cy="432668"/>
            <a:chOff x="2250831" y="2560320"/>
            <a:chExt cx="745587" cy="745587"/>
          </a:xfrm>
        </p:grpSpPr>
        <p:sp>
          <p:nvSpPr>
            <p:cNvPr id="18" name="泪滴形 17">
              <a:extLst>
                <a:ext uri="{FF2B5EF4-FFF2-40B4-BE49-F238E27FC236}">
                  <a16:creationId xmlns:a16="http://schemas.microsoft.com/office/drawing/2014/main" id="{AE307E41-42D3-41EE-8994-F6A736AEA6E6}"/>
                </a:ext>
              </a:extLst>
            </p:cNvPr>
            <p:cNvSpPr/>
            <p:nvPr/>
          </p:nvSpPr>
          <p:spPr>
            <a:xfrm rot="8100000">
              <a:off x="2250831" y="2560320"/>
              <a:ext cx="745587" cy="745587"/>
            </a:xfrm>
            <a:prstGeom prst="teardrop">
              <a:avLst/>
            </a:prstGeom>
            <a:solidFill>
              <a:srgbClr val="61B7AE"/>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9" name="同心圆 35">
              <a:extLst>
                <a:ext uri="{FF2B5EF4-FFF2-40B4-BE49-F238E27FC236}">
                  <a16:creationId xmlns:a16="http://schemas.microsoft.com/office/drawing/2014/main" id="{CAA56B4C-F20B-4EA4-A5B6-E1B5F95AEC21}"/>
                </a:ext>
              </a:extLst>
            </p:cNvPr>
            <p:cNvSpPr/>
            <p:nvPr/>
          </p:nvSpPr>
          <p:spPr>
            <a:xfrm>
              <a:off x="2391507" y="2686929"/>
              <a:ext cx="450166" cy="450166"/>
            </a:xfrm>
            <a:prstGeom prst="donut">
              <a:avLst>
                <a:gd name="adj" fmla="val 156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20" name="文本框 19">
            <a:extLst>
              <a:ext uri="{FF2B5EF4-FFF2-40B4-BE49-F238E27FC236}">
                <a16:creationId xmlns:a16="http://schemas.microsoft.com/office/drawing/2014/main" id="{802EB31D-1118-4E02-8E8B-7A1382A0D8AB}"/>
              </a:ext>
            </a:extLst>
          </p:cNvPr>
          <p:cNvSpPr txBox="1"/>
          <p:nvPr/>
        </p:nvSpPr>
        <p:spPr>
          <a:xfrm>
            <a:off x="7903382" y="4457476"/>
            <a:ext cx="1891502" cy="1177245"/>
          </a:xfrm>
          <a:prstGeom prst="rect">
            <a:avLst/>
          </a:prstGeom>
          <a:noFill/>
        </p:spPr>
        <p:txBody>
          <a:bodyPr wrap="square" lIns="68580" tIns="34290" rIns="68580" bIns="34290" rtlCol="0">
            <a:spAutoFit/>
          </a:bodyPr>
          <a:lstStyle/>
          <a:p>
            <a:r>
              <a:rPr lang="en-US" altLang="zh-CN" sz="1600" dirty="0">
                <a:solidFill>
                  <a:schemeClr val="bg1">
                    <a:lumMod val="50000"/>
                  </a:schemeClr>
                </a:solidFill>
                <a:latin typeface="微软雅黑"/>
                <a:ea typeface="微软雅黑"/>
              </a:rPr>
              <a:t>04.</a:t>
            </a:r>
            <a:r>
              <a:rPr lang="zh-CN" altLang="en-US" sz="1600" dirty="0">
                <a:solidFill>
                  <a:schemeClr val="bg1">
                    <a:lumMod val="50000"/>
                  </a:schemeClr>
                </a:solidFill>
                <a:latin typeface="微软雅黑"/>
                <a:ea typeface="微软雅黑"/>
              </a:rPr>
              <a:t>添加标题</a:t>
            </a:r>
            <a:endParaRPr lang="en-GB" altLang="zh-CN" sz="1600" dirty="0">
              <a:solidFill>
                <a:schemeClr val="bg1">
                  <a:lumMod val="50000"/>
                </a:schemeClr>
              </a:solidFill>
              <a:latin typeface="微软雅黑"/>
              <a:ea typeface="微软雅黑"/>
            </a:endParaRPr>
          </a:p>
          <a:p>
            <a:r>
              <a:rPr lang="zh-CN" altLang="en-US" sz="1400" b="0" dirty="0">
                <a:solidFill>
                  <a:schemeClr val="bg1">
                    <a:lumMod val="50000"/>
                  </a:schemeClr>
                </a:solidFill>
                <a:latin typeface="微软雅黑"/>
                <a:ea typeface="微软雅黑"/>
              </a:rPr>
              <a:t>此处添加详细文本描述，建议与标题相关并符合整体语言风格，语言描述尽量简洁生</a:t>
            </a:r>
            <a:endParaRPr lang="en-GB" altLang="zh-CN" sz="1400" b="0" dirty="0">
              <a:solidFill>
                <a:schemeClr val="bg1">
                  <a:lumMod val="50000"/>
                </a:schemeClr>
              </a:solidFill>
              <a:latin typeface="微软雅黑"/>
              <a:ea typeface="微软雅黑"/>
            </a:endParaRPr>
          </a:p>
        </p:txBody>
      </p:sp>
      <p:grpSp>
        <p:nvGrpSpPr>
          <p:cNvPr id="21" name="组合 20">
            <a:extLst>
              <a:ext uri="{FF2B5EF4-FFF2-40B4-BE49-F238E27FC236}">
                <a16:creationId xmlns:a16="http://schemas.microsoft.com/office/drawing/2014/main" id="{E4A7DFC3-4FA7-4628-8E90-FC0F25510C56}"/>
              </a:ext>
            </a:extLst>
          </p:cNvPr>
          <p:cNvGrpSpPr/>
          <p:nvPr/>
        </p:nvGrpSpPr>
        <p:grpSpPr>
          <a:xfrm>
            <a:off x="9013305" y="3359783"/>
            <a:ext cx="699399" cy="699399"/>
            <a:chOff x="2250831" y="2560320"/>
            <a:chExt cx="745587" cy="745587"/>
          </a:xfrm>
        </p:grpSpPr>
        <p:sp>
          <p:nvSpPr>
            <p:cNvPr id="22" name="泪滴形 21">
              <a:extLst>
                <a:ext uri="{FF2B5EF4-FFF2-40B4-BE49-F238E27FC236}">
                  <a16:creationId xmlns:a16="http://schemas.microsoft.com/office/drawing/2014/main" id="{4BA13179-D74B-40D1-AA5A-8A7EF3BF5BCC}"/>
                </a:ext>
              </a:extLst>
            </p:cNvPr>
            <p:cNvSpPr/>
            <p:nvPr/>
          </p:nvSpPr>
          <p:spPr>
            <a:xfrm rot="8100000">
              <a:off x="2250831" y="2560320"/>
              <a:ext cx="745587" cy="745587"/>
            </a:xfrm>
            <a:prstGeom prst="teardrop">
              <a:avLst/>
            </a:prstGeom>
            <a:solidFill>
              <a:srgbClr val="61B7AE"/>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3" name="同心圆 39">
              <a:extLst>
                <a:ext uri="{FF2B5EF4-FFF2-40B4-BE49-F238E27FC236}">
                  <a16:creationId xmlns:a16="http://schemas.microsoft.com/office/drawing/2014/main" id="{2FE67A66-2C0E-4326-9C91-AC89A8D98EA5}"/>
                </a:ext>
              </a:extLst>
            </p:cNvPr>
            <p:cNvSpPr/>
            <p:nvPr/>
          </p:nvSpPr>
          <p:spPr>
            <a:xfrm>
              <a:off x="2391507" y="2686929"/>
              <a:ext cx="450166" cy="450166"/>
            </a:xfrm>
            <a:prstGeom prst="donut">
              <a:avLst>
                <a:gd name="adj" fmla="val 156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24" name="文本框 23">
            <a:extLst>
              <a:ext uri="{FF2B5EF4-FFF2-40B4-BE49-F238E27FC236}">
                <a16:creationId xmlns:a16="http://schemas.microsoft.com/office/drawing/2014/main" id="{BF93766F-A556-43A5-AD7D-13011ED052F9}"/>
              </a:ext>
            </a:extLst>
          </p:cNvPr>
          <p:cNvSpPr txBox="1"/>
          <p:nvPr/>
        </p:nvSpPr>
        <p:spPr>
          <a:xfrm>
            <a:off x="9795273" y="2703319"/>
            <a:ext cx="1891502" cy="1177245"/>
          </a:xfrm>
          <a:prstGeom prst="rect">
            <a:avLst/>
          </a:prstGeom>
          <a:noFill/>
        </p:spPr>
        <p:txBody>
          <a:bodyPr wrap="square" lIns="68580" tIns="34290" rIns="68580" bIns="34290" rtlCol="0">
            <a:spAutoFit/>
          </a:bodyPr>
          <a:lstStyle/>
          <a:p>
            <a:r>
              <a:rPr lang="en-US" altLang="zh-CN" sz="1600" dirty="0">
                <a:solidFill>
                  <a:schemeClr val="bg1">
                    <a:lumMod val="50000"/>
                  </a:schemeClr>
                </a:solidFill>
                <a:latin typeface="微软雅黑"/>
                <a:ea typeface="微软雅黑"/>
              </a:rPr>
              <a:t>05.</a:t>
            </a:r>
            <a:r>
              <a:rPr lang="zh-CN" altLang="en-US" sz="1600" dirty="0">
                <a:solidFill>
                  <a:schemeClr val="bg1">
                    <a:lumMod val="50000"/>
                  </a:schemeClr>
                </a:solidFill>
                <a:latin typeface="微软雅黑"/>
                <a:ea typeface="微软雅黑"/>
              </a:rPr>
              <a:t>添加标题</a:t>
            </a:r>
            <a:endParaRPr lang="en-GB" altLang="zh-CN" sz="1600" dirty="0">
              <a:solidFill>
                <a:schemeClr val="bg1">
                  <a:lumMod val="50000"/>
                </a:schemeClr>
              </a:solidFill>
              <a:latin typeface="微软雅黑"/>
              <a:ea typeface="微软雅黑"/>
            </a:endParaRPr>
          </a:p>
          <a:p>
            <a:r>
              <a:rPr lang="zh-CN" altLang="en-US" sz="1400" b="0" dirty="0">
                <a:solidFill>
                  <a:schemeClr val="bg1">
                    <a:lumMod val="50000"/>
                  </a:schemeClr>
                </a:solidFill>
                <a:latin typeface="微软雅黑"/>
                <a:ea typeface="微软雅黑"/>
              </a:rPr>
              <a:t>此处添加详细文本描述，建议与标题相关并符合整体语言风格，语言描述尽量简洁生</a:t>
            </a:r>
            <a:endParaRPr lang="en-GB" altLang="zh-CN" sz="1400" b="0" dirty="0">
              <a:solidFill>
                <a:schemeClr val="bg1">
                  <a:lumMod val="50000"/>
                </a:schemeClr>
              </a:solidFill>
              <a:latin typeface="微软雅黑"/>
              <a:ea typeface="微软雅黑"/>
            </a:endParaRPr>
          </a:p>
        </p:txBody>
      </p:sp>
    </p:spTree>
    <p:extLst>
      <p:ext uri="{BB962C8B-B14F-4D97-AF65-F5344CB8AC3E}">
        <p14:creationId xmlns:p14="http://schemas.microsoft.com/office/powerpoint/2010/main" val="3554159431"/>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1000"/>
                                        <p:tgtEl>
                                          <p:spTgt spid="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22" presetClass="entr" presetSubtype="8"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1000"/>
                                        <p:tgtEl>
                                          <p:spTgt spid="7"/>
                                        </p:tgtEl>
                                      </p:cBhvr>
                                    </p:animEffect>
                                  </p:childTnLst>
                                </p:cTn>
                              </p:par>
                            </p:childTnLst>
                          </p:cTn>
                        </p:par>
                        <p:par>
                          <p:cTn id="24" fill="hold">
                            <p:stCondLst>
                              <p:cond delay="4000"/>
                            </p:stCondLst>
                            <p:childTnLst>
                              <p:par>
                                <p:cTn id="25" presetID="42" presetClass="entr" presetSubtype="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par>
                          <p:cTn id="30" fill="hold">
                            <p:stCondLst>
                              <p:cond delay="5000"/>
                            </p:stCondLst>
                            <p:childTnLst>
                              <p:par>
                                <p:cTn id="31" presetID="22" presetClass="entr" presetSubtype="8"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1000"/>
                                        <p:tgtEl>
                                          <p:spTgt spid="16"/>
                                        </p:tgtEl>
                                      </p:cBhvr>
                                    </p:animEffect>
                                  </p:childTnLst>
                                </p:cTn>
                              </p:par>
                            </p:childTnLst>
                          </p:cTn>
                        </p:par>
                        <p:par>
                          <p:cTn id="34" fill="hold">
                            <p:stCondLst>
                              <p:cond delay="6000"/>
                            </p:stCondLst>
                            <p:childTnLst>
                              <p:par>
                                <p:cTn id="35" presetID="47" presetClass="entr" presetSubtype="0"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par>
                          <p:cTn id="40" fill="hold">
                            <p:stCondLst>
                              <p:cond delay="7000"/>
                            </p:stCondLst>
                            <p:childTnLst>
                              <p:par>
                                <p:cTn id="41" presetID="22" presetClass="entr" presetSubtype="8"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1000"/>
                                        <p:tgtEl>
                                          <p:spTgt spid="11"/>
                                        </p:tgtEl>
                                      </p:cBhvr>
                                    </p:animEffect>
                                  </p:childTnLst>
                                </p:cTn>
                              </p:par>
                            </p:childTnLst>
                          </p:cTn>
                        </p:par>
                        <p:par>
                          <p:cTn id="44" fill="hold">
                            <p:stCondLst>
                              <p:cond delay="8000"/>
                            </p:stCondLst>
                            <p:childTnLst>
                              <p:par>
                                <p:cTn id="45" presetID="42" presetClass="entr" presetSubtype="0"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childTnLst>
                          </p:cTn>
                        </p:par>
                        <p:par>
                          <p:cTn id="50" fill="hold">
                            <p:stCondLst>
                              <p:cond delay="9000"/>
                            </p:stCondLst>
                            <p:childTnLst>
                              <p:par>
                                <p:cTn id="51" presetID="22" presetClass="entr" presetSubtype="8" fill="hold" grpId="0" nodeType="after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left)">
                                      <p:cBhvr>
                                        <p:cTn id="53" dur="1000"/>
                                        <p:tgtEl>
                                          <p:spTgt spid="20"/>
                                        </p:tgtEl>
                                      </p:cBhvr>
                                    </p:animEffect>
                                  </p:childTnLst>
                                </p:cTn>
                              </p:par>
                            </p:childTnLst>
                          </p:cTn>
                        </p:par>
                        <p:par>
                          <p:cTn id="54" fill="hold">
                            <p:stCondLst>
                              <p:cond delay="10000"/>
                            </p:stCondLst>
                            <p:childTnLst>
                              <p:par>
                                <p:cTn id="55" presetID="47" presetClass="entr" presetSubtype="0" fill="hold" nodeType="after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1000"/>
                                        <p:tgtEl>
                                          <p:spTgt spid="21"/>
                                        </p:tgtEl>
                                      </p:cBhvr>
                                    </p:animEffect>
                                    <p:anim calcmode="lin" valueType="num">
                                      <p:cBhvr>
                                        <p:cTn id="58" dur="1000" fill="hold"/>
                                        <p:tgtEl>
                                          <p:spTgt spid="21"/>
                                        </p:tgtEl>
                                        <p:attrNameLst>
                                          <p:attrName>ppt_x</p:attrName>
                                        </p:attrNameLst>
                                      </p:cBhvr>
                                      <p:tavLst>
                                        <p:tav tm="0">
                                          <p:val>
                                            <p:strVal val="#ppt_x"/>
                                          </p:val>
                                        </p:tav>
                                        <p:tav tm="100000">
                                          <p:val>
                                            <p:strVal val="#ppt_x"/>
                                          </p:val>
                                        </p:tav>
                                      </p:tavLst>
                                    </p:anim>
                                    <p:anim calcmode="lin" valueType="num">
                                      <p:cBhvr>
                                        <p:cTn id="59" dur="1000" fill="hold"/>
                                        <p:tgtEl>
                                          <p:spTgt spid="21"/>
                                        </p:tgtEl>
                                        <p:attrNameLst>
                                          <p:attrName>ppt_y</p:attrName>
                                        </p:attrNameLst>
                                      </p:cBhvr>
                                      <p:tavLst>
                                        <p:tav tm="0">
                                          <p:val>
                                            <p:strVal val="#ppt_y-.1"/>
                                          </p:val>
                                        </p:tav>
                                        <p:tav tm="100000">
                                          <p:val>
                                            <p:strVal val="#ppt_y"/>
                                          </p:val>
                                        </p:tav>
                                      </p:tavLst>
                                    </p:anim>
                                  </p:childTnLst>
                                </p:cTn>
                              </p:par>
                            </p:childTnLst>
                          </p:cTn>
                        </p:par>
                        <p:par>
                          <p:cTn id="60" fill="hold">
                            <p:stCondLst>
                              <p:cond delay="11000"/>
                            </p:stCondLst>
                            <p:childTnLst>
                              <p:par>
                                <p:cTn id="61" presetID="22" presetClass="entr" presetSubtype="8" fill="hold" grpId="0" nodeType="after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wipe(left)">
                                      <p:cBhvr>
                                        <p:cTn id="63"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animBg="1"/>
      <p:bldP spid="7" grpId="0"/>
      <p:bldP spid="11" grpId="0"/>
      <p:bldP spid="16" grpId="0"/>
      <p:bldP spid="20"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4474546" y="243393"/>
            <a:ext cx="32553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600" b="1" spc="300" dirty="0">
                <a:solidFill>
                  <a:srgbClr val="61B7AE"/>
                </a:solidFill>
                <a:latin typeface="微软雅黑" panose="020B0503020204020204" pitchFamily="34" charset="-122"/>
                <a:ea typeface="微软雅黑" panose="020B0503020204020204" pitchFamily="34" charset="-122"/>
                <a:sym typeface="Arial" panose="020B0604020202020204" pitchFamily="34" charset="0"/>
              </a:rPr>
              <a:t>明年工作计划</a:t>
            </a:r>
          </a:p>
        </p:txBody>
      </p:sp>
      <p:cxnSp>
        <p:nvCxnSpPr>
          <p:cNvPr id="3" name="Straight Connector 49">
            <a:extLst>
              <a:ext uri="{FF2B5EF4-FFF2-40B4-BE49-F238E27FC236}">
                <a16:creationId xmlns:a16="http://schemas.microsoft.com/office/drawing/2014/main" id="{906ADB7E-4FA7-4803-8A8D-FC35BFAB4DEC}"/>
              </a:ext>
            </a:extLst>
          </p:cNvPr>
          <p:cNvCxnSpPr/>
          <p:nvPr/>
        </p:nvCxnSpPr>
        <p:spPr>
          <a:xfrm>
            <a:off x="3408286" y="3560926"/>
            <a:ext cx="895350" cy="0"/>
          </a:xfrm>
          <a:prstGeom prst="line">
            <a:avLst/>
          </a:prstGeom>
          <a:ln>
            <a:solidFill>
              <a:srgbClr val="682620"/>
            </a:solidFill>
          </a:ln>
        </p:spPr>
        <p:style>
          <a:lnRef idx="1">
            <a:schemeClr val="accent1"/>
          </a:lnRef>
          <a:fillRef idx="0">
            <a:schemeClr val="accent1"/>
          </a:fillRef>
          <a:effectRef idx="0">
            <a:schemeClr val="accent1"/>
          </a:effectRef>
          <a:fontRef idx="minor">
            <a:schemeClr val="tx1"/>
          </a:fontRef>
        </p:style>
      </p:cxnSp>
      <p:cxnSp>
        <p:nvCxnSpPr>
          <p:cNvPr id="4" name="Straight Connector 52">
            <a:extLst>
              <a:ext uri="{FF2B5EF4-FFF2-40B4-BE49-F238E27FC236}">
                <a16:creationId xmlns:a16="http://schemas.microsoft.com/office/drawing/2014/main" id="{905A52B7-D359-494F-9B7F-CC7FEB5C289C}"/>
              </a:ext>
            </a:extLst>
          </p:cNvPr>
          <p:cNvCxnSpPr/>
          <p:nvPr/>
        </p:nvCxnSpPr>
        <p:spPr>
          <a:xfrm>
            <a:off x="3408286" y="5005551"/>
            <a:ext cx="1206500" cy="0"/>
          </a:xfrm>
          <a:prstGeom prst="line">
            <a:avLst/>
          </a:prstGeom>
          <a:ln>
            <a:solidFill>
              <a:srgbClr val="682620"/>
            </a:solidFill>
          </a:ln>
        </p:spPr>
        <p:style>
          <a:lnRef idx="1">
            <a:schemeClr val="accent1"/>
          </a:lnRef>
          <a:fillRef idx="0">
            <a:schemeClr val="accent1"/>
          </a:fillRef>
          <a:effectRef idx="0">
            <a:schemeClr val="accent1"/>
          </a:effectRef>
          <a:fontRef idx="minor">
            <a:schemeClr val="tx1"/>
          </a:fontRef>
        </p:style>
      </p:cxnSp>
      <p:cxnSp>
        <p:nvCxnSpPr>
          <p:cNvPr id="5" name="Straight Connector 38">
            <a:extLst>
              <a:ext uri="{FF2B5EF4-FFF2-40B4-BE49-F238E27FC236}">
                <a16:creationId xmlns:a16="http://schemas.microsoft.com/office/drawing/2014/main" id="{65C3B164-FFEC-44F5-BB08-C3F345611754}"/>
              </a:ext>
            </a:extLst>
          </p:cNvPr>
          <p:cNvCxnSpPr/>
          <p:nvPr/>
        </p:nvCxnSpPr>
        <p:spPr>
          <a:xfrm>
            <a:off x="6624561" y="2263938"/>
            <a:ext cx="2141538" cy="0"/>
          </a:xfrm>
          <a:prstGeom prst="line">
            <a:avLst/>
          </a:prstGeom>
          <a:ln>
            <a:solidFill>
              <a:srgbClr val="682620"/>
            </a:solidFill>
          </a:ln>
        </p:spPr>
        <p:style>
          <a:lnRef idx="1">
            <a:schemeClr val="accent1"/>
          </a:lnRef>
          <a:fillRef idx="0">
            <a:schemeClr val="accent1"/>
          </a:fillRef>
          <a:effectRef idx="0">
            <a:schemeClr val="accent1"/>
          </a:effectRef>
          <a:fontRef idx="minor">
            <a:schemeClr val="tx1"/>
          </a:fontRef>
        </p:style>
      </p:cxnSp>
      <p:cxnSp>
        <p:nvCxnSpPr>
          <p:cNvPr id="6" name="Straight Connector 41">
            <a:extLst>
              <a:ext uri="{FF2B5EF4-FFF2-40B4-BE49-F238E27FC236}">
                <a16:creationId xmlns:a16="http://schemas.microsoft.com/office/drawing/2014/main" id="{5241A6C3-2F2B-4746-9E7F-E6CEE05AC102}"/>
              </a:ext>
            </a:extLst>
          </p:cNvPr>
          <p:cNvCxnSpPr/>
          <p:nvPr/>
        </p:nvCxnSpPr>
        <p:spPr>
          <a:xfrm>
            <a:off x="7870748" y="3560926"/>
            <a:ext cx="895350" cy="0"/>
          </a:xfrm>
          <a:prstGeom prst="line">
            <a:avLst/>
          </a:prstGeom>
          <a:ln>
            <a:solidFill>
              <a:srgbClr val="682620"/>
            </a:solidFill>
          </a:ln>
        </p:spPr>
        <p:style>
          <a:lnRef idx="1">
            <a:schemeClr val="accent1"/>
          </a:lnRef>
          <a:fillRef idx="0">
            <a:schemeClr val="accent1"/>
          </a:fillRef>
          <a:effectRef idx="0">
            <a:schemeClr val="accent1"/>
          </a:effectRef>
          <a:fontRef idx="minor">
            <a:schemeClr val="tx1"/>
          </a:fontRef>
        </p:style>
      </p:cxnSp>
      <p:cxnSp>
        <p:nvCxnSpPr>
          <p:cNvPr id="7" name="Straight Connector 51">
            <a:extLst>
              <a:ext uri="{FF2B5EF4-FFF2-40B4-BE49-F238E27FC236}">
                <a16:creationId xmlns:a16="http://schemas.microsoft.com/office/drawing/2014/main" id="{111B4BDA-5615-4CE4-B29B-96C04E673FCA}"/>
              </a:ext>
            </a:extLst>
          </p:cNvPr>
          <p:cNvCxnSpPr>
            <a:cxnSpLocks/>
          </p:cNvCxnSpPr>
          <p:nvPr/>
        </p:nvCxnSpPr>
        <p:spPr>
          <a:xfrm>
            <a:off x="7297764" y="5005551"/>
            <a:ext cx="1468334" cy="0"/>
          </a:xfrm>
          <a:prstGeom prst="line">
            <a:avLst/>
          </a:prstGeom>
          <a:ln>
            <a:solidFill>
              <a:srgbClr val="682620"/>
            </a:solidFill>
          </a:ln>
        </p:spPr>
        <p:style>
          <a:lnRef idx="1">
            <a:schemeClr val="accent1"/>
          </a:lnRef>
          <a:fillRef idx="0">
            <a:schemeClr val="accent1"/>
          </a:fillRef>
          <a:effectRef idx="0">
            <a:schemeClr val="accent1"/>
          </a:effectRef>
          <a:fontRef idx="minor">
            <a:schemeClr val="tx1"/>
          </a:fontRef>
        </p:style>
      </p:cxnSp>
      <p:sp>
        <p:nvSpPr>
          <p:cNvPr id="8" name="Oval 57">
            <a:extLst>
              <a:ext uri="{FF2B5EF4-FFF2-40B4-BE49-F238E27FC236}">
                <a16:creationId xmlns:a16="http://schemas.microsoft.com/office/drawing/2014/main" id="{2D3E0CCD-9C4F-4041-A53B-F0198CB050E1}"/>
              </a:ext>
            </a:extLst>
          </p:cNvPr>
          <p:cNvSpPr/>
          <p:nvPr/>
        </p:nvSpPr>
        <p:spPr>
          <a:xfrm>
            <a:off x="8318423" y="3233901"/>
            <a:ext cx="630238" cy="638175"/>
          </a:xfrm>
          <a:prstGeom prst="ellipse">
            <a:avLst/>
          </a:prstGeom>
          <a:solidFill>
            <a:srgbClr val="61B7AE"/>
          </a:solidFill>
          <a:ln w="9525">
            <a:noFill/>
          </a:ln>
        </p:spPr>
        <p:txBody>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endParaRPr lang="en-US" altLang="zh-CN" sz="1800" dirty="0">
              <a:solidFill>
                <a:schemeClr val="bg1"/>
              </a:solidFill>
              <a:latin typeface="微软雅黑" panose="020B0503020204020204" pitchFamily="34" charset="-122"/>
              <a:ea typeface="微软雅黑" panose="020B0503020204020204" pitchFamily="34" charset="-122"/>
            </a:endParaRPr>
          </a:p>
        </p:txBody>
      </p:sp>
      <p:sp>
        <p:nvSpPr>
          <p:cNvPr id="9" name="Oval 67">
            <a:extLst>
              <a:ext uri="{FF2B5EF4-FFF2-40B4-BE49-F238E27FC236}">
                <a16:creationId xmlns:a16="http://schemas.microsoft.com/office/drawing/2014/main" id="{B0A9DF40-5B2B-445B-938A-A98AA1A89326}"/>
              </a:ext>
            </a:extLst>
          </p:cNvPr>
          <p:cNvSpPr/>
          <p:nvPr/>
        </p:nvSpPr>
        <p:spPr>
          <a:xfrm>
            <a:off x="8318423" y="4705513"/>
            <a:ext cx="630238" cy="639763"/>
          </a:xfrm>
          <a:prstGeom prst="ellipse">
            <a:avLst/>
          </a:prstGeom>
          <a:solidFill>
            <a:srgbClr val="61B7AE"/>
          </a:solidFill>
          <a:ln w="9525">
            <a:noFill/>
          </a:ln>
        </p:spPr>
        <p:txBody>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endParaRPr lang="en-US" altLang="zh-CN" sz="1800" dirty="0">
              <a:solidFill>
                <a:schemeClr val="bg1"/>
              </a:solidFill>
              <a:latin typeface="微软雅黑" panose="020B0503020204020204" pitchFamily="34" charset="-122"/>
              <a:ea typeface="微软雅黑" panose="020B0503020204020204" pitchFamily="34" charset="-122"/>
            </a:endParaRPr>
          </a:p>
        </p:txBody>
      </p:sp>
      <p:sp>
        <p:nvSpPr>
          <p:cNvPr id="10" name="Oval 68">
            <a:extLst>
              <a:ext uri="{FF2B5EF4-FFF2-40B4-BE49-F238E27FC236}">
                <a16:creationId xmlns:a16="http://schemas.microsoft.com/office/drawing/2014/main" id="{894711AE-6AF3-4E41-B990-99AF4488ECD1}"/>
              </a:ext>
            </a:extLst>
          </p:cNvPr>
          <p:cNvSpPr/>
          <p:nvPr/>
        </p:nvSpPr>
        <p:spPr>
          <a:xfrm>
            <a:off x="8318423" y="1944851"/>
            <a:ext cx="630238" cy="639762"/>
          </a:xfrm>
          <a:prstGeom prst="ellipse">
            <a:avLst/>
          </a:prstGeom>
          <a:solidFill>
            <a:srgbClr val="61B7AE"/>
          </a:solidFill>
          <a:ln w="9525">
            <a:noFill/>
          </a:ln>
        </p:spPr>
        <p:txBody>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endParaRPr lang="en-US" altLang="zh-CN" sz="1800" dirty="0">
              <a:solidFill>
                <a:schemeClr val="bg1"/>
              </a:solidFill>
              <a:latin typeface="微软雅黑" panose="020B0503020204020204" pitchFamily="34" charset="-122"/>
              <a:ea typeface="微软雅黑" panose="020B0503020204020204" pitchFamily="34" charset="-122"/>
            </a:endParaRPr>
          </a:p>
        </p:txBody>
      </p:sp>
      <p:sp>
        <p:nvSpPr>
          <p:cNvPr id="11" name="Oval 69">
            <a:extLst>
              <a:ext uri="{FF2B5EF4-FFF2-40B4-BE49-F238E27FC236}">
                <a16:creationId xmlns:a16="http://schemas.microsoft.com/office/drawing/2014/main" id="{96EE7B1C-B6CB-4589-A6A8-092F193F87D0}"/>
              </a:ext>
            </a:extLst>
          </p:cNvPr>
          <p:cNvSpPr/>
          <p:nvPr/>
        </p:nvSpPr>
        <p:spPr>
          <a:xfrm>
            <a:off x="3225723" y="4705513"/>
            <a:ext cx="630238" cy="639763"/>
          </a:xfrm>
          <a:prstGeom prst="ellipse">
            <a:avLst/>
          </a:prstGeom>
          <a:solidFill>
            <a:srgbClr val="61B7AE"/>
          </a:solidFill>
          <a:ln w="9525">
            <a:noFill/>
          </a:ln>
        </p:spPr>
        <p:txBody>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endParaRPr lang="en-US" altLang="zh-CN" sz="18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3" name="Oval 70">
            <a:extLst>
              <a:ext uri="{FF2B5EF4-FFF2-40B4-BE49-F238E27FC236}">
                <a16:creationId xmlns:a16="http://schemas.microsoft.com/office/drawing/2014/main" id="{027986F2-BB5F-4C82-BA17-4FE86783EC8A}"/>
              </a:ext>
            </a:extLst>
          </p:cNvPr>
          <p:cNvSpPr/>
          <p:nvPr/>
        </p:nvSpPr>
        <p:spPr>
          <a:xfrm>
            <a:off x="3225723" y="3208501"/>
            <a:ext cx="630238" cy="639762"/>
          </a:xfrm>
          <a:prstGeom prst="ellipse">
            <a:avLst/>
          </a:prstGeom>
          <a:solidFill>
            <a:srgbClr val="61B7AE"/>
          </a:solidFill>
          <a:ln w="9525">
            <a:noFill/>
          </a:ln>
        </p:spPr>
        <p:txBody>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endParaRPr lang="en-US" altLang="zh-CN" sz="18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4" name="Text Box 10">
            <a:extLst>
              <a:ext uri="{FF2B5EF4-FFF2-40B4-BE49-F238E27FC236}">
                <a16:creationId xmlns:a16="http://schemas.microsoft.com/office/drawing/2014/main" id="{ED1649F0-C2A4-4CFB-8153-CABE74471183}"/>
              </a:ext>
            </a:extLst>
          </p:cNvPr>
          <p:cNvSpPr txBox="1"/>
          <p:nvPr/>
        </p:nvSpPr>
        <p:spPr>
          <a:xfrm>
            <a:off x="3295573" y="3419638"/>
            <a:ext cx="492125" cy="230188"/>
          </a:xfrm>
          <a:prstGeom prst="rect">
            <a:avLst/>
          </a:prstGeom>
          <a:noFill/>
          <a:ln w="9525">
            <a:noFill/>
          </a:ln>
        </p:spPr>
        <p:txBody>
          <a:bodyPr lIns="45720" tIns="22860" rIns="45720" bIns="22860">
            <a:sp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defTabSz="1087755" eaLnBrk="1" hangingPunct="1">
              <a:lnSpc>
                <a:spcPct val="100000"/>
              </a:lnSpc>
              <a:spcBef>
                <a:spcPct val="0"/>
              </a:spcBef>
              <a:buNone/>
            </a:pPr>
            <a:r>
              <a:rPr lang="en-US" altLang="zh-CN" sz="1200" b="1" dirty="0">
                <a:solidFill>
                  <a:schemeClr val="bg1"/>
                </a:solidFill>
                <a:latin typeface="微软雅黑" panose="020B0503020204020204" pitchFamily="34" charset="-122"/>
                <a:ea typeface="微软雅黑" panose="020B0503020204020204" pitchFamily="34" charset="-122"/>
              </a:rPr>
              <a:t>15%</a:t>
            </a:r>
            <a:endParaRPr lang="en-US" altLang="zh-CN" sz="1000" b="1" dirty="0">
              <a:solidFill>
                <a:schemeClr val="bg1"/>
              </a:solidFill>
              <a:latin typeface="微软雅黑" panose="020B0503020204020204" pitchFamily="34" charset="-122"/>
              <a:ea typeface="微软雅黑" panose="020B0503020204020204" pitchFamily="34" charset="-122"/>
            </a:endParaRPr>
          </a:p>
        </p:txBody>
      </p:sp>
      <p:sp>
        <p:nvSpPr>
          <p:cNvPr id="15" name="Text Box 10">
            <a:extLst>
              <a:ext uri="{FF2B5EF4-FFF2-40B4-BE49-F238E27FC236}">
                <a16:creationId xmlns:a16="http://schemas.microsoft.com/office/drawing/2014/main" id="{D58FFF55-13EC-4431-8E4F-846356167C8D}"/>
              </a:ext>
            </a:extLst>
          </p:cNvPr>
          <p:cNvSpPr txBox="1"/>
          <p:nvPr/>
        </p:nvSpPr>
        <p:spPr>
          <a:xfrm>
            <a:off x="3303511" y="4905538"/>
            <a:ext cx="490537" cy="230188"/>
          </a:xfrm>
          <a:prstGeom prst="rect">
            <a:avLst/>
          </a:prstGeom>
          <a:noFill/>
          <a:ln w="9525">
            <a:noFill/>
          </a:ln>
        </p:spPr>
        <p:txBody>
          <a:bodyPr lIns="45720" tIns="22860" rIns="45720" bIns="22860">
            <a:sp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defTabSz="1087755" eaLnBrk="1" hangingPunct="1">
              <a:lnSpc>
                <a:spcPct val="100000"/>
              </a:lnSpc>
              <a:spcBef>
                <a:spcPct val="0"/>
              </a:spcBef>
              <a:buNone/>
            </a:pPr>
            <a:r>
              <a:rPr lang="en-US" altLang="zh-CN" sz="1200" b="1" dirty="0">
                <a:solidFill>
                  <a:schemeClr val="bg1"/>
                </a:solidFill>
                <a:latin typeface="微软雅黑" panose="020B0503020204020204" pitchFamily="34" charset="-122"/>
                <a:ea typeface="微软雅黑" panose="020B0503020204020204" pitchFamily="34" charset="-122"/>
              </a:rPr>
              <a:t>15%</a:t>
            </a:r>
            <a:endParaRPr lang="en-US" altLang="zh-CN" sz="1000" b="1" dirty="0">
              <a:solidFill>
                <a:schemeClr val="bg1"/>
              </a:solidFill>
              <a:latin typeface="微软雅黑" panose="020B0503020204020204" pitchFamily="34" charset="-122"/>
              <a:ea typeface="微软雅黑" panose="020B0503020204020204" pitchFamily="34" charset="-122"/>
            </a:endParaRPr>
          </a:p>
        </p:txBody>
      </p:sp>
      <p:sp>
        <p:nvSpPr>
          <p:cNvPr id="16" name="Text Box 10">
            <a:extLst>
              <a:ext uri="{FF2B5EF4-FFF2-40B4-BE49-F238E27FC236}">
                <a16:creationId xmlns:a16="http://schemas.microsoft.com/office/drawing/2014/main" id="{E7578DC5-8644-45BA-86BA-9B61BBFA1992}"/>
              </a:ext>
            </a:extLst>
          </p:cNvPr>
          <p:cNvSpPr txBox="1"/>
          <p:nvPr/>
        </p:nvSpPr>
        <p:spPr>
          <a:xfrm>
            <a:off x="8388273" y="2129001"/>
            <a:ext cx="490538" cy="230187"/>
          </a:xfrm>
          <a:prstGeom prst="rect">
            <a:avLst/>
          </a:prstGeom>
          <a:noFill/>
          <a:ln w="9525">
            <a:noFill/>
          </a:ln>
        </p:spPr>
        <p:txBody>
          <a:bodyPr lIns="45720" tIns="22860" rIns="45720" bIns="22860">
            <a:sp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defTabSz="1087755" eaLnBrk="1" hangingPunct="1">
              <a:lnSpc>
                <a:spcPct val="100000"/>
              </a:lnSpc>
              <a:spcBef>
                <a:spcPct val="0"/>
              </a:spcBef>
              <a:buNone/>
            </a:pPr>
            <a:r>
              <a:rPr lang="en-US" altLang="zh-CN" sz="1200" b="1" dirty="0">
                <a:solidFill>
                  <a:schemeClr val="bg1"/>
                </a:solidFill>
                <a:latin typeface="微软雅黑" panose="020B0503020204020204" pitchFamily="34" charset="-122"/>
                <a:ea typeface="微软雅黑" panose="020B0503020204020204" pitchFamily="34" charset="-122"/>
              </a:rPr>
              <a:t>25%</a:t>
            </a:r>
            <a:endParaRPr lang="en-US" altLang="zh-CN" sz="1000" b="1" dirty="0">
              <a:solidFill>
                <a:schemeClr val="bg1"/>
              </a:solidFill>
              <a:latin typeface="微软雅黑" panose="020B0503020204020204" pitchFamily="34" charset="-122"/>
              <a:ea typeface="微软雅黑" panose="020B0503020204020204" pitchFamily="34" charset="-122"/>
            </a:endParaRPr>
          </a:p>
        </p:txBody>
      </p:sp>
      <p:sp>
        <p:nvSpPr>
          <p:cNvPr id="17" name="Text Box 10">
            <a:extLst>
              <a:ext uri="{FF2B5EF4-FFF2-40B4-BE49-F238E27FC236}">
                <a16:creationId xmlns:a16="http://schemas.microsoft.com/office/drawing/2014/main" id="{3C605348-7FE3-4A8C-9EF6-379B14BED4D8}"/>
              </a:ext>
            </a:extLst>
          </p:cNvPr>
          <p:cNvSpPr txBox="1"/>
          <p:nvPr/>
        </p:nvSpPr>
        <p:spPr>
          <a:xfrm>
            <a:off x="8388273" y="3397413"/>
            <a:ext cx="490538" cy="230188"/>
          </a:xfrm>
          <a:prstGeom prst="rect">
            <a:avLst/>
          </a:prstGeom>
          <a:noFill/>
          <a:ln w="9525">
            <a:noFill/>
          </a:ln>
        </p:spPr>
        <p:txBody>
          <a:bodyPr lIns="45720" tIns="22860" rIns="45720" bIns="22860">
            <a:sp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defTabSz="1087755" eaLnBrk="1" hangingPunct="1">
              <a:lnSpc>
                <a:spcPct val="100000"/>
              </a:lnSpc>
              <a:spcBef>
                <a:spcPct val="0"/>
              </a:spcBef>
              <a:buNone/>
            </a:pPr>
            <a:r>
              <a:rPr lang="en-US" altLang="zh-CN" sz="1200" b="1" dirty="0">
                <a:solidFill>
                  <a:schemeClr val="bg1"/>
                </a:solidFill>
                <a:latin typeface="微软雅黑" panose="020B0503020204020204" pitchFamily="34" charset="-122"/>
                <a:ea typeface="微软雅黑" panose="020B0503020204020204" pitchFamily="34" charset="-122"/>
              </a:rPr>
              <a:t>20%</a:t>
            </a:r>
            <a:endParaRPr lang="en-US" altLang="zh-CN" sz="1000" b="1" dirty="0">
              <a:solidFill>
                <a:schemeClr val="bg1"/>
              </a:solidFill>
              <a:latin typeface="微软雅黑" panose="020B0503020204020204" pitchFamily="34" charset="-122"/>
              <a:ea typeface="微软雅黑" panose="020B0503020204020204" pitchFamily="34" charset="-122"/>
            </a:endParaRPr>
          </a:p>
        </p:txBody>
      </p:sp>
      <p:sp>
        <p:nvSpPr>
          <p:cNvPr id="18" name="Text Box 10">
            <a:extLst>
              <a:ext uri="{FF2B5EF4-FFF2-40B4-BE49-F238E27FC236}">
                <a16:creationId xmlns:a16="http://schemas.microsoft.com/office/drawing/2014/main" id="{FC582E1F-315B-4924-A6A0-D4F390CCBAB6}"/>
              </a:ext>
            </a:extLst>
          </p:cNvPr>
          <p:cNvSpPr txBox="1"/>
          <p:nvPr/>
        </p:nvSpPr>
        <p:spPr>
          <a:xfrm>
            <a:off x="8388273" y="4876963"/>
            <a:ext cx="490538" cy="230188"/>
          </a:xfrm>
          <a:prstGeom prst="rect">
            <a:avLst/>
          </a:prstGeom>
          <a:noFill/>
          <a:ln w="9525">
            <a:noFill/>
          </a:ln>
        </p:spPr>
        <p:txBody>
          <a:bodyPr lIns="45720" tIns="22860" rIns="45720" bIns="22860">
            <a:sp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defTabSz="1087755" eaLnBrk="1" hangingPunct="1">
              <a:lnSpc>
                <a:spcPct val="100000"/>
              </a:lnSpc>
              <a:spcBef>
                <a:spcPct val="0"/>
              </a:spcBef>
              <a:buNone/>
            </a:pPr>
            <a:r>
              <a:rPr lang="en-US" altLang="zh-CN" sz="1200" b="1" dirty="0">
                <a:solidFill>
                  <a:schemeClr val="bg1"/>
                </a:solidFill>
                <a:latin typeface="微软雅黑" panose="020B0503020204020204" pitchFamily="34" charset="-122"/>
                <a:ea typeface="微软雅黑" panose="020B0503020204020204" pitchFamily="34" charset="-122"/>
              </a:rPr>
              <a:t>20%</a:t>
            </a:r>
            <a:endParaRPr lang="en-US" altLang="zh-CN" sz="1000" b="1" dirty="0">
              <a:solidFill>
                <a:schemeClr val="bg1"/>
              </a:solidFill>
              <a:latin typeface="微软雅黑" panose="020B0503020204020204" pitchFamily="34" charset="-122"/>
              <a:ea typeface="微软雅黑" panose="020B0503020204020204" pitchFamily="34" charset="-122"/>
            </a:endParaRPr>
          </a:p>
        </p:txBody>
      </p:sp>
      <p:sp>
        <p:nvSpPr>
          <p:cNvPr id="19" name="Text Box 10">
            <a:extLst>
              <a:ext uri="{FF2B5EF4-FFF2-40B4-BE49-F238E27FC236}">
                <a16:creationId xmlns:a16="http://schemas.microsoft.com/office/drawing/2014/main" id="{127A3545-8914-4269-82BD-EB83F643C53B}"/>
              </a:ext>
            </a:extLst>
          </p:cNvPr>
          <p:cNvSpPr txBox="1"/>
          <p:nvPr/>
        </p:nvSpPr>
        <p:spPr>
          <a:xfrm>
            <a:off x="941311" y="3008476"/>
            <a:ext cx="2141537" cy="969496"/>
          </a:xfrm>
          <a:prstGeom prst="rect">
            <a:avLst/>
          </a:prstGeom>
          <a:noFill/>
          <a:ln w="9525">
            <a:noFill/>
          </a:ln>
        </p:spPr>
        <p:txBody>
          <a:bodyPr lIns="45720" tIns="22860" rIns="45720" bIns="22860">
            <a:sp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r" defTabSz="1087755" eaLnBrk="1" hangingPunct="1">
              <a:lnSpc>
                <a:spcPct val="200000"/>
              </a:lnSpc>
              <a:spcBef>
                <a:spcPct val="0"/>
              </a:spcBef>
              <a:buNone/>
            </a:pPr>
            <a:r>
              <a:rPr lang="zh-CN" altLang="en-US" sz="1600" b="1" dirty="0">
                <a:solidFill>
                  <a:schemeClr val="bg1">
                    <a:lumMod val="50000"/>
                  </a:schemeClr>
                </a:solidFill>
                <a:latin typeface="微软雅黑" panose="020B0503020204020204" pitchFamily="34" charset="-122"/>
                <a:ea typeface="微软雅黑" panose="020B0503020204020204" pitchFamily="34" charset="-122"/>
              </a:rPr>
              <a:t>单击添加标题</a:t>
            </a:r>
            <a:endParaRPr lang="en-US" altLang="zh-CN" sz="1200" dirty="0">
              <a:solidFill>
                <a:schemeClr val="bg1">
                  <a:lumMod val="50000"/>
                </a:schemeClr>
              </a:solidFill>
              <a:latin typeface="微软雅黑" panose="020B0503020204020204" pitchFamily="34" charset="-122"/>
              <a:ea typeface="微软雅黑" panose="020B0503020204020204" pitchFamily="34" charset="-122"/>
            </a:endParaRPr>
          </a:p>
          <a:p>
            <a:pPr marL="0" indent="0" algn="r" eaLnBrk="1" hangingPunct="1">
              <a:lnSpc>
                <a:spcPct val="100000"/>
              </a:lnSpc>
              <a:spcBef>
                <a:spcPct val="0"/>
              </a:spcBef>
              <a:buNone/>
            </a:pPr>
            <a:r>
              <a:rPr lang="zh-CN" altLang="en-US" sz="1400" dirty="0">
                <a:solidFill>
                  <a:schemeClr val="bg1">
                    <a:lumMod val="50000"/>
                  </a:schemeClr>
                </a:solidFill>
                <a:latin typeface="微软雅黑" panose="020B0503020204020204" pitchFamily="34" charset="-122"/>
                <a:ea typeface="微软雅黑" panose="020B0503020204020204" pitchFamily="34" charset="-122"/>
              </a:rPr>
              <a:t>我们拥有全国领先的</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PPT</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设计团队，</a:t>
            </a:r>
            <a:endParaRPr lang="en-US" altLang="zh-CN"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0" name="Text Box 10">
            <a:extLst>
              <a:ext uri="{FF2B5EF4-FFF2-40B4-BE49-F238E27FC236}">
                <a16:creationId xmlns:a16="http://schemas.microsoft.com/office/drawing/2014/main" id="{2269F21A-8ED0-4300-A6DB-7FEFA4087EA9}"/>
              </a:ext>
            </a:extLst>
          </p:cNvPr>
          <p:cNvSpPr txBox="1"/>
          <p:nvPr/>
        </p:nvSpPr>
        <p:spPr>
          <a:xfrm>
            <a:off x="941311" y="4521363"/>
            <a:ext cx="2141537" cy="969496"/>
          </a:xfrm>
          <a:prstGeom prst="rect">
            <a:avLst/>
          </a:prstGeom>
          <a:noFill/>
          <a:ln w="9525">
            <a:noFill/>
          </a:ln>
        </p:spPr>
        <p:txBody>
          <a:bodyPr lIns="45720" tIns="22860" rIns="45720" bIns="22860">
            <a:sp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r" defTabSz="1087755" eaLnBrk="1" hangingPunct="1">
              <a:lnSpc>
                <a:spcPct val="200000"/>
              </a:lnSpc>
              <a:spcBef>
                <a:spcPct val="0"/>
              </a:spcBef>
              <a:buNone/>
            </a:pPr>
            <a:r>
              <a:rPr lang="zh-CN" altLang="en-US" sz="1600" b="1" dirty="0">
                <a:solidFill>
                  <a:schemeClr val="bg1">
                    <a:lumMod val="50000"/>
                  </a:schemeClr>
                </a:solidFill>
                <a:latin typeface="微软雅黑" panose="020B0503020204020204" pitchFamily="34" charset="-122"/>
                <a:ea typeface="微软雅黑" panose="020B0503020204020204" pitchFamily="34" charset="-122"/>
              </a:rPr>
              <a:t>单击添加标题</a:t>
            </a:r>
            <a:endParaRPr lang="en-US" altLang="zh-CN" sz="1200" dirty="0">
              <a:solidFill>
                <a:schemeClr val="bg1">
                  <a:lumMod val="50000"/>
                </a:schemeClr>
              </a:solidFill>
              <a:latin typeface="微软雅黑" panose="020B0503020204020204" pitchFamily="34" charset="-122"/>
              <a:ea typeface="微软雅黑" panose="020B0503020204020204" pitchFamily="34" charset="-122"/>
            </a:endParaRPr>
          </a:p>
          <a:p>
            <a:pPr marL="0" indent="0" algn="r" eaLnBrk="1" hangingPunct="1">
              <a:lnSpc>
                <a:spcPct val="100000"/>
              </a:lnSpc>
              <a:spcBef>
                <a:spcPct val="0"/>
              </a:spcBef>
              <a:buNone/>
            </a:pPr>
            <a:r>
              <a:rPr lang="zh-CN" altLang="en-US" sz="1400" dirty="0">
                <a:solidFill>
                  <a:schemeClr val="bg1">
                    <a:lumMod val="50000"/>
                  </a:schemeClr>
                </a:solidFill>
                <a:latin typeface="微软雅黑" panose="020B0503020204020204" pitchFamily="34" charset="-122"/>
                <a:ea typeface="微软雅黑" panose="020B0503020204020204" pitchFamily="34" charset="-122"/>
              </a:rPr>
              <a:t>我们拥有全国领先的</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PPT</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设计团队，</a:t>
            </a:r>
            <a:endParaRPr lang="en-US" altLang="zh-CN"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1" name="Text Box 10">
            <a:extLst>
              <a:ext uri="{FF2B5EF4-FFF2-40B4-BE49-F238E27FC236}">
                <a16:creationId xmlns:a16="http://schemas.microsoft.com/office/drawing/2014/main" id="{A9D02615-5267-4DA5-A9E2-74906ABBEB1B}"/>
              </a:ext>
            </a:extLst>
          </p:cNvPr>
          <p:cNvSpPr txBox="1"/>
          <p:nvPr/>
        </p:nvSpPr>
        <p:spPr>
          <a:xfrm>
            <a:off x="9161386" y="4521363"/>
            <a:ext cx="2141537" cy="969496"/>
          </a:xfrm>
          <a:prstGeom prst="rect">
            <a:avLst/>
          </a:prstGeom>
          <a:noFill/>
          <a:ln w="9525">
            <a:noFill/>
          </a:ln>
        </p:spPr>
        <p:txBody>
          <a:bodyPr lIns="45720" tIns="22860" rIns="45720" bIns="22860">
            <a:sp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defTabSz="1087755" eaLnBrk="1" hangingPunct="1">
              <a:lnSpc>
                <a:spcPct val="200000"/>
              </a:lnSpc>
              <a:spcBef>
                <a:spcPct val="0"/>
              </a:spcBef>
              <a:buNone/>
            </a:pPr>
            <a:r>
              <a:rPr lang="zh-CN" altLang="en-US" sz="1600" b="1" dirty="0">
                <a:solidFill>
                  <a:schemeClr val="bg1">
                    <a:lumMod val="50000"/>
                  </a:schemeClr>
                </a:solidFill>
                <a:latin typeface="微软雅黑" panose="020B0503020204020204" pitchFamily="34" charset="-122"/>
                <a:ea typeface="微软雅黑" panose="020B0503020204020204" pitchFamily="34" charset="-122"/>
              </a:rPr>
              <a:t>单击添加标题</a:t>
            </a:r>
            <a:endParaRPr lang="en-US" altLang="zh-CN" sz="1200" dirty="0">
              <a:solidFill>
                <a:schemeClr val="bg1">
                  <a:lumMod val="50000"/>
                </a:schemeClr>
              </a:solidFill>
              <a:latin typeface="微软雅黑" panose="020B0503020204020204" pitchFamily="34" charset="-122"/>
              <a:ea typeface="微软雅黑" panose="020B0503020204020204" pitchFamily="34" charset="-122"/>
            </a:endParaRPr>
          </a:p>
          <a:p>
            <a:pPr marL="0" indent="0" algn="just" eaLnBrk="1" hangingPunct="1">
              <a:lnSpc>
                <a:spcPct val="100000"/>
              </a:lnSpc>
              <a:spcBef>
                <a:spcPct val="0"/>
              </a:spcBef>
              <a:buNone/>
            </a:pPr>
            <a:r>
              <a:rPr lang="zh-CN" altLang="en-US" sz="1400" dirty="0">
                <a:solidFill>
                  <a:schemeClr val="bg1">
                    <a:lumMod val="50000"/>
                  </a:schemeClr>
                </a:solidFill>
                <a:latin typeface="微软雅黑" panose="020B0503020204020204" pitchFamily="34" charset="-122"/>
                <a:ea typeface="微软雅黑" panose="020B0503020204020204" pitchFamily="34" charset="-122"/>
              </a:rPr>
              <a:t>我们拥有全国领先的</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PPT</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设计团队，</a:t>
            </a:r>
            <a:endParaRPr lang="en-US" altLang="zh-CN"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2" name="Text Box 10">
            <a:extLst>
              <a:ext uri="{FF2B5EF4-FFF2-40B4-BE49-F238E27FC236}">
                <a16:creationId xmlns:a16="http://schemas.microsoft.com/office/drawing/2014/main" id="{67DA6775-A7BE-4DC5-ADBD-52040041EB7C}"/>
              </a:ext>
            </a:extLst>
          </p:cNvPr>
          <p:cNvSpPr txBox="1"/>
          <p:nvPr/>
        </p:nvSpPr>
        <p:spPr>
          <a:xfrm>
            <a:off x="9161386" y="3135476"/>
            <a:ext cx="2141537" cy="969496"/>
          </a:xfrm>
          <a:prstGeom prst="rect">
            <a:avLst/>
          </a:prstGeom>
          <a:noFill/>
          <a:ln w="9525">
            <a:noFill/>
          </a:ln>
        </p:spPr>
        <p:txBody>
          <a:bodyPr lIns="45720" tIns="22860" rIns="45720" bIns="22860">
            <a:sp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defTabSz="1087755" eaLnBrk="1" hangingPunct="1">
              <a:lnSpc>
                <a:spcPct val="200000"/>
              </a:lnSpc>
              <a:spcBef>
                <a:spcPct val="0"/>
              </a:spcBef>
              <a:buNone/>
            </a:pPr>
            <a:r>
              <a:rPr lang="zh-CN" altLang="en-US" sz="1600" b="1" dirty="0">
                <a:solidFill>
                  <a:schemeClr val="bg1">
                    <a:lumMod val="50000"/>
                  </a:schemeClr>
                </a:solidFill>
                <a:latin typeface="微软雅黑" panose="020B0503020204020204" pitchFamily="34" charset="-122"/>
                <a:ea typeface="微软雅黑" panose="020B0503020204020204" pitchFamily="34" charset="-122"/>
              </a:rPr>
              <a:t>单击添加标题</a:t>
            </a:r>
            <a:endParaRPr lang="en-US" altLang="zh-CN" sz="1200" dirty="0">
              <a:solidFill>
                <a:schemeClr val="bg1">
                  <a:lumMod val="50000"/>
                </a:schemeClr>
              </a:solidFill>
              <a:latin typeface="微软雅黑" panose="020B0503020204020204" pitchFamily="34" charset="-122"/>
              <a:ea typeface="微软雅黑" panose="020B0503020204020204" pitchFamily="34" charset="-122"/>
            </a:endParaRPr>
          </a:p>
          <a:p>
            <a:pPr marL="0" indent="0" algn="just" eaLnBrk="1" hangingPunct="1">
              <a:lnSpc>
                <a:spcPct val="100000"/>
              </a:lnSpc>
              <a:spcBef>
                <a:spcPct val="0"/>
              </a:spcBef>
              <a:buNone/>
            </a:pPr>
            <a:r>
              <a:rPr lang="zh-CN" altLang="en-US" sz="1400" dirty="0">
                <a:solidFill>
                  <a:schemeClr val="bg1">
                    <a:lumMod val="50000"/>
                  </a:schemeClr>
                </a:solidFill>
                <a:latin typeface="微软雅黑" panose="020B0503020204020204" pitchFamily="34" charset="-122"/>
                <a:ea typeface="微软雅黑" panose="020B0503020204020204" pitchFamily="34" charset="-122"/>
              </a:rPr>
              <a:t>我们拥有全国领先的</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PPT</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设计团队，</a:t>
            </a:r>
            <a:endParaRPr lang="en-US" altLang="zh-CN"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3" name="Text Box 10">
            <a:extLst>
              <a:ext uri="{FF2B5EF4-FFF2-40B4-BE49-F238E27FC236}">
                <a16:creationId xmlns:a16="http://schemas.microsoft.com/office/drawing/2014/main" id="{1B250486-5A4C-4E22-AF4D-A613D83DE3C2}"/>
              </a:ext>
            </a:extLst>
          </p:cNvPr>
          <p:cNvSpPr txBox="1"/>
          <p:nvPr/>
        </p:nvSpPr>
        <p:spPr>
          <a:xfrm>
            <a:off x="9161386" y="1768638"/>
            <a:ext cx="2141537" cy="969496"/>
          </a:xfrm>
          <a:prstGeom prst="rect">
            <a:avLst/>
          </a:prstGeom>
          <a:noFill/>
          <a:ln w="9525">
            <a:noFill/>
          </a:ln>
        </p:spPr>
        <p:txBody>
          <a:bodyPr lIns="45720" tIns="22860" rIns="45720" bIns="22860">
            <a:sp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defTabSz="1087755" eaLnBrk="1" hangingPunct="1">
              <a:lnSpc>
                <a:spcPct val="200000"/>
              </a:lnSpc>
              <a:spcBef>
                <a:spcPct val="0"/>
              </a:spcBef>
              <a:buNone/>
            </a:pPr>
            <a:r>
              <a:rPr lang="zh-CN" altLang="en-US" sz="1600" b="1" dirty="0">
                <a:solidFill>
                  <a:schemeClr val="bg1">
                    <a:lumMod val="50000"/>
                  </a:schemeClr>
                </a:solidFill>
                <a:latin typeface="微软雅黑" panose="020B0503020204020204" pitchFamily="34" charset="-122"/>
                <a:ea typeface="微软雅黑" panose="020B0503020204020204" pitchFamily="34" charset="-122"/>
              </a:rPr>
              <a:t>单击添加标题</a:t>
            </a:r>
            <a:endParaRPr lang="en-US" altLang="zh-CN" sz="1200" dirty="0">
              <a:solidFill>
                <a:schemeClr val="bg1">
                  <a:lumMod val="50000"/>
                </a:schemeClr>
              </a:solidFill>
              <a:latin typeface="微软雅黑" panose="020B0503020204020204" pitchFamily="34" charset="-122"/>
              <a:ea typeface="微软雅黑" panose="020B0503020204020204" pitchFamily="34" charset="-122"/>
            </a:endParaRPr>
          </a:p>
          <a:p>
            <a:pPr marL="0" indent="0" algn="just" eaLnBrk="1" hangingPunct="1">
              <a:lnSpc>
                <a:spcPct val="100000"/>
              </a:lnSpc>
              <a:spcBef>
                <a:spcPct val="0"/>
              </a:spcBef>
              <a:buNone/>
            </a:pPr>
            <a:r>
              <a:rPr lang="zh-CN" altLang="en-US" sz="1400" dirty="0">
                <a:solidFill>
                  <a:schemeClr val="bg1">
                    <a:lumMod val="50000"/>
                  </a:schemeClr>
                </a:solidFill>
                <a:latin typeface="微软雅黑" panose="020B0503020204020204" pitchFamily="34" charset="-122"/>
                <a:ea typeface="微软雅黑" panose="020B0503020204020204" pitchFamily="34" charset="-122"/>
              </a:rPr>
              <a:t>囚我们拥有全国领先的</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PPT</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设计团队，</a:t>
            </a:r>
            <a:endParaRPr lang="en-US" altLang="zh-CN" sz="1400"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24" name="组合 23">
            <a:extLst>
              <a:ext uri="{FF2B5EF4-FFF2-40B4-BE49-F238E27FC236}">
                <a16:creationId xmlns:a16="http://schemas.microsoft.com/office/drawing/2014/main" id="{2EB840CE-D235-4AD1-A547-B879BC07043A}"/>
              </a:ext>
            </a:extLst>
          </p:cNvPr>
          <p:cNvGrpSpPr/>
          <p:nvPr/>
        </p:nvGrpSpPr>
        <p:grpSpPr>
          <a:xfrm flipH="1">
            <a:off x="4148254" y="1937152"/>
            <a:ext cx="3801506" cy="3899305"/>
            <a:chOff x="4779428" y="2518881"/>
            <a:chExt cx="3299895" cy="3384789"/>
          </a:xfrm>
        </p:grpSpPr>
        <p:grpSp>
          <p:nvGrpSpPr>
            <p:cNvPr id="25" name="Group 20">
              <a:extLst>
                <a:ext uri="{FF2B5EF4-FFF2-40B4-BE49-F238E27FC236}">
                  <a16:creationId xmlns:a16="http://schemas.microsoft.com/office/drawing/2014/main" id="{FA0A8565-EA70-4703-B6EE-15CC50682E44}"/>
                </a:ext>
              </a:extLst>
            </p:cNvPr>
            <p:cNvGrpSpPr/>
            <p:nvPr/>
          </p:nvGrpSpPr>
          <p:grpSpPr>
            <a:xfrm flipH="1">
              <a:off x="5166172" y="4675839"/>
              <a:ext cx="1613003" cy="1227831"/>
              <a:chOff x="4250639" y="3537480"/>
              <a:chExt cx="1529450" cy="1164230"/>
            </a:xfrm>
          </p:grpSpPr>
          <p:sp>
            <p:nvSpPr>
              <p:cNvPr id="46" name="Freeform 21">
                <a:extLst>
                  <a:ext uri="{FF2B5EF4-FFF2-40B4-BE49-F238E27FC236}">
                    <a16:creationId xmlns:a16="http://schemas.microsoft.com/office/drawing/2014/main" id="{01C96888-5C50-49E3-9352-F57DADF12632}"/>
                  </a:ext>
                </a:extLst>
              </p:cNvPr>
              <p:cNvSpPr>
                <a:spLocks/>
              </p:cNvSpPr>
              <p:nvPr/>
            </p:nvSpPr>
            <p:spPr bwMode="auto">
              <a:xfrm>
                <a:off x="4250639" y="3537480"/>
                <a:ext cx="1529450" cy="1164230"/>
              </a:xfrm>
              <a:custGeom>
                <a:avLst/>
                <a:gdLst>
                  <a:gd name="T0" fmla="*/ 192 w 813"/>
                  <a:gd name="T1" fmla="*/ 556 h 619"/>
                  <a:gd name="T2" fmla="*/ 637 w 813"/>
                  <a:gd name="T3" fmla="*/ 535 h 619"/>
                  <a:gd name="T4" fmla="*/ 637 w 813"/>
                  <a:gd name="T5" fmla="*/ 535 h 619"/>
                  <a:gd name="T6" fmla="*/ 783 w 813"/>
                  <a:gd name="T7" fmla="*/ 348 h 619"/>
                  <a:gd name="T8" fmla="*/ 575 w 813"/>
                  <a:gd name="T9" fmla="*/ 31 h 619"/>
                  <a:gd name="T10" fmla="*/ 258 w 813"/>
                  <a:gd name="T11" fmla="*/ 238 h 619"/>
                  <a:gd name="T12" fmla="*/ 342 w 813"/>
                  <a:gd name="T13" fmla="*/ 494 h 619"/>
                  <a:gd name="T14" fmla="*/ 220 w 813"/>
                  <a:gd name="T15" fmla="*/ 472 h 619"/>
                  <a:gd name="T16" fmla="*/ 241 w 813"/>
                  <a:gd name="T17" fmla="*/ 408 h 619"/>
                  <a:gd name="T18" fmla="*/ 0 w 813"/>
                  <a:gd name="T19" fmla="*/ 379 h 619"/>
                  <a:gd name="T20" fmla="*/ 171 w 813"/>
                  <a:gd name="T21" fmla="*/ 619 h 619"/>
                  <a:gd name="T22" fmla="*/ 192 w 813"/>
                  <a:gd name="T23" fmla="*/ 556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3" h="619">
                    <a:moveTo>
                      <a:pt x="192" y="556"/>
                    </a:moveTo>
                    <a:cubicBezTo>
                      <a:pt x="319" y="598"/>
                      <a:pt x="511" y="596"/>
                      <a:pt x="637" y="535"/>
                    </a:cubicBezTo>
                    <a:cubicBezTo>
                      <a:pt x="637" y="535"/>
                      <a:pt x="638" y="536"/>
                      <a:pt x="637" y="535"/>
                    </a:cubicBezTo>
                    <a:cubicBezTo>
                      <a:pt x="710" y="500"/>
                      <a:pt x="765" y="432"/>
                      <a:pt x="783" y="348"/>
                    </a:cubicBezTo>
                    <a:cubicBezTo>
                      <a:pt x="813" y="203"/>
                      <a:pt x="720" y="61"/>
                      <a:pt x="575" y="31"/>
                    </a:cubicBezTo>
                    <a:cubicBezTo>
                      <a:pt x="430" y="0"/>
                      <a:pt x="288" y="93"/>
                      <a:pt x="258" y="238"/>
                    </a:cubicBezTo>
                    <a:cubicBezTo>
                      <a:pt x="237" y="336"/>
                      <a:pt x="273" y="432"/>
                      <a:pt x="342" y="494"/>
                    </a:cubicBezTo>
                    <a:cubicBezTo>
                      <a:pt x="301" y="492"/>
                      <a:pt x="260" y="485"/>
                      <a:pt x="220" y="472"/>
                    </a:cubicBezTo>
                    <a:cubicBezTo>
                      <a:pt x="227" y="451"/>
                      <a:pt x="234" y="429"/>
                      <a:pt x="241" y="408"/>
                    </a:cubicBezTo>
                    <a:cubicBezTo>
                      <a:pt x="170" y="424"/>
                      <a:pt x="85" y="418"/>
                      <a:pt x="0" y="379"/>
                    </a:cubicBezTo>
                    <a:cubicBezTo>
                      <a:pt x="30" y="468"/>
                      <a:pt x="87" y="553"/>
                      <a:pt x="171" y="619"/>
                    </a:cubicBezTo>
                    <a:cubicBezTo>
                      <a:pt x="178" y="598"/>
                      <a:pt x="185" y="577"/>
                      <a:pt x="192" y="556"/>
                    </a:cubicBezTo>
                    <a:close/>
                  </a:path>
                </a:pathLst>
              </a:custGeom>
              <a:solidFill>
                <a:srgbClr val="61B7AE"/>
              </a:solidFill>
              <a:ln>
                <a:noFill/>
              </a:ln>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7" name="Oval 22">
                <a:extLst>
                  <a:ext uri="{FF2B5EF4-FFF2-40B4-BE49-F238E27FC236}">
                    <a16:creationId xmlns:a16="http://schemas.microsoft.com/office/drawing/2014/main" id="{A65F1924-5EAC-4CD9-8764-A9C8A8C5500F}"/>
                  </a:ext>
                </a:extLst>
              </p:cNvPr>
              <p:cNvSpPr/>
              <p:nvPr/>
            </p:nvSpPr>
            <p:spPr>
              <a:xfrm>
                <a:off x="4946647" y="3804569"/>
                <a:ext cx="551192" cy="55119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8" name="Shape 1849">
                <a:extLst>
                  <a:ext uri="{FF2B5EF4-FFF2-40B4-BE49-F238E27FC236}">
                    <a16:creationId xmlns:a16="http://schemas.microsoft.com/office/drawing/2014/main" id="{4BCC3BB7-2667-4C0D-BE7B-B165BA6C56D2}"/>
                  </a:ext>
                </a:extLst>
              </p:cNvPr>
              <p:cNvSpPr/>
              <p:nvPr/>
            </p:nvSpPr>
            <p:spPr>
              <a:xfrm flipH="1">
                <a:off x="5071935" y="3959885"/>
                <a:ext cx="329565" cy="265088"/>
              </a:xfrm>
              <a:custGeom>
                <a:avLst/>
                <a:gdLst/>
                <a:ahLst/>
                <a:cxnLst>
                  <a:cxn ang="0">
                    <a:pos x="wd2" y="hd2"/>
                  </a:cxn>
                  <a:cxn ang="5400000">
                    <a:pos x="wd2" y="hd2"/>
                  </a:cxn>
                  <a:cxn ang="10800000">
                    <a:pos x="wd2" y="hd2"/>
                  </a:cxn>
                  <a:cxn ang="16200000">
                    <a:pos x="wd2" y="hd2"/>
                  </a:cxn>
                </a:cxnLst>
                <a:rect l="0" t="0" r="r" b="b"/>
                <a:pathLst>
                  <a:path w="21400" h="21363" extrusionOk="0">
                    <a:moveTo>
                      <a:pt x="7274" y="21020"/>
                    </a:moveTo>
                    <a:cubicBezTo>
                      <a:pt x="7274" y="21376"/>
                      <a:pt x="7435" y="21475"/>
                      <a:pt x="7659" y="21222"/>
                    </a:cubicBezTo>
                    <a:cubicBezTo>
                      <a:pt x="7951" y="20894"/>
                      <a:pt x="10973" y="17529"/>
                      <a:pt x="10973" y="17529"/>
                    </a:cubicBezTo>
                    <a:lnTo>
                      <a:pt x="7274" y="15153"/>
                    </a:lnTo>
                    <a:cubicBezTo>
                      <a:pt x="7274" y="15153"/>
                      <a:pt x="7274" y="21020"/>
                      <a:pt x="7274" y="21020"/>
                    </a:cubicBezTo>
                    <a:close/>
                    <a:moveTo>
                      <a:pt x="20812" y="50"/>
                    </a:moveTo>
                    <a:cubicBezTo>
                      <a:pt x="20412" y="224"/>
                      <a:pt x="667" y="8860"/>
                      <a:pt x="277" y="9030"/>
                    </a:cubicBezTo>
                    <a:cubicBezTo>
                      <a:pt x="-53" y="9174"/>
                      <a:pt x="-126" y="9528"/>
                      <a:pt x="266" y="9723"/>
                    </a:cubicBezTo>
                    <a:cubicBezTo>
                      <a:pt x="733" y="9955"/>
                      <a:pt x="4681" y="11919"/>
                      <a:pt x="4681" y="11919"/>
                    </a:cubicBezTo>
                    <a:lnTo>
                      <a:pt x="4681" y="11919"/>
                    </a:lnTo>
                    <a:lnTo>
                      <a:pt x="7298" y="13221"/>
                    </a:lnTo>
                    <a:cubicBezTo>
                      <a:pt x="7298" y="13221"/>
                      <a:pt x="19903" y="1732"/>
                      <a:pt x="20073" y="1577"/>
                    </a:cubicBezTo>
                    <a:cubicBezTo>
                      <a:pt x="20246" y="1420"/>
                      <a:pt x="20443" y="1713"/>
                      <a:pt x="20319" y="1881"/>
                    </a:cubicBezTo>
                    <a:cubicBezTo>
                      <a:pt x="20194" y="2050"/>
                      <a:pt x="11163" y="14170"/>
                      <a:pt x="11163" y="14170"/>
                    </a:cubicBezTo>
                    <a:cubicBezTo>
                      <a:pt x="11163" y="14170"/>
                      <a:pt x="11163" y="14170"/>
                      <a:pt x="11163" y="14171"/>
                    </a:cubicBezTo>
                    <a:lnTo>
                      <a:pt x="10637" y="14898"/>
                    </a:lnTo>
                    <a:lnTo>
                      <a:pt x="11333" y="15363"/>
                    </a:lnTo>
                    <a:lnTo>
                      <a:pt x="11333" y="15363"/>
                    </a:lnTo>
                    <a:cubicBezTo>
                      <a:pt x="11333" y="15363"/>
                      <a:pt x="16742" y="18976"/>
                      <a:pt x="17127" y="19234"/>
                    </a:cubicBezTo>
                    <a:cubicBezTo>
                      <a:pt x="17464" y="19459"/>
                      <a:pt x="17904" y="19272"/>
                      <a:pt x="18001" y="18750"/>
                    </a:cubicBezTo>
                    <a:cubicBezTo>
                      <a:pt x="18117" y="18135"/>
                      <a:pt x="21310" y="1052"/>
                      <a:pt x="21382" y="671"/>
                    </a:cubicBezTo>
                    <a:cubicBezTo>
                      <a:pt x="21474" y="177"/>
                      <a:pt x="21211" y="-125"/>
                      <a:pt x="20812" y="50"/>
                    </a:cubicBezTo>
                    <a:close/>
                  </a:path>
                </a:pathLst>
              </a:custGeom>
              <a:solidFill>
                <a:schemeClr val="bg1"/>
              </a:solidFill>
              <a:ln w="12700" cap="flat">
                <a:noFill/>
                <a:miter lim="400000"/>
              </a:ln>
              <a:effectLst/>
            </p:spPr>
            <p:txBody>
              <a:bodyPr wrap="square" lIns="40181" tIns="40181" rIns="40181" bIns="40181" numCol="1" anchor="ctr">
                <a:noAutofit/>
              </a:bodyPr>
              <a:lstStyle/>
              <a:p>
                <a:pPr lvl="0" algn="just">
                  <a:lnSpc>
                    <a:spcPct val="120000"/>
                  </a:lnSpc>
                  <a:spcBef>
                    <a:spcPts val="0"/>
                  </a:spcBef>
                  <a:spcAft>
                    <a:spcPts val="0"/>
                  </a:spcAft>
                  <a:defRPr sz="3200">
                    <a:solidFill>
                      <a:srgbClr val="FFFFFF"/>
                    </a:solidFill>
                    <a:latin typeface="Helvetica Light"/>
                    <a:ea typeface="Helvetica Light"/>
                    <a:cs typeface="Helvetica Light"/>
                    <a:sym typeface="Helvetica Light"/>
                  </a:defRPr>
                </a:pPr>
                <a:endParaRPr sz="80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6" name="Group 43">
              <a:extLst>
                <a:ext uri="{FF2B5EF4-FFF2-40B4-BE49-F238E27FC236}">
                  <a16:creationId xmlns:a16="http://schemas.microsoft.com/office/drawing/2014/main" id="{68AD66BB-9048-403E-A17D-96EBEE67742C}"/>
                </a:ext>
              </a:extLst>
            </p:cNvPr>
            <p:cNvGrpSpPr/>
            <p:nvPr/>
          </p:nvGrpSpPr>
          <p:grpSpPr>
            <a:xfrm>
              <a:off x="6596806" y="4323682"/>
              <a:ext cx="1476228" cy="1403910"/>
              <a:chOff x="6254758" y="3535584"/>
              <a:chExt cx="1399760" cy="1331188"/>
            </a:xfrm>
          </p:grpSpPr>
          <p:grpSp>
            <p:nvGrpSpPr>
              <p:cNvPr id="42" name="Group 15">
                <a:extLst>
                  <a:ext uri="{FF2B5EF4-FFF2-40B4-BE49-F238E27FC236}">
                    <a16:creationId xmlns:a16="http://schemas.microsoft.com/office/drawing/2014/main" id="{B83713C7-5013-4185-AB73-25109D747D1E}"/>
                  </a:ext>
                </a:extLst>
              </p:cNvPr>
              <p:cNvGrpSpPr/>
              <p:nvPr/>
            </p:nvGrpSpPr>
            <p:grpSpPr>
              <a:xfrm flipH="1">
                <a:off x="6254758" y="3535584"/>
                <a:ext cx="1399760" cy="1331188"/>
                <a:chOff x="3023802" y="3203565"/>
                <a:chExt cx="1399760" cy="1331188"/>
              </a:xfrm>
            </p:grpSpPr>
            <p:sp>
              <p:nvSpPr>
                <p:cNvPr id="44" name="Freeform 20">
                  <a:extLst>
                    <a:ext uri="{FF2B5EF4-FFF2-40B4-BE49-F238E27FC236}">
                      <a16:creationId xmlns:a16="http://schemas.microsoft.com/office/drawing/2014/main" id="{C19AAE8B-8F02-48BE-AC35-9312616F838A}"/>
                    </a:ext>
                  </a:extLst>
                </p:cNvPr>
                <p:cNvSpPr>
                  <a:spLocks/>
                </p:cNvSpPr>
                <p:nvPr/>
              </p:nvSpPr>
              <p:spPr bwMode="auto">
                <a:xfrm>
                  <a:off x="3023802" y="3203565"/>
                  <a:ext cx="1399760" cy="1331188"/>
                </a:xfrm>
                <a:custGeom>
                  <a:avLst/>
                  <a:gdLst>
                    <a:gd name="T0" fmla="*/ 66 w 745"/>
                    <a:gd name="T1" fmla="*/ 251 h 708"/>
                    <a:gd name="T2" fmla="*/ 284 w 745"/>
                    <a:gd name="T3" fmla="*/ 640 h 708"/>
                    <a:gd name="T4" fmla="*/ 284 w 745"/>
                    <a:gd name="T5" fmla="*/ 640 h 708"/>
                    <a:gd name="T6" fmla="*/ 517 w 745"/>
                    <a:gd name="T7" fmla="*/ 686 h 708"/>
                    <a:gd name="T8" fmla="*/ 707 w 745"/>
                    <a:gd name="T9" fmla="*/ 358 h 708"/>
                    <a:gd name="T10" fmla="*/ 379 w 745"/>
                    <a:gd name="T11" fmla="*/ 167 h 708"/>
                    <a:gd name="T12" fmla="*/ 189 w 745"/>
                    <a:gd name="T13" fmla="*/ 357 h 708"/>
                    <a:gd name="T14" fmla="*/ 154 w 745"/>
                    <a:gd name="T15" fmla="*/ 239 h 708"/>
                    <a:gd name="T16" fmla="*/ 220 w 745"/>
                    <a:gd name="T17" fmla="*/ 229 h 708"/>
                    <a:gd name="T18" fmla="*/ 138 w 745"/>
                    <a:gd name="T19" fmla="*/ 0 h 708"/>
                    <a:gd name="T20" fmla="*/ 0 w 745"/>
                    <a:gd name="T21" fmla="*/ 261 h 708"/>
                    <a:gd name="T22" fmla="*/ 66 w 745"/>
                    <a:gd name="T23" fmla="*/ 251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5" h="708">
                      <a:moveTo>
                        <a:pt x="66" y="251"/>
                      </a:moveTo>
                      <a:cubicBezTo>
                        <a:pt x="85" y="383"/>
                        <a:pt x="172" y="554"/>
                        <a:pt x="284" y="640"/>
                      </a:cubicBezTo>
                      <a:cubicBezTo>
                        <a:pt x="284" y="639"/>
                        <a:pt x="283" y="640"/>
                        <a:pt x="284" y="640"/>
                      </a:cubicBezTo>
                      <a:cubicBezTo>
                        <a:pt x="347" y="689"/>
                        <a:pt x="433" y="708"/>
                        <a:pt x="517" y="686"/>
                      </a:cubicBezTo>
                      <a:cubicBezTo>
                        <a:pt x="660" y="648"/>
                        <a:pt x="745" y="501"/>
                        <a:pt x="707" y="358"/>
                      </a:cubicBezTo>
                      <a:cubicBezTo>
                        <a:pt x="669" y="215"/>
                        <a:pt x="522" y="129"/>
                        <a:pt x="379" y="167"/>
                      </a:cubicBezTo>
                      <a:cubicBezTo>
                        <a:pt x="283" y="193"/>
                        <a:pt x="213" y="268"/>
                        <a:pt x="189" y="357"/>
                      </a:cubicBezTo>
                      <a:cubicBezTo>
                        <a:pt x="171" y="320"/>
                        <a:pt x="160" y="280"/>
                        <a:pt x="154" y="239"/>
                      </a:cubicBezTo>
                      <a:cubicBezTo>
                        <a:pt x="176" y="235"/>
                        <a:pt x="198" y="232"/>
                        <a:pt x="220" y="229"/>
                      </a:cubicBezTo>
                      <a:cubicBezTo>
                        <a:pt x="174" y="172"/>
                        <a:pt x="141" y="94"/>
                        <a:pt x="138" y="0"/>
                      </a:cubicBezTo>
                      <a:cubicBezTo>
                        <a:pt x="72" y="66"/>
                        <a:pt x="22" y="156"/>
                        <a:pt x="0" y="261"/>
                      </a:cubicBezTo>
                      <a:cubicBezTo>
                        <a:pt x="22" y="258"/>
                        <a:pt x="44" y="254"/>
                        <a:pt x="66" y="251"/>
                      </a:cubicBezTo>
                      <a:close/>
                    </a:path>
                  </a:pathLst>
                </a:custGeom>
                <a:solidFill>
                  <a:srgbClr val="61B7AE"/>
                </a:solidFill>
                <a:ln>
                  <a:noFill/>
                </a:ln>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5" name="Oval 19">
                  <a:extLst>
                    <a:ext uri="{FF2B5EF4-FFF2-40B4-BE49-F238E27FC236}">
                      <a16:creationId xmlns:a16="http://schemas.microsoft.com/office/drawing/2014/main" id="{DD563326-5733-448E-B2B4-DBB32E5CB19E}"/>
                    </a:ext>
                  </a:extLst>
                </p:cNvPr>
                <p:cNvSpPr/>
                <p:nvPr/>
              </p:nvSpPr>
              <p:spPr>
                <a:xfrm>
                  <a:off x="3596074" y="3732211"/>
                  <a:ext cx="551192" cy="55119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43" name="Shape 2671">
                <a:extLst>
                  <a:ext uri="{FF2B5EF4-FFF2-40B4-BE49-F238E27FC236}">
                    <a16:creationId xmlns:a16="http://schemas.microsoft.com/office/drawing/2014/main" id="{D8FCBE75-5B14-41FD-89CA-BD33A9273CB3}"/>
                  </a:ext>
                </a:extLst>
              </p:cNvPr>
              <p:cNvSpPr/>
              <p:nvPr/>
            </p:nvSpPr>
            <p:spPr>
              <a:xfrm>
                <a:off x="6705147" y="4201178"/>
                <a:ext cx="203005" cy="286010"/>
              </a:xfrm>
              <a:custGeom>
                <a:avLst/>
                <a:gdLst/>
                <a:ahLst/>
                <a:cxnLst>
                  <a:cxn ang="0">
                    <a:pos x="wd2" y="hd2"/>
                  </a:cxn>
                  <a:cxn ang="5400000">
                    <a:pos x="wd2" y="hd2"/>
                  </a:cxn>
                  <a:cxn ang="10800000">
                    <a:pos x="wd2" y="hd2"/>
                  </a:cxn>
                  <a:cxn ang="16200000">
                    <a:pos x="wd2" y="hd2"/>
                  </a:cxn>
                </a:cxnLst>
                <a:rect l="0" t="0" r="r" b="b"/>
                <a:pathLst>
                  <a:path w="21543" h="21574" extrusionOk="0">
                    <a:moveTo>
                      <a:pt x="13864" y="16422"/>
                    </a:moveTo>
                    <a:cubicBezTo>
                      <a:pt x="13295" y="16782"/>
                      <a:pt x="12583" y="17013"/>
                      <a:pt x="11740" y="17115"/>
                    </a:cubicBezTo>
                    <a:lnTo>
                      <a:pt x="11752" y="18333"/>
                    </a:lnTo>
                    <a:lnTo>
                      <a:pt x="9908" y="18336"/>
                    </a:lnTo>
                    <a:lnTo>
                      <a:pt x="9897" y="17119"/>
                    </a:lnTo>
                    <a:cubicBezTo>
                      <a:pt x="9066" y="17021"/>
                      <a:pt x="8316" y="16773"/>
                      <a:pt x="7666" y="16391"/>
                    </a:cubicBezTo>
                    <a:cubicBezTo>
                      <a:pt x="6892" y="15916"/>
                      <a:pt x="6492" y="15369"/>
                      <a:pt x="6466" y="14757"/>
                    </a:cubicBezTo>
                    <a:lnTo>
                      <a:pt x="6503" y="14424"/>
                    </a:lnTo>
                    <a:lnTo>
                      <a:pt x="8292" y="14419"/>
                    </a:lnTo>
                    <a:lnTo>
                      <a:pt x="8298" y="14543"/>
                    </a:lnTo>
                    <a:cubicBezTo>
                      <a:pt x="8309" y="15050"/>
                      <a:pt x="8528" y="15427"/>
                      <a:pt x="8960" y="15694"/>
                    </a:cubicBezTo>
                    <a:cubicBezTo>
                      <a:pt x="9384" y="15964"/>
                      <a:pt x="10003" y="16098"/>
                      <a:pt x="10790" y="16098"/>
                    </a:cubicBezTo>
                    <a:cubicBezTo>
                      <a:pt x="11584" y="16093"/>
                      <a:pt x="12202" y="15951"/>
                      <a:pt x="12633" y="15680"/>
                    </a:cubicBezTo>
                    <a:cubicBezTo>
                      <a:pt x="13064" y="15409"/>
                      <a:pt x="13270" y="15036"/>
                      <a:pt x="13270" y="14552"/>
                    </a:cubicBezTo>
                    <a:cubicBezTo>
                      <a:pt x="13270" y="14153"/>
                      <a:pt x="13070" y="13842"/>
                      <a:pt x="12652" y="13606"/>
                    </a:cubicBezTo>
                    <a:cubicBezTo>
                      <a:pt x="12221" y="13367"/>
                      <a:pt x="11477" y="13158"/>
                      <a:pt x="10433" y="12985"/>
                    </a:cubicBezTo>
                    <a:cubicBezTo>
                      <a:pt x="9278" y="12794"/>
                      <a:pt x="8385" y="12496"/>
                      <a:pt x="7803" y="12110"/>
                    </a:cubicBezTo>
                    <a:cubicBezTo>
                      <a:pt x="7210" y="11710"/>
                      <a:pt x="6897" y="11199"/>
                      <a:pt x="6892" y="10591"/>
                    </a:cubicBezTo>
                    <a:cubicBezTo>
                      <a:pt x="6886" y="9899"/>
                      <a:pt x="7266" y="9321"/>
                      <a:pt x="8023" y="8877"/>
                    </a:cubicBezTo>
                    <a:cubicBezTo>
                      <a:pt x="8534" y="8574"/>
                      <a:pt x="9147" y="8376"/>
                      <a:pt x="9833" y="8282"/>
                    </a:cubicBezTo>
                    <a:lnTo>
                      <a:pt x="9822" y="7225"/>
                    </a:lnTo>
                    <a:lnTo>
                      <a:pt x="11665" y="7216"/>
                    </a:lnTo>
                    <a:lnTo>
                      <a:pt x="11671" y="8242"/>
                    </a:lnTo>
                    <a:cubicBezTo>
                      <a:pt x="12496" y="8322"/>
                      <a:pt x="13183" y="8527"/>
                      <a:pt x="13727" y="8841"/>
                    </a:cubicBezTo>
                    <a:cubicBezTo>
                      <a:pt x="14451" y="9272"/>
                      <a:pt x="14851" y="9867"/>
                      <a:pt x="14907" y="10617"/>
                    </a:cubicBezTo>
                    <a:lnTo>
                      <a:pt x="14914" y="10748"/>
                    </a:lnTo>
                    <a:lnTo>
                      <a:pt x="13114" y="10754"/>
                    </a:lnTo>
                    <a:lnTo>
                      <a:pt x="13089" y="10650"/>
                    </a:lnTo>
                    <a:cubicBezTo>
                      <a:pt x="13002" y="10183"/>
                      <a:pt x="12783" y="9832"/>
                      <a:pt x="12427" y="9610"/>
                    </a:cubicBezTo>
                    <a:cubicBezTo>
                      <a:pt x="12077" y="9392"/>
                      <a:pt x="11565" y="9277"/>
                      <a:pt x="10895" y="9282"/>
                    </a:cubicBezTo>
                    <a:cubicBezTo>
                      <a:pt x="10196" y="9282"/>
                      <a:pt x="9640" y="9401"/>
                      <a:pt x="9259" y="9632"/>
                    </a:cubicBezTo>
                    <a:cubicBezTo>
                      <a:pt x="8878" y="9858"/>
                      <a:pt x="8698" y="10160"/>
                      <a:pt x="8702" y="10572"/>
                    </a:cubicBezTo>
                    <a:cubicBezTo>
                      <a:pt x="8702" y="10924"/>
                      <a:pt x="8878" y="11204"/>
                      <a:pt x="9229" y="11408"/>
                    </a:cubicBezTo>
                    <a:cubicBezTo>
                      <a:pt x="9584" y="11621"/>
                      <a:pt x="10216" y="11808"/>
                      <a:pt x="11115" y="11954"/>
                    </a:cubicBezTo>
                    <a:cubicBezTo>
                      <a:pt x="12421" y="12172"/>
                      <a:pt x="13414" y="12492"/>
                      <a:pt x="14076" y="12914"/>
                    </a:cubicBezTo>
                    <a:cubicBezTo>
                      <a:pt x="14732" y="13335"/>
                      <a:pt x="15076" y="13877"/>
                      <a:pt x="15076" y="14521"/>
                    </a:cubicBezTo>
                    <a:cubicBezTo>
                      <a:pt x="15082" y="15289"/>
                      <a:pt x="14676" y="15929"/>
                      <a:pt x="13864" y="16422"/>
                    </a:cubicBezTo>
                    <a:cubicBezTo>
                      <a:pt x="13864" y="16422"/>
                      <a:pt x="13864" y="16422"/>
                      <a:pt x="13864" y="16422"/>
                    </a:cubicBezTo>
                    <a:close/>
                    <a:moveTo>
                      <a:pt x="13995" y="4271"/>
                    </a:moveTo>
                    <a:lnTo>
                      <a:pt x="13995" y="4298"/>
                    </a:lnTo>
                    <a:lnTo>
                      <a:pt x="7161" y="4325"/>
                    </a:lnTo>
                    <a:lnTo>
                      <a:pt x="7372" y="4045"/>
                    </a:lnTo>
                    <a:lnTo>
                      <a:pt x="7754" y="3756"/>
                    </a:lnTo>
                    <a:lnTo>
                      <a:pt x="13245" y="3739"/>
                    </a:lnTo>
                    <a:lnTo>
                      <a:pt x="14789" y="0"/>
                    </a:lnTo>
                    <a:lnTo>
                      <a:pt x="6535" y="31"/>
                    </a:lnTo>
                    <a:lnTo>
                      <a:pt x="7722" y="3668"/>
                    </a:lnTo>
                    <a:cubicBezTo>
                      <a:pt x="6866" y="2984"/>
                      <a:pt x="4761" y="1540"/>
                      <a:pt x="2855" y="2042"/>
                    </a:cubicBezTo>
                    <a:lnTo>
                      <a:pt x="3061" y="2446"/>
                    </a:lnTo>
                    <a:cubicBezTo>
                      <a:pt x="4687" y="2020"/>
                      <a:pt x="6673" y="3472"/>
                      <a:pt x="7372" y="4045"/>
                    </a:cubicBezTo>
                    <a:cubicBezTo>
                      <a:pt x="6210" y="4348"/>
                      <a:pt x="4699" y="4569"/>
                      <a:pt x="3805" y="4001"/>
                    </a:cubicBezTo>
                    <a:lnTo>
                      <a:pt x="3399" y="4329"/>
                    </a:lnTo>
                    <a:cubicBezTo>
                      <a:pt x="3930" y="4667"/>
                      <a:pt x="4605" y="4783"/>
                      <a:pt x="5310" y="4783"/>
                    </a:cubicBezTo>
                    <a:cubicBezTo>
                      <a:pt x="5729" y="4783"/>
                      <a:pt x="6155" y="4734"/>
                      <a:pt x="6566" y="4667"/>
                    </a:cubicBezTo>
                    <a:cubicBezTo>
                      <a:pt x="2687" y="6563"/>
                      <a:pt x="-26" y="10769"/>
                      <a:pt x="0" y="13957"/>
                    </a:cubicBezTo>
                    <a:cubicBezTo>
                      <a:pt x="32" y="18189"/>
                      <a:pt x="4886" y="21600"/>
                      <a:pt x="10828" y="21573"/>
                    </a:cubicBezTo>
                    <a:cubicBezTo>
                      <a:pt x="16782" y="21556"/>
                      <a:pt x="21574" y="18105"/>
                      <a:pt x="21543" y="13877"/>
                    </a:cubicBezTo>
                    <a:cubicBezTo>
                      <a:pt x="21518" y="10468"/>
                      <a:pt x="18344" y="5897"/>
                      <a:pt x="13995" y="4271"/>
                    </a:cubicBezTo>
                    <a:cubicBezTo>
                      <a:pt x="13995" y="4271"/>
                      <a:pt x="13995" y="4271"/>
                      <a:pt x="13995" y="4271"/>
                    </a:cubicBezTo>
                    <a:close/>
                  </a:path>
                </a:pathLst>
              </a:custGeom>
              <a:solidFill>
                <a:schemeClr val="bg1"/>
              </a:solidFill>
              <a:ln w="12700" cap="flat">
                <a:noFill/>
                <a:miter lim="400000"/>
              </a:ln>
              <a:effectLst/>
            </p:spPr>
            <p:txBody>
              <a:bodyPr wrap="square" lIns="40181" tIns="40181" rIns="40181" bIns="40181" numCol="1" anchor="ctr">
                <a:noAutofit/>
              </a:bodyPr>
              <a:lstStyle/>
              <a:p>
                <a:pPr lvl="0" algn="just">
                  <a:lnSpc>
                    <a:spcPct val="120000"/>
                  </a:lnSpc>
                  <a:spcBef>
                    <a:spcPts val="0"/>
                  </a:spcBef>
                  <a:spcAft>
                    <a:spcPts val="0"/>
                  </a:spcAft>
                  <a:defRPr sz="3200">
                    <a:solidFill>
                      <a:srgbClr val="FFFFFF"/>
                    </a:solidFill>
                    <a:latin typeface="Helvetica Light"/>
                    <a:ea typeface="Helvetica Light"/>
                    <a:cs typeface="Helvetica Light"/>
                    <a:sym typeface="Helvetica Light"/>
                  </a:defRPr>
                </a:pPr>
                <a:endParaRPr sz="80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7" name="Group 45">
              <a:extLst>
                <a:ext uri="{FF2B5EF4-FFF2-40B4-BE49-F238E27FC236}">
                  <a16:creationId xmlns:a16="http://schemas.microsoft.com/office/drawing/2014/main" id="{2AF8DC25-1542-4CFF-86C7-0BC7685A04EC}"/>
                </a:ext>
              </a:extLst>
            </p:cNvPr>
            <p:cNvGrpSpPr/>
            <p:nvPr/>
          </p:nvGrpSpPr>
          <p:grpSpPr>
            <a:xfrm>
              <a:off x="4779428" y="3281361"/>
              <a:ext cx="1183812" cy="1649162"/>
              <a:chOff x="4531519" y="2547255"/>
              <a:chExt cx="1122491" cy="1563736"/>
            </a:xfrm>
          </p:grpSpPr>
          <p:grpSp>
            <p:nvGrpSpPr>
              <p:cNvPr id="38" name="Group 24">
                <a:extLst>
                  <a:ext uri="{FF2B5EF4-FFF2-40B4-BE49-F238E27FC236}">
                    <a16:creationId xmlns:a16="http://schemas.microsoft.com/office/drawing/2014/main" id="{65FDF972-485C-4E08-879F-C5EA3EFF7552}"/>
                  </a:ext>
                </a:extLst>
              </p:cNvPr>
              <p:cNvGrpSpPr/>
              <p:nvPr/>
            </p:nvGrpSpPr>
            <p:grpSpPr>
              <a:xfrm flipH="1">
                <a:off x="4531519" y="2547255"/>
                <a:ext cx="1122491" cy="1563736"/>
                <a:chOff x="5024310" y="2215236"/>
                <a:chExt cx="1122491" cy="1563736"/>
              </a:xfrm>
            </p:grpSpPr>
            <p:sp>
              <p:nvSpPr>
                <p:cNvPr id="40" name="Freeform 22">
                  <a:extLst>
                    <a:ext uri="{FF2B5EF4-FFF2-40B4-BE49-F238E27FC236}">
                      <a16:creationId xmlns:a16="http://schemas.microsoft.com/office/drawing/2014/main" id="{52D24544-A174-4217-B6BA-EC6EF9422749}"/>
                    </a:ext>
                  </a:extLst>
                </p:cNvPr>
                <p:cNvSpPr>
                  <a:spLocks/>
                </p:cNvSpPr>
                <p:nvPr/>
              </p:nvSpPr>
              <p:spPr bwMode="auto">
                <a:xfrm>
                  <a:off x="5024310" y="2215236"/>
                  <a:ext cx="1122491" cy="1563736"/>
                </a:xfrm>
                <a:custGeom>
                  <a:avLst/>
                  <a:gdLst>
                    <a:gd name="T0" fmla="*/ 477 w 597"/>
                    <a:gd name="T1" fmla="*/ 690 h 831"/>
                    <a:gd name="T2" fmla="*/ 570 w 597"/>
                    <a:gd name="T3" fmla="*/ 255 h 831"/>
                    <a:gd name="T4" fmla="*/ 570 w 597"/>
                    <a:gd name="T5" fmla="*/ 255 h 831"/>
                    <a:gd name="T6" fmla="*/ 426 w 597"/>
                    <a:gd name="T7" fmla="*/ 66 h 831"/>
                    <a:gd name="T8" fmla="*/ 66 w 597"/>
                    <a:gd name="T9" fmla="*/ 186 h 831"/>
                    <a:gd name="T10" fmla="*/ 186 w 597"/>
                    <a:gd name="T11" fmla="*/ 546 h 831"/>
                    <a:gd name="T12" fmla="*/ 454 w 597"/>
                    <a:gd name="T13" fmla="*/ 529 h 831"/>
                    <a:gd name="T14" fmla="*/ 402 w 597"/>
                    <a:gd name="T15" fmla="*/ 642 h 831"/>
                    <a:gd name="T16" fmla="*/ 346 w 597"/>
                    <a:gd name="T17" fmla="*/ 605 h 831"/>
                    <a:gd name="T18" fmla="*/ 256 w 597"/>
                    <a:gd name="T19" fmla="*/ 831 h 831"/>
                    <a:gd name="T20" fmla="*/ 532 w 597"/>
                    <a:gd name="T21" fmla="*/ 727 h 831"/>
                    <a:gd name="T22" fmla="*/ 477 w 597"/>
                    <a:gd name="T23" fmla="*/ 690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7" h="831">
                      <a:moveTo>
                        <a:pt x="477" y="690"/>
                      </a:moveTo>
                      <a:cubicBezTo>
                        <a:pt x="550" y="578"/>
                        <a:pt x="597" y="392"/>
                        <a:pt x="570" y="255"/>
                      </a:cubicBezTo>
                      <a:cubicBezTo>
                        <a:pt x="569" y="255"/>
                        <a:pt x="571" y="254"/>
                        <a:pt x="570" y="255"/>
                      </a:cubicBezTo>
                      <a:cubicBezTo>
                        <a:pt x="554" y="176"/>
                        <a:pt x="503" y="105"/>
                        <a:pt x="426" y="66"/>
                      </a:cubicBezTo>
                      <a:cubicBezTo>
                        <a:pt x="293" y="0"/>
                        <a:pt x="132" y="54"/>
                        <a:pt x="66" y="186"/>
                      </a:cubicBezTo>
                      <a:cubicBezTo>
                        <a:pt x="0" y="319"/>
                        <a:pt x="54" y="480"/>
                        <a:pt x="186" y="546"/>
                      </a:cubicBezTo>
                      <a:cubicBezTo>
                        <a:pt x="275" y="590"/>
                        <a:pt x="377" y="581"/>
                        <a:pt x="454" y="529"/>
                      </a:cubicBezTo>
                      <a:cubicBezTo>
                        <a:pt x="442" y="569"/>
                        <a:pt x="425" y="607"/>
                        <a:pt x="402" y="642"/>
                      </a:cubicBezTo>
                      <a:cubicBezTo>
                        <a:pt x="383" y="630"/>
                        <a:pt x="365" y="617"/>
                        <a:pt x="346" y="605"/>
                      </a:cubicBezTo>
                      <a:cubicBezTo>
                        <a:pt x="343" y="678"/>
                        <a:pt x="316" y="759"/>
                        <a:pt x="256" y="831"/>
                      </a:cubicBezTo>
                      <a:cubicBezTo>
                        <a:pt x="350" y="825"/>
                        <a:pt x="446" y="791"/>
                        <a:pt x="532" y="727"/>
                      </a:cubicBezTo>
                      <a:cubicBezTo>
                        <a:pt x="514" y="715"/>
                        <a:pt x="495" y="702"/>
                        <a:pt x="477" y="690"/>
                      </a:cubicBezTo>
                      <a:close/>
                    </a:path>
                  </a:pathLst>
                </a:custGeom>
                <a:solidFill>
                  <a:srgbClr val="61B7AE"/>
                </a:solidFill>
                <a:ln>
                  <a:noFill/>
                </a:ln>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1" name="Oval 26">
                  <a:extLst>
                    <a:ext uri="{FF2B5EF4-FFF2-40B4-BE49-F238E27FC236}">
                      <a16:creationId xmlns:a16="http://schemas.microsoft.com/office/drawing/2014/main" id="{6E1FD2FF-8E0D-4BBD-9420-586BEA39FC03}"/>
                    </a:ext>
                  </a:extLst>
                </p:cNvPr>
                <p:cNvSpPr/>
                <p:nvPr/>
              </p:nvSpPr>
              <p:spPr>
                <a:xfrm>
                  <a:off x="5318921" y="2519887"/>
                  <a:ext cx="551192" cy="55119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39" name="AutoShape 24">
                <a:extLst>
                  <a:ext uri="{FF2B5EF4-FFF2-40B4-BE49-F238E27FC236}">
                    <a16:creationId xmlns:a16="http://schemas.microsoft.com/office/drawing/2014/main" id="{7DE85B8E-5743-404C-BC86-54C7F778723D}"/>
                  </a:ext>
                </a:extLst>
              </p:cNvPr>
              <p:cNvSpPr>
                <a:spLocks/>
              </p:cNvSpPr>
              <p:nvPr/>
            </p:nvSpPr>
            <p:spPr bwMode="auto">
              <a:xfrm>
                <a:off x="4943243" y="2987043"/>
                <a:ext cx="281119" cy="280917"/>
              </a:xfrm>
              <a:custGeom>
                <a:avLst/>
                <a:gdLst>
                  <a:gd name="T0" fmla="*/ 16823 w 19689"/>
                  <a:gd name="T1" fmla="*/ 2867 h 19689"/>
                  <a:gd name="T2" fmla="*/ 2867 w 19689"/>
                  <a:gd name="T3" fmla="*/ 2867 h 19689"/>
                  <a:gd name="T4" fmla="*/ 2867 w 19689"/>
                  <a:gd name="T5" fmla="*/ 16823 h 19689"/>
                  <a:gd name="T6" fmla="*/ 16823 w 19689"/>
                  <a:gd name="T7" fmla="*/ 16823 h 19689"/>
                  <a:gd name="T8" fmla="*/ 16823 w 19689"/>
                  <a:gd name="T9" fmla="*/ 2867 h 19689"/>
                  <a:gd name="T10" fmla="*/ 11507 w 19689"/>
                  <a:gd name="T11" fmla="*/ 12670 h 19689"/>
                  <a:gd name="T12" fmla="*/ 6522 w 19689"/>
                  <a:gd name="T13" fmla="*/ 15494 h 19689"/>
                  <a:gd name="T14" fmla="*/ 6522 w 19689"/>
                  <a:gd name="T15" fmla="*/ 9845 h 19689"/>
                  <a:gd name="T16" fmla="*/ 6522 w 19689"/>
                  <a:gd name="T17" fmla="*/ 4030 h 19689"/>
                  <a:gd name="T18" fmla="*/ 11507 w 19689"/>
                  <a:gd name="T19" fmla="*/ 7020 h 19689"/>
                  <a:gd name="T20" fmla="*/ 16325 w 19689"/>
                  <a:gd name="T21" fmla="*/ 9845 h 19689"/>
                  <a:gd name="T22" fmla="*/ 11507 w 19689"/>
                  <a:gd name="T23" fmla="*/ 12670 h 19689"/>
                  <a:gd name="T24" fmla="*/ 11507 w 19689"/>
                  <a:gd name="T25" fmla="*/ 12670 h 19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89" h="19689">
                    <a:moveTo>
                      <a:pt x="16823" y="2867"/>
                    </a:moveTo>
                    <a:cubicBezTo>
                      <a:pt x="12836" y="-955"/>
                      <a:pt x="6688" y="-955"/>
                      <a:pt x="2867" y="2867"/>
                    </a:cubicBezTo>
                    <a:cubicBezTo>
                      <a:pt x="-955" y="6688"/>
                      <a:pt x="-955" y="13002"/>
                      <a:pt x="2867" y="16823"/>
                    </a:cubicBezTo>
                    <a:cubicBezTo>
                      <a:pt x="6688" y="20645"/>
                      <a:pt x="12836" y="20645"/>
                      <a:pt x="16823" y="16823"/>
                    </a:cubicBezTo>
                    <a:cubicBezTo>
                      <a:pt x="20645" y="13002"/>
                      <a:pt x="20645" y="6688"/>
                      <a:pt x="16823" y="2867"/>
                    </a:cubicBezTo>
                    <a:close/>
                    <a:moveTo>
                      <a:pt x="11507" y="12670"/>
                    </a:moveTo>
                    <a:cubicBezTo>
                      <a:pt x="6522" y="15494"/>
                      <a:pt x="6522" y="15494"/>
                      <a:pt x="6522" y="15494"/>
                    </a:cubicBezTo>
                    <a:cubicBezTo>
                      <a:pt x="6522" y="9845"/>
                      <a:pt x="6522" y="9845"/>
                      <a:pt x="6522" y="9845"/>
                    </a:cubicBezTo>
                    <a:cubicBezTo>
                      <a:pt x="6522" y="4030"/>
                      <a:pt x="6522" y="4030"/>
                      <a:pt x="6522" y="4030"/>
                    </a:cubicBezTo>
                    <a:cubicBezTo>
                      <a:pt x="11507" y="7020"/>
                      <a:pt x="11507" y="7020"/>
                      <a:pt x="11507" y="7020"/>
                    </a:cubicBezTo>
                    <a:cubicBezTo>
                      <a:pt x="16325" y="9845"/>
                      <a:pt x="16325" y="9845"/>
                      <a:pt x="16325" y="9845"/>
                    </a:cubicBezTo>
                    <a:lnTo>
                      <a:pt x="11507" y="12670"/>
                    </a:lnTo>
                    <a:close/>
                    <a:moveTo>
                      <a:pt x="11507" y="12670"/>
                    </a:moveTo>
                  </a:path>
                </a:pathLst>
              </a:custGeom>
              <a:solidFill>
                <a:schemeClr val="bg1"/>
              </a:solidFill>
              <a:ln>
                <a:noFill/>
              </a:ln>
              <a:extLst/>
            </p:spPr>
            <p:txBody>
              <a:bodyPr lIns="0" tIns="0" rIns="0" bIns="0"/>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8" name="Group 47">
              <a:extLst>
                <a:ext uri="{FF2B5EF4-FFF2-40B4-BE49-F238E27FC236}">
                  <a16:creationId xmlns:a16="http://schemas.microsoft.com/office/drawing/2014/main" id="{DF16638A-CEA0-440E-AA49-E2C1FB2E0DAF}"/>
                </a:ext>
              </a:extLst>
            </p:cNvPr>
            <p:cNvGrpSpPr/>
            <p:nvPr/>
          </p:nvGrpSpPr>
          <p:grpSpPr>
            <a:xfrm>
              <a:off x="5345393" y="2518881"/>
              <a:ext cx="1608287" cy="1135076"/>
              <a:chOff x="5068168" y="1824271"/>
              <a:chExt cx="1524978" cy="1076279"/>
            </a:xfrm>
          </p:grpSpPr>
          <p:grpSp>
            <p:nvGrpSpPr>
              <p:cNvPr id="34" name="Group 28">
                <a:extLst>
                  <a:ext uri="{FF2B5EF4-FFF2-40B4-BE49-F238E27FC236}">
                    <a16:creationId xmlns:a16="http://schemas.microsoft.com/office/drawing/2014/main" id="{D35C6385-C1EC-4369-AAE8-1F256AC63D26}"/>
                  </a:ext>
                </a:extLst>
              </p:cNvPr>
              <p:cNvGrpSpPr/>
              <p:nvPr/>
            </p:nvGrpSpPr>
            <p:grpSpPr>
              <a:xfrm flipH="1">
                <a:off x="5068168" y="1824271"/>
                <a:ext cx="1524978" cy="1076279"/>
                <a:chOff x="4085174" y="1492252"/>
                <a:chExt cx="1524978" cy="1076279"/>
              </a:xfrm>
            </p:grpSpPr>
            <p:sp>
              <p:nvSpPr>
                <p:cNvPr id="36" name="Freeform 23">
                  <a:extLst>
                    <a:ext uri="{FF2B5EF4-FFF2-40B4-BE49-F238E27FC236}">
                      <a16:creationId xmlns:a16="http://schemas.microsoft.com/office/drawing/2014/main" id="{11C6A414-CAE0-4BE8-A031-94EA53CAC1D4}"/>
                    </a:ext>
                  </a:extLst>
                </p:cNvPr>
                <p:cNvSpPr>
                  <a:spLocks/>
                </p:cNvSpPr>
                <p:nvPr/>
              </p:nvSpPr>
              <p:spPr bwMode="auto">
                <a:xfrm>
                  <a:off x="4085174" y="1492252"/>
                  <a:ext cx="1524978" cy="1076279"/>
                </a:xfrm>
                <a:custGeom>
                  <a:avLst/>
                  <a:gdLst>
                    <a:gd name="T0" fmla="*/ 714 w 811"/>
                    <a:gd name="T1" fmla="*/ 209 h 573"/>
                    <a:gd name="T2" fmla="*/ 318 w 811"/>
                    <a:gd name="T3" fmla="*/ 6 h 573"/>
                    <a:gd name="T4" fmla="*/ 318 w 811"/>
                    <a:gd name="T5" fmla="*/ 6 h 573"/>
                    <a:gd name="T6" fmla="*/ 98 w 811"/>
                    <a:gd name="T7" fmla="*/ 97 h 573"/>
                    <a:gd name="T8" fmla="*/ 121 w 811"/>
                    <a:gd name="T9" fmla="*/ 475 h 573"/>
                    <a:gd name="T10" fmla="*/ 500 w 811"/>
                    <a:gd name="T11" fmla="*/ 452 h 573"/>
                    <a:gd name="T12" fmla="*/ 553 w 811"/>
                    <a:gd name="T13" fmla="*/ 189 h 573"/>
                    <a:gd name="T14" fmla="*/ 648 w 811"/>
                    <a:gd name="T15" fmla="*/ 268 h 573"/>
                    <a:gd name="T16" fmla="*/ 598 w 811"/>
                    <a:gd name="T17" fmla="*/ 313 h 573"/>
                    <a:gd name="T18" fmla="*/ 793 w 811"/>
                    <a:gd name="T19" fmla="*/ 458 h 573"/>
                    <a:gd name="T20" fmla="*/ 764 w 811"/>
                    <a:gd name="T21" fmla="*/ 164 h 573"/>
                    <a:gd name="T22" fmla="*/ 714 w 811"/>
                    <a:gd name="T23" fmla="*/ 209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1" h="573">
                      <a:moveTo>
                        <a:pt x="714" y="209"/>
                      </a:moveTo>
                      <a:cubicBezTo>
                        <a:pt x="625" y="109"/>
                        <a:pt x="458" y="16"/>
                        <a:pt x="318" y="6"/>
                      </a:cubicBezTo>
                      <a:cubicBezTo>
                        <a:pt x="317" y="7"/>
                        <a:pt x="318" y="5"/>
                        <a:pt x="318" y="6"/>
                      </a:cubicBezTo>
                      <a:cubicBezTo>
                        <a:pt x="237" y="0"/>
                        <a:pt x="156" y="32"/>
                        <a:pt x="98" y="97"/>
                      </a:cubicBezTo>
                      <a:cubicBezTo>
                        <a:pt x="0" y="207"/>
                        <a:pt x="10" y="377"/>
                        <a:pt x="121" y="475"/>
                      </a:cubicBezTo>
                      <a:cubicBezTo>
                        <a:pt x="232" y="573"/>
                        <a:pt x="401" y="563"/>
                        <a:pt x="500" y="452"/>
                      </a:cubicBezTo>
                      <a:cubicBezTo>
                        <a:pt x="566" y="378"/>
                        <a:pt x="583" y="277"/>
                        <a:pt x="553" y="189"/>
                      </a:cubicBezTo>
                      <a:cubicBezTo>
                        <a:pt x="588" y="211"/>
                        <a:pt x="620" y="237"/>
                        <a:pt x="648" y="268"/>
                      </a:cubicBezTo>
                      <a:cubicBezTo>
                        <a:pt x="631" y="283"/>
                        <a:pt x="615" y="298"/>
                        <a:pt x="598" y="313"/>
                      </a:cubicBezTo>
                      <a:cubicBezTo>
                        <a:pt x="668" y="335"/>
                        <a:pt x="738" y="382"/>
                        <a:pt x="793" y="458"/>
                      </a:cubicBezTo>
                      <a:cubicBezTo>
                        <a:pt x="811" y="367"/>
                        <a:pt x="803" y="264"/>
                        <a:pt x="764" y="164"/>
                      </a:cubicBezTo>
                      <a:cubicBezTo>
                        <a:pt x="747" y="179"/>
                        <a:pt x="731" y="194"/>
                        <a:pt x="714" y="209"/>
                      </a:cubicBezTo>
                      <a:close/>
                    </a:path>
                  </a:pathLst>
                </a:custGeom>
                <a:solidFill>
                  <a:srgbClr val="61B7AE"/>
                </a:solidFill>
                <a:ln>
                  <a:noFill/>
                </a:ln>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7" name="Oval 30">
                  <a:extLst>
                    <a:ext uri="{FF2B5EF4-FFF2-40B4-BE49-F238E27FC236}">
                      <a16:creationId xmlns:a16="http://schemas.microsoft.com/office/drawing/2014/main" id="{D88304EE-F7D7-4A2E-87F2-A0B9529E1E2D}"/>
                    </a:ext>
                  </a:extLst>
                </p:cNvPr>
                <p:cNvSpPr/>
                <p:nvPr/>
              </p:nvSpPr>
              <p:spPr>
                <a:xfrm>
                  <a:off x="4366880" y="1741826"/>
                  <a:ext cx="551192" cy="55119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35" name="Shape 819">
                <a:extLst>
                  <a:ext uri="{FF2B5EF4-FFF2-40B4-BE49-F238E27FC236}">
                    <a16:creationId xmlns:a16="http://schemas.microsoft.com/office/drawing/2014/main" id="{1AEB32DE-6867-41AA-93A5-3789F0C62070}"/>
                  </a:ext>
                </a:extLst>
              </p:cNvPr>
              <p:cNvSpPr/>
              <p:nvPr/>
            </p:nvSpPr>
            <p:spPr>
              <a:xfrm>
                <a:off x="5903979" y="2201089"/>
                <a:ext cx="263729" cy="296704"/>
              </a:xfrm>
              <a:custGeom>
                <a:avLst/>
                <a:gdLst/>
                <a:ahLst/>
                <a:cxnLst>
                  <a:cxn ang="0">
                    <a:pos x="wd2" y="hd2"/>
                  </a:cxn>
                  <a:cxn ang="5400000">
                    <a:pos x="wd2" y="hd2"/>
                  </a:cxn>
                  <a:cxn ang="10800000">
                    <a:pos x="wd2" y="hd2"/>
                  </a:cxn>
                  <a:cxn ang="16200000">
                    <a:pos x="wd2" y="hd2"/>
                  </a:cxn>
                </a:cxnLst>
                <a:rect l="0" t="0" r="r" b="b"/>
                <a:pathLst>
                  <a:path w="21600" h="20959" extrusionOk="0">
                    <a:moveTo>
                      <a:pt x="4049" y="7519"/>
                    </a:moveTo>
                    <a:cubicBezTo>
                      <a:pt x="3162" y="7519"/>
                      <a:pt x="0" y="7985"/>
                      <a:pt x="0" y="11154"/>
                    </a:cubicBezTo>
                    <a:lnTo>
                      <a:pt x="0" y="16799"/>
                    </a:lnTo>
                    <a:cubicBezTo>
                      <a:pt x="0" y="19968"/>
                      <a:pt x="3162" y="20318"/>
                      <a:pt x="4049" y="20318"/>
                    </a:cubicBezTo>
                    <a:cubicBezTo>
                      <a:pt x="4937" y="20318"/>
                      <a:pt x="2699" y="19651"/>
                      <a:pt x="2699" y="17687"/>
                    </a:cubicBezTo>
                    <a:lnTo>
                      <a:pt x="2699" y="10267"/>
                    </a:lnTo>
                    <a:cubicBezTo>
                      <a:pt x="2699" y="8207"/>
                      <a:pt x="4937" y="7519"/>
                      <a:pt x="4049" y="7519"/>
                    </a:cubicBezTo>
                    <a:close/>
                    <a:moveTo>
                      <a:pt x="15725" y="7408"/>
                    </a:moveTo>
                    <a:cubicBezTo>
                      <a:pt x="15548" y="6995"/>
                      <a:pt x="20503" y="3177"/>
                      <a:pt x="17612" y="83"/>
                    </a:cubicBezTo>
                    <a:cubicBezTo>
                      <a:pt x="16934" y="-641"/>
                      <a:pt x="14641" y="3547"/>
                      <a:pt x="11381" y="5443"/>
                    </a:cubicBezTo>
                    <a:cubicBezTo>
                      <a:pt x="9583" y="6489"/>
                      <a:pt x="5399" y="8716"/>
                      <a:pt x="5399" y="9946"/>
                    </a:cubicBezTo>
                    <a:lnTo>
                      <a:pt x="5399" y="17911"/>
                    </a:lnTo>
                    <a:cubicBezTo>
                      <a:pt x="5399" y="19392"/>
                      <a:pt x="12033" y="20959"/>
                      <a:pt x="17076" y="20959"/>
                    </a:cubicBezTo>
                    <a:cubicBezTo>
                      <a:pt x="18923" y="20959"/>
                      <a:pt x="21600" y="10974"/>
                      <a:pt x="21600" y="9387"/>
                    </a:cubicBezTo>
                    <a:cubicBezTo>
                      <a:pt x="21600" y="7795"/>
                      <a:pt x="15902" y="7823"/>
                      <a:pt x="15725" y="7408"/>
                    </a:cubicBezTo>
                    <a:close/>
                  </a:path>
                </a:pathLst>
              </a:custGeom>
              <a:solidFill>
                <a:schemeClr val="bg1"/>
              </a:solidFill>
              <a:ln w="12700" cap="flat">
                <a:noFill/>
                <a:miter lim="400000"/>
              </a:ln>
              <a:effectLst/>
            </p:spPr>
            <p:txBody>
              <a:bodyPr wrap="square" lIns="40181" tIns="40181" rIns="40181" bIns="40181" numCol="1" anchor="ctr">
                <a:noAutofit/>
              </a:bodyPr>
              <a:lstStyle/>
              <a:p>
                <a:pPr lvl="0" algn="just">
                  <a:lnSpc>
                    <a:spcPct val="120000"/>
                  </a:lnSpc>
                  <a:spcBef>
                    <a:spcPts val="0"/>
                  </a:spcBef>
                  <a:spcAft>
                    <a:spcPts val="0"/>
                  </a:spcAft>
                  <a:defRPr sz="3200">
                    <a:solidFill>
                      <a:srgbClr val="FFFFFF"/>
                    </a:solidFill>
                    <a:latin typeface="+mn-lt"/>
                    <a:ea typeface="+mn-ea"/>
                    <a:cs typeface="+mn-cs"/>
                    <a:sym typeface="Helvetica Light"/>
                  </a:defRPr>
                </a:pPr>
                <a:endParaRPr sz="80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9" name="Group 49">
              <a:extLst>
                <a:ext uri="{FF2B5EF4-FFF2-40B4-BE49-F238E27FC236}">
                  <a16:creationId xmlns:a16="http://schemas.microsoft.com/office/drawing/2014/main" id="{40BDF23A-B225-4ED4-B02F-F7ECD33E71EB}"/>
                </a:ext>
              </a:extLst>
            </p:cNvPr>
            <p:cNvGrpSpPr/>
            <p:nvPr/>
          </p:nvGrpSpPr>
          <p:grpSpPr>
            <a:xfrm>
              <a:off x="6837343" y="3009383"/>
              <a:ext cx="1241980" cy="1550118"/>
              <a:chOff x="6482835" y="2289366"/>
              <a:chExt cx="1177646" cy="1469822"/>
            </a:xfrm>
          </p:grpSpPr>
          <p:grpSp>
            <p:nvGrpSpPr>
              <p:cNvPr id="30" name="Group 35">
                <a:extLst>
                  <a:ext uri="{FF2B5EF4-FFF2-40B4-BE49-F238E27FC236}">
                    <a16:creationId xmlns:a16="http://schemas.microsoft.com/office/drawing/2014/main" id="{A0528549-DD17-4305-86AF-8A89D9E8A2B8}"/>
                  </a:ext>
                </a:extLst>
              </p:cNvPr>
              <p:cNvGrpSpPr/>
              <p:nvPr/>
            </p:nvGrpSpPr>
            <p:grpSpPr>
              <a:xfrm flipH="1">
                <a:off x="6482835" y="2289366"/>
                <a:ext cx="1177646" cy="1469822"/>
                <a:chOff x="3017839" y="1957347"/>
                <a:chExt cx="1177646" cy="1469822"/>
              </a:xfrm>
            </p:grpSpPr>
            <p:sp>
              <p:nvSpPr>
                <p:cNvPr id="32" name="Freeform 19">
                  <a:extLst>
                    <a:ext uri="{FF2B5EF4-FFF2-40B4-BE49-F238E27FC236}">
                      <a16:creationId xmlns:a16="http://schemas.microsoft.com/office/drawing/2014/main" id="{1EB0D1FE-3925-4483-BA69-15BD1E3F784C}"/>
                    </a:ext>
                  </a:extLst>
                </p:cNvPr>
                <p:cNvSpPr>
                  <a:spLocks/>
                </p:cNvSpPr>
                <p:nvPr/>
              </p:nvSpPr>
              <p:spPr bwMode="auto">
                <a:xfrm>
                  <a:off x="3017839" y="1957347"/>
                  <a:ext cx="1177646" cy="1469822"/>
                </a:xfrm>
                <a:custGeom>
                  <a:avLst/>
                  <a:gdLst>
                    <a:gd name="T0" fmla="*/ 365 w 626"/>
                    <a:gd name="T1" fmla="*/ 64 h 781"/>
                    <a:gd name="T2" fmla="*/ 34 w 626"/>
                    <a:gd name="T3" fmla="*/ 362 h 781"/>
                    <a:gd name="T4" fmla="*/ 34 w 626"/>
                    <a:gd name="T5" fmla="*/ 362 h 781"/>
                    <a:gd name="T6" fmla="*/ 40 w 626"/>
                    <a:gd name="T7" fmla="*/ 599 h 781"/>
                    <a:gd name="T8" fmla="*/ 401 w 626"/>
                    <a:gd name="T9" fmla="*/ 713 h 781"/>
                    <a:gd name="T10" fmla="*/ 515 w 626"/>
                    <a:gd name="T11" fmla="*/ 351 h 781"/>
                    <a:gd name="T12" fmla="*/ 288 w 626"/>
                    <a:gd name="T13" fmla="*/ 207 h 781"/>
                    <a:gd name="T14" fmla="*/ 397 w 626"/>
                    <a:gd name="T15" fmla="*/ 147 h 781"/>
                    <a:gd name="T16" fmla="*/ 421 w 626"/>
                    <a:gd name="T17" fmla="*/ 209 h 781"/>
                    <a:gd name="T18" fmla="*/ 626 w 626"/>
                    <a:gd name="T19" fmla="*/ 79 h 781"/>
                    <a:gd name="T20" fmla="*/ 341 w 626"/>
                    <a:gd name="T21" fmla="*/ 2 h 781"/>
                    <a:gd name="T22" fmla="*/ 365 w 626"/>
                    <a:gd name="T23" fmla="*/ 64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6" h="781">
                      <a:moveTo>
                        <a:pt x="365" y="64"/>
                      </a:moveTo>
                      <a:cubicBezTo>
                        <a:pt x="240" y="112"/>
                        <a:pt x="93" y="235"/>
                        <a:pt x="34" y="362"/>
                      </a:cubicBezTo>
                      <a:cubicBezTo>
                        <a:pt x="34" y="362"/>
                        <a:pt x="33" y="362"/>
                        <a:pt x="34" y="362"/>
                      </a:cubicBezTo>
                      <a:cubicBezTo>
                        <a:pt x="0" y="435"/>
                        <a:pt x="0" y="522"/>
                        <a:pt x="40" y="599"/>
                      </a:cubicBezTo>
                      <a:cubicBezTo>
                        <a:pt x="108" y="730"/>
                        <a:pt x="270" y="781"/>
                        <a:pt x="401" y="713"/>
                      </a:cubicBezTo>
                      <a:cubicBezTo>
                        <a:pt x="533" y="645"/>
                        <a:pt x="584" y="483"/>
                        <a:pt x="515" y="351"/>
                      </a:cubicBezTo>
                      <a:cubicBezTo>
                        <a:pt x="469" y="263"/>
                        <a:pt x="381" y="211"/>
                        <a:pt x="288" y="207"/>
                      </a:cubicBezTo>
                      <a:cubicBezTo>
                        <a:pt x="321" y="182"/>
                        <a:pt x="358" y="162"/>
                        <a:pt x="397" y="147"/>
                      </a:cubicBezTo>
                      <a:cubicBezTo>
                        <a:pt x="405" y="168"/>
                        <a:pt x="413" y="189"/>
                        <a:pt x="421" y="209"/>
                      </a:cubicBezTo>
                      <a:cubicBezTo>
                        <a:pt x="466" y="152"/>
                        <a:pt x="535" y="103"/>
                        <a:pt x="626" y="79"/>
                      </a:cubicBezTo>
                      <a:cubicBezTo>
                        <a:pt x="547" y="30"/>
                        <a:pt x="448" y="0"/>
                        <a:pt x="341" y="2"/>
                      </a:cubicBezTo>
                      <a:cubicBezTo>
                        <a:pt x="349" y="22"/>
                        <a:pt x="357" y="43"/>
                        <a:pt x="365" y="64"/>
                      </a:cubicBezTo>
                      <a:close/>
                    </a:path>
                  </a:pathLst>
                </a:custGeom>
                <a:solidFill>
                  <a:srgbClr val="61B7AE"/>
                </a:solidFill>
                <a:ln>
                  <a:noFill/>
                </a:ln>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 name="Oval 37">
                  <a:extLst>
                    <a:ext uri="{FF2B5EF4-FFF2-40B4-BE49-F238E27FC236}">
                      <a16:creationId xmlns:a16="http://schemas.microsoft.com/office/drawing/2014/main" id="{B5384CBA-94D4-45A4-9BA4-604DF47273BC}"/>
                    </a:ext>
                  </a:extLst>
                </p:cNvPr>
                <p:cNvSpPr/>
                <p:nvPr/>
              </p:nvSpPr>
              <p:spPr>
                <a:xfrm>
                  <a:off x="3262699" y="2568530"/>
                  <a:ext cx="551192" cy="55119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31" name="Shape 617">
                <a:extLst>
                  <a:ext uri="{FF2B5EF4-FFF2-40B4-BE49-F238E27FC236}">
                    <a16:creationId xmlns:a16="http://schemas.microsoft.com/office/drawing/2014/main" id="{03FF104E-04AD-4BBD-9159-581F76E30EEC}"/>
                  </a:ext>
                </a:extLst>
              </p:cNvPr>
              <p:cNvSpPr/>
              <p:nvPr/>
            </p:nvSpPr>
            <p:spPr>
              <a:xfrm>
                <a:off x="7049343" y="3024277"/>
                <a:ext cx="181363" cy="298191"/>
              </a:xfrm>
              <a:custGeom>
                <a:avLst/>
                <a:gdLst/>
                <a:ahLst/>
                <a:cxnLst>
                  <a:cxn ang="0">
                    <a:pos x="wd2" y="hd2"/>
                  </a:cxn>
                  <a:cxn ang="5400000">
                    <a:pos x="wd2" y="hd2"/>
                  </a:cxn>
                  <a:cxn ang="10800000">
                    <a:pos x="wd2" y="hd2"/>
                  </a:cxn>
                  <a:cxn ang="16200000">
                    <a:pos x="wd2" y="hd2"/>
                  </a:cxn>
                </a:cxnLst>
                <a:rect l="0" t="0" r="r" b="b"/>
                <a:pathLst>
                  <a:path w="21600" h="21600" extrusionOk="0">
                    <a:moveTo>
                      <a:pt x="11767" y="10800"/>
                    </a:moveTo>
                    <a:cubicBezTo>
                      <a:pt x="11767" y="12089"/>
                      <a:pt x="13688" y="12918"/>
                      <a:pt x="15722" y="14025"/>
                    </a:cubicBezTo>
                    <a:cubicBezTo>
                      <a:pt x="17208" y="14834"/>
                      <a:pt x="19243" y="15942"/>
                      <a:pt x="19243" y="16656"/>
                    </a:cubicBezTo>
                    <a:lnTo>
                      <a:pt x="19243" y="18090"/>
                    </a:lnTo>
                    <a:cubicBezTo>
                      <a:pt x="17373" y="17569"/>
                      <a:pt x="11777" y="17058"/>
                      <a:pt x="11777" y="15387"/>
                    </a:cubicBezTo>
                    <a:cubicBezTo>
                      <a:pt x="11777" y="14540"/>
                      <a:pt x="9823" y="14540"/>
                      <a:pt x="9823" y="15387"/>
                    </a:cubicBezTo>
                    <a:cubicBezTo>
                      <a:pt x="9823" y="17058"/>
                      <a:pt x="4224" y="17569"/>
                      <a:pt x="2357" y="18090"/>
                    </a:cubicBezTo>
                    <a:lnTo>
                      <a:pt x="2357" y="16656"/>
                    </a:lnTo>
                    <a:cubicBezTo>
                      <a:pt x="2357" y="15942"/>
                      <a:pt x="4392" y="14834"/>
                      <a:pt x="5878" y="14025"/>
                    </a:cubicBezTo>
                    <a:cubicBezTo>
                      <a:pt x="7912" y="12918"/>
                      <a:pt x="9833" y="12089"/>
                      <a:pt x="9833" y="10800"/>
                    </a:cubicBezTo>
                    <a:cubicBezTo>
                      <a:pt x="9833" y="9511"/>
                      <a:pt x="7912" y="8682"/>
                      <a:pt x="5878" y="7575"/>
                    </a:cubicBezTo>
                    <a:cubicBezTo>
                      <a:pt x="4392" y="6766"/>
                      <a:pt x="2357" y="5658"/>
                      <a:pt x="2357" y="4944"/>
                    </a:cubicBezTo>
                    <a:lnTo>
                      <a:pt x="2264" y="3865"/>
                    </a:lnTo>
                    <a:cubicBezTo>
                      <a:pt x="4243" y="4462"/>
                      <a:pt x="7380" y="5030"/>
                      <a:pt x="10799" y="5030"/>
                    </a:cubicBezTo>
                    <a:cubicBezTo>
                      <a:pt x="14220" y="5030"/>
                      <a:pt x="17371" y="4462"/>
                      <a:pt x="19350" y="3865"/>
                    </a:cubicBezTo>
                    <a:lnTo>
                      <a:pt x="19243" y="4944"/>
                    </a:lnTo>
                    <a:cubicBezTo>
                      <a:pt x="19243" y="5658"/>
                      <a:pt x="17208" y="6766"/>
                      <a:pt x="15722" y="7575"/>
                    </a:cubicBezTo>
                    <a:cubicBezTo>
                      <a:pt x="13688" y="8682"/>
                      <a:pt x="11767" y="9511"/>
                      <a:pt x="11767" y="10800"/>
                    </a:cubicBezTo>
                    <a:close/>
                    <a:moveTo>
                      <a:pt x="2970" y="2515"/>
                    </a:moveTo>
                    <a:cubicBezTo>
                      <a:pt x="4313" y="2042"/>
                      <a:pt x="6830" y="1346"/>
                      <a:pt x="10906" y="1346"/>
                    </a:cubicBezTo>
                    <a:cubicBezTo>
                      <a:pt x="14981" y="1346"/>
                      <a:pt x="18632" y="2515"/>
                      <a:pt x="18632" y="2515"/>
                    </a:cubicBezTo>
                    <a:cubicBezTo>
                      <a:pt x="18904" y="2609"/>
                      <a:pt x="19979" y="2930"/>
                      <a:pt x="19243" y="3173"/>
                    </a:cubicBezTo>
                    <a:cubicBezTo>
                      <a:pt x="17626" y="3709"/>
                      <a:pt x="14463" y="4274"/>
                      <a:pt x="10799" y="4274"/>
                    </a:cubicBezTo>
                    <a:cubicBezTo>
                      <a:pt x="7137" y="4274"/>
                      <a:pt x="4080" y="3652"/>
                      <a:pt x="2462" y="3115"/>
                    </a:cubicBezTo>
                    <a:cubicBezTo>
                      <a:pt x="1728" y="2871"/>
                      <a:pt x="2970" y="2515"/>
                      <a:pt x="2970" y="2515"/>
                    </a:cubicBezTo>
                    <a:close/>
                    <a:moveTo>
                      <a:pt x="21600" y="4944"/>
                    </a:moveTo>
                    <a:cubicBezTo>
                      <a:pt x="21600" y="2633"/>
                      <a:pt x="21600" y="2407"/>
                      <a:pt x="21600" y="2407"/>
                    </a:cubicBezTo>
                    <a:cubicBezTo>
                      <a:pt x="21600" y="1555"/>
                      <a:pt x="16765" y="0"/>
                      <a:pt x="10799" y="0"/>
                    </a:cubicBezTo>
                    <a:cubicBezTo>
                      <a:pt x="4835" y="0"/>
                      <a:pt x="0" y="1555"/>
                      <a:pt x="0" y="2407"/>
                    </a:cubicBezTo>
                    <a:cubicBezTo>
                      <a:pt x="0" y="2407"/>
                      <a:pt x="0" y="2633"/>
                      <a:pt x="0" y="4944"/>
                    </a:cubicBezTo>
                    <a:cubicBezTo>
                      <a:pt x="0" y="7255"/>
                      <a:pt x="7476" y="9164"/>
                      <a:pt x="7476" y="10800"/>
                    </a:cubicBezTo>
                    <a:cubicBezTo>
                      <a:pt x="7476" y="12436"/>
                      <a:pt x="0" y="14345"/>
                      <a:pt x="0" y="16656"/>
                    </a:cubicBezTo>
                    <a:cubicBezTo>
                      <a:pt x="0" y="18967"/>
                      <a:pt x="0" y="19193"/>
                      <a:pt x="0" y="19193"/>
                    </a:cubicBezTo>
                    <a:cubicBezTo>
                      <a:pt x="0" y="20045"/>
                      <a:pt x="4835" y="21600"/>
                      <a:pt x="10799" y="21600"/>
                    </a:cubicBezTo>
                    <a:cubicBezTo>
                      <a:pt x="16765" y="21600"/>
                      <a:pt x="21600" y="20045"/>
                      <a:pt x="21600" y="19193"/>
                    </a:cubicBezTo>
                    <a:cubicBezTo>
                      <a:pt x="21600" y="19193"/>
                      <a:pt x="21600" y="18967"/>
                      <a:pt x="21600" y="16656"/>
                    </a:cubicBezTo>
                    <a:cubicBezTo>
                      <a:pt x="21600" y="14345"/>
                      <a:pt x="14122" y="12436"/>
                      <a:pt x="14122" y="10800"/>
                    </a:cubicBezTo>
                    <a:cubicBezTo>
                      <a:pt x="14122" y="9164"/>
                      <a:pt x="21600" y="7255"/>
                      <a:pt x="21600" y="4944"/>
                    </a:cubicBezTo>
                    <a:close/>
                  </a:path>
                </a:pathLst>
              </a:custGeom>
              <a:solidFill>
                <a:srgbClr val="FFFFFF"/>
              </a:solidFill>
              <a:ln w="12700" cap="flat">
                <a:noFill/>
                <a:miter lim="400000"/>
              </a:ln>
              <a:effectLst/>
            </p:spPr>
            <p:txBody>
              <a:bodyPr wrap="square" lIns="40181" tIns="40181" rIns="40181" bIns="40181" numCol="1" anchor="ctr">
                <a:noAutofit/>
              </a:bodyPr>
              <a:lstStyle/>
              <a:p>
                <a:pPr lvl="0" algn="just">
                  <a:lnSpc>
                    <a:spcPct val="120000"/>
                  </a:lnSpc>
                  <a:spcBef>
                    <a:spcPts val="0"/>
                  </a:spcBef>
                  <a:spcAft>
                    <a:spcPts val="0"/>
                  </a:spcAft>
                  <a:defRPr sz="3100" b="1">
                    <a:latin typeface="Kontrapunkt Bob Bold"/>
                    <a:ea typeface="Kontrapunkt Bob Bold"/>
                    <a:cs typeface="Kontrapunkt Bob Bold"/>
                    <a:sym typeface="Kontrapunkt Bob Bold"/>
                  </a:defRPr>
                </a:pPr>
                <a:endParaRPr sz="800">
                  <a:latin typeface="Arial" panose="020B0604020202020204" pitchFamily="34" charset="0"/>
                  <a:ea typeface="微软雅黑" panose="020B0503020204020204" pitchFamily="34" charset="-122"/>
                  <a:cs typeface="+mn-ea"/>
                  <a:sym typeface="Arial" panose="020B0604020202020204" pitchFamily="34" charset="0"/>
                </a:endParaRPr>
              </a:p>
            </p:txBody>
          </p:sp>
        </p:grpSp>
      </p:grpSp>
    </p:spTree>
    <p:extLst>
      <p:ext uri="{BB962C8B-B14F-4D97-AF65-F5344CB8AC3E}">
        <p14:creationId xmlns:p14="http://schemas.microsoft.com/office/powerpoint/2010/main" val="832860933"/>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anim calcmode="lin" valueType="num">
                                      <p:cBhvr>
                                        <p:cTn id="14" dur="250" fill="hold"/>
                                        <p:tgtEl>
                                          <p:spTgt spid="3"/>
                                        </p:tgtEl>
                                        <p:attrNameLst>
                                          <p:attrName>ppt_x</p:attrName>
                                        </p:attrNameLst>
                                      </p:cBhvr>
                                      <p:tavLst>
                                        <p:tav tm="0">
                                          <p:val>
                                            <p:strVal val="#ppt_x"/>
                                          </p:val>
                                        </p:tav>
                                        <p:tav tm="100000">
                                          <p:val>
                                            <p:strVal val="#ppt_x"/>
                                          </p:val>
                                        </p:tav>
                                      </p:tavLst>
                                    </p:anim>
                                    <p:anim calcmode="lin" valueType="num">
                                      <p:cBhvr>
                                        <p:cTn id="15" dur="25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125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50"/>
                                        <p:tgtEl>
                                          <p:spTgt spid="4"/>
                                        </p:tgtEl>
                                      </p:cBhvr>
                                    </p:animEffect>
                                    <p:anim calcmode="lin" valueType="num">
                                      <p:cBhvr>
                                        <p:cTn id="20" dur="250" fill="hold"/>
                                        <p:tgtEl>
                                          <p:spTgt spid="4"/>
                                        </p:tgtEl>
                                        <p:attrNameLst>
                                          <p:attrName>ppt_x</p:attrName>
                                        </p:attrNameLst>
                                      </p:cBhvr>
                                      <p:tavLst>
                                        <p:tav tm="0">
                                          <p:val>
                                            <p:strVal val="#ppt_x"/>
                                          </p:val>
                                        </p:tav>
                                        <p:tav tm="100000">
                                          <p:val>
                                            <p:strVal val="#ppt_x"/>
                                          </p:val>
                                        </p:tav>
                                      </p:tavLst>
                                    </p:anim>
                                    <p:anim calcmode="lin" valueType="num">
                                      <p:cBhvr>
                                        <p:cTn id="21" dur="25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250"/>
                                        <p:tgtEl>
                                          <p:spTgt spid="5"/>
                                        </p:tgtEl>
                                      </p:cBhvr>
                                    </p:animEffect>
                                    <p:anim calcmode="lin" valueType="num">
                                      <p:cBhvr>
                                        <p:cTn id="26" dur="250" fill="hold"/>
                                        <p:tgtEl>
                                          <p:spTgt spid="5"/>
                                        </p:tgtEl>
                                        <p:attrNameLst>
                                          <p:attrName>ppt_x</p:attrName>
                                        </p:attrNameLst>
                                      </p:cBhvr>
                                      <p:tavLst>
                                        <p:tav tm="0">
                                          <p:val>
                                            <p:strVal val="#ppt_x"/>
                                          </p:val>
                                        </p:tav>
                                        <p:tav tm="100000">
                                          <p:val>
                                            <p:strVal val="#ppt_x"/>
                                          </p:val>
                                        </p:tav>
                                      </p:tavLst>
                                    </p:anim>
                                    <p:anim calcmode="lin" valueType="num">
                                      <p:cBhvr>
                                        <p:cTn id="27" dur="25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1750"/>
                            </p:stCondLst>
                            <p:childTnLst>
                              <p:par>
                                <p:cTn id="29" presetID="42"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250"/>
                                        <p:tgtEl>
                                          <p:spTgt spid="6"/>
                                        </p:tgtEl>
                                      </p:cBhvr>
                                    </p:animEffect>
                                    <p:anim calcmode="lin" valueType="num">
                                      <p:cBhvr>
                                        <p:cTn id="32" dur="250" fill="hold"/>
                                        <p:tgtEl>
                                          <p:spTgt spid="6"/>
                                        </p:tgtEl>
                                        <p:attrNameLst>
                                          <p:attrName>ppt_x</p:attrName>
                                        </p:attrNameLst>
                                      </p:cBhvr>
                                      <p:tavLst>
                                        <p:tav tm="0">
                                          <p:val>
                                            <p:strVal val="#ppt_x"/>
                                          </p:val>
                                        </p:tav>
                                        <p:tav tm="100000">
                                          <p:val>
                                            <p:strVal val="#ppt_x"/>
                                          </p:val>
                                        </p:tav>
                                      </p:tavLst>
                                    </p:anim>
                                    <p:anim calcmode="lin" valueType="num">
                                      <p:cBhvr>
                                        <p:cTn id="33" dur="250" fill="hold"/>
                                        <p:tgtEl>
                                          <p:spTgt spid="6"/>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42"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250"/>
                                        <p:tgtEl>
                                          <p:spTgt spid="7"/>
                                        </p:tgtEl>
                                      </p:cBhvr>
                                    </p:animEffect>
                                    <p:anim calcmode="lin" valueType="num">
                                      <p:cBhvr>
                                        <p:cTn id="38" dur="250" fill="hold"/>
                                        <p:tgtEl>
                                          <p:spTgt spid="7"/>
                                        </p:tgtEl>
                                        <p:attrNameLst>
                                          <p:attrName>ppt_x</p:attrName>
                                        </p:attrNameLst>
                                      </p:cBhvr>
                                      <p:tavLst>
                                        <p:tav tm="0">
                                          <p:val>
                                            <p:strVal val="#ppt_x"/>
                                          </p:val>
                                        </p:tav>
                                        <p:tav tm="100000">
                                          <p:val>
                                            <p:strVal val="#ppt_x"/>
                                          </p:val>
                                        </p:tav>
                                      </p:tavLst>
                                    </p:anim>
                                    <p:anim calcmode="lin" valueType="num">
                                      <p:cBhvr>
                                        <p:cTn id="39" dur="250" fill="hold"/>
                                        <p:tgtEl>
                                          <p:spTgt spid="7"/>
                                        </p:tgtEl>
                                        <p:attrNameLst>
                                          <p:attrName>ppt_y</p:attrName>
                                        </p:attrNameLst>
                                      </p:cBhvr>
                                      <p:tavLst>
                                        <p:tav tm="0">
                                          <p:val>
                                            <p:strVal val="#ppt_y+.1"/>
                                          </p:val>
                                        </p:tav>
                                        <p:tav tm="100000">
                                          <p:val>
                                            <p:strVal val="#ppt_y"/>
                                          </p:val>
                                        </p:tav>
                                      </p:tavLst>
                                    </p:anim>
                                  </p:childTnLst>
                                </p:cTn>
                              </p:par>
                            </p:childTnLst>
                          </p:cTn>
                        </p:par>
                        <p:par>
                          <p:cTn id="40" fill="hold">
                            <p:stCondLst>
                              <p:cond delay="2250"/>
                            </p:stCondLst>
                            <p:childTnLst>
                              <p:par>
                                <p:cTn id="41" presetID="42" presetClass="entr" presetSubtype="0"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250"/>
                                        <p:tgtEl>
                                          <p:spTgt spid="8"/>
                                        </p:tgtEl>
                                      </p:cBhvr>
                                    </p:animEffect>
                                    <p:anim calcmode="lin" valueType="num">
                                      <p:cBhvr>
                                        <p:cTn id="44" dur="250" fill="hold"/>
                                        <p:tgtEl>
                                          <p:spTgt spid="8"/>
                                        </p:tgtEl>
                                        <p:attrNameLst>
                                          <p:attrName>ppt_x</p:attrName>
                                        </p:attrNameLst>
                                      </p:cBhvr>
                                      <p:tavLst>
                                        <p:tav tm="0">
                                          <p:val>
                                            <p:strVal val="#ppt_x"/>
                                          </p:val>
                                        </p:tav>
                                        <p:tav tm="100000">
                                          <p:val>
                                            <p:strVal val="#ppt_x"/>
                                          </p:val>
                                        </p:tav>
                                      </p:tavLst>
                                    </p:anim>
                                    <p:anim calcmode="lin" valueType="num">
                                      <p:cBhvr>
                                        <p:cTn id="45" dur="250" fill="hold"/>
                                        <p:tgtEl>
                                          <p:spTgt spid="8"/>
                                        </p:tgtEl>
                                        <p:attrNameLst>
                                          <p:attrName>ppt_y</p:attrName>
                                        </p:attrNameLst>
                                      </p:cBhvr>
                                      <p:tavLst>
                                        <p:tav tm="0">
                                          <p:val>
                                            <p:strVal val="#ppt_y+.1"/>
                                          </p:val>
                                        </p:tav>
                                        <p:tav tm="100000">
                                          <p:val>
                                            <p:strVal val="#ppt_y"/>
                                          </p:val>
                                        </p:tav>
                                      </p:tavLst>
                                    </p:anim>
                                  </p:childTnLst>
                                </p:cTn>
                              </p:par>
                            </p:childTnLst>
                          </p:cTn>
                        </p:par>
                        <p:par>
                          <p:cTn id="46" fill="hold">
                            <p:stCondLst>
                              <p:cond delay="2500"/>
                            </p:stCondLst>
                            <p:childTnLst>
                              <p:par>
                                <p:cTn id="47" presetID="42" presetClass="entr" presetSubtype="0" fill="hold" grpId="0"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250"/>
                                        <p:tgtEl>
                                          <p:spTgt spid="9"/>
                                        </p:tgtEl>
                                      </p:cBhvr>
                                    </p:animEffect>
                                    <p:anim calcmode="lin" valueType="num">
                                      <p:cBhvr>
                                        <p:cTn id="50" dur="250" fill="hold"/>
                                        <p:tgtEl>
                                          <p:spTgt spid="9"/>
                                        </p:tgtEl>
                                        <p:attrNameLst>
                                          <p:attrName>ppt_x</p:attrName>
                                        </p:attrNameLst>
                                      </p:cBhvr>
                                      <p:tavLst>
                                        <p:tav tm="0">
                                          <p:val>
                                            <p:strVal val="#ppt_x"/>
                                          </p:val>
                                        </p:tav>
                                        <p:tav tm="100000">
                                          <p:val>
                                            <p:strVal val="#ppt_x"/>
                                          </p:val>
                                        </p:tav>
                                      </p:tavLst>
                                    </p:anim>
                                    <p:anim calcmode="lin" valueType="num">
                                      <p:cBhvr>
                                        <p:cTn id="51" dur="250" fill="hold"/>
                                        <p:tgtEl>
                                          <p:spTgt spid="9"/>
                                        </p:tgtEl>
                                        <p:attrNameLst>
                                          <p:attrName>ppt_y</p:attrName>
                                        </p:attrNameLst>
                                      </p:cBhvr>
                                      <p:tavLst>
                                        <p:tav tm="0">
                                          <p:val>
                                            <p:strVal val="#ppt_y+.1"/>
                                          </p:val>
                                        </p:tav>
                                        <p:tav tm="100000">
                                          <p:val>
                                            <p:strVal val="#ppt_y"/>
                                          </p:val>
                                        </p:tav>
                                      </p:tavLst>
                                    </p:anim>
                                  </p:childTnLst>
                                </p:cTn>
                              </p:par>
                            </p:childTnLst>
                          </p:cTn>
                        </p:par>
                        <p:par>
                          <p:cTn id="52" fill="hold">
                            <p:stCondLst>
                              <p:cond delay="2750"/>
                            </p:stCondLst>
                            <p:childTnLst>
                              <p:par>
                                <p:cTn id="53" presetID="42" presetClass="entr" presetSubtype="0" fill="hold" grpId="0" nodeType="after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250"/>
                                        <p:tgtEl>
                                          <p:spTgt spid="10"/>
                                        </p:tgtEl>
                                      </p:cBhvr>
                                    </p:animEffect>
                                    <p:anim calcmode="lin" valueType="num">
                                      <p:cBhvr>
                                        <p:cTn id="56" dur="250" fill="hold"/>
                                        <p:tgtEl>
                                          <p:spTgt spid="10"/>
                                        </p:tgtEl>
                                        <p:attrNameLst>
                                          <p:attrName>ppt_x</p:attrName>
                                        </p:attrNameLst>
                                      </p:cBhvr>
                                      <p:tavLst>
                                        <p:tav tm="0">
                                          <p:val>
                                            <p:strVal val="#ppt_x"/>
                                          </p:val>
                                        </p:tav>
                                        <p:tav tm="100000">
                                          <p:val>
                                            <p:strVal val="#ppt_x"/>
                                          </p:val>
                                        </p:tav>
                                      </p:tavLst>
                                    </p:anim>
                                    <p:anim calcmode="lin" valueType="num">
                                      <p:cBhvr>
                                        <p:cTn id="57" dur="250" fill="hold"/>
                                        <p:tgtEl>
                                          <p:spTgt spid="10"/>
                                        </p:tgtEl>
                                        <p:attrNameLst>
                                          <p:attrName>ppt_y</p:attrName>
                                        </p:attrNameLst>
                                      </p:cBhvr>
                                      <p:tavLst>
                                        <p:tav tm="0">
                                          <p:val>
                                            <p:strVal val="#ppt_y+.1"/>
                                          </p:val>
                                        </p:tav>
                                        <p:tav tm="100000">
                                          <p:val>
                                            <p:strVal val="#ppt_y"/>
                                          </p:val>
                                        </p:tav>
                                      </p:tavLst>
                                    </p:anim>
                                  </p:childTnLst>
                                </p:cTn>
                              </p:par>
                            </p:childTnLst>
                          </p:cTn>
                        </p:par>
                        <p:par>
                          <p:cTn id="58" fill="hold">
                            <p:stCondLst>
                              <p:cond delay="3000"/>
                            </p:stCondLst>
                            <p:childTnLst>
                              <p:par>
                                <p:cTn id="59" presetID="42" presetClass="entr" presetSubtype="0"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250"/>
                                        <p:tgtEl>
                                          <p:spTgt spid="11"/>
                                        </p:tgtEl>
                                      </p:cBhvr>
                                    </p:animEffect>
                                    <p:anim calcmode="lin" valueType="num">
                                      <p:cBhvr>
                                        <p:cTn id="62" dur="250" fill="hold"/>
                                        <p:tgtEl>
                                          <p:spTgt spid="11"/>
                                        </p:tgtEl>
                                        <p:attrNameLst>
                                          <p:attrName>ppt_x</p:attrName>
                                        </p:attrNameLst>
                                      </p:cBhvr>
                                      <p:tavLst>
                                        <p:tav tm="0">
                                          <p:val>
                                            <p:strVal val="#ppt_x"/>
                                          </p:val>
                                        </p:tav>
                                        <p:tav tm="100000">
                                          <p:val>
                                            <p:strVal val="#ppt_x"/>
                                          </p:val>
                                        </p:tav>
                                      </p:tavLst>
                                    </p:anim>
                                    <p:anim calcmode="lin" valueType="num">
                                      <p:cBhvr>
                                        <p:cTn id="63" dur="250" fill="hold"/>
                                        <p:tgtEl>
                                          <p:spTgt spid="11"/>
                                        </p:tgtEl>
                                        <p:attrNameLst>
                                          <p:attrName>ppt_y</p:attrName>
                                        </p:attrNameLst>
                                      </p:cBhvr>
                                      <p:tavLst>
                                        <p:tav tm="0">
                                          <p:val>
                                            <p:strVal val="#ppt_y+.1"/>
                                          </p:val>
                                        </p:tav>
                                        <p:tav tm="100000">
                                          <p:val>
                                            <p:strVal val="#ppt_y"/>
                                          </p:val>
                                        </p:tav>
                                      </p:tavLst>
                                    </p:anim>
                                  </p:childTnLst>
                                </p:cTn>
                              </p:par>
                            </p:childTnLst>
                          </p:cTn>
                        </p:par>
                        <p:par>
                          <p:cTn id="64" fill="hold">
                            <p:stCondLst>
                              <p:cond delay="3250"/>
                            </p:stCondLst>
                            <p:childTnLst>
                              <p:par>
                                <p:cTn id="65" presetID="42" presetClass="entr" presetSubtype="0" fill="hold" grpId="0" nodeType="after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250"/>
                                        <p:tgtEl>
                                          <p:spTgt spid="13"/>
                                        </p:tgtEl>
                                      </p:cBhvr>
                                    </p:animEffect>
                                    <p:anim calcmode="lin" valueType="num">
                                      <p:cBhvr>
                                        <p:cTn id="68" dur="250" fill="hold"/>
                                        <p:tgtEl>
                                          <p:spTgt spid="13"/>
                                        </p:tgtEl>
                                        <p:attrNameLst>
                                          <p:attrName>ppt_x</p:attrName>
                                        </p:attrNameLst>
                                      </p:cBhvr>
                                      <p:tavLst>
                                        <p:tav tm="0">
                                          <p:val>
                                            <p:strVal val="#ppt_x"/>
                                          </p:val>
                                        </p:tav>
                                        <p:tav tm="100000">
                                          <p:val>
                                            <p:strVal val="#ppt_x"/>
                                          </p:val>
                                        </p:tav>
                                      </p:tavLst>
                                    </p:anim>
                                    <p:anim calcmode="lin" valueType="num">
                                      <p:cBhvr>
                                        <p:cTn id="69" dur="250" fill="hold"/>
                                        <p:tgtEl>
                                          <p:spTgt spid="13"/>
                                        </p:tgtEl>
                                        <p:attrNameLst>
                                          <p:attrName>ppt_y</p:attrName>
                                        </p:attrNameLst>
                                      </p:cBhvr>
                                      <p:tavLst>
                                        <p:tav tm="0">
                                          <p:val>
                                            <p:strVal val="#ppt_y+.1"/>
                                          </p:val>
                                        </p:tav>
                                        <p:tav tm="100000">
                                          <p:val>
                                            <p:strVal val="#ppt_y"/>
                                          </p:val>
                                        </p:tav>
                                      </p:tavLst>
                                    </p:anim>
                                  </p:childTnLst>
                                </p:cTn>
                              </p:par>
                            </p:childTnLst>
                          </p:cTn>
                        </p:par>
                        <p:par>
                          <p:cTn id="70" fill="hold">
                            <p:stCondLst>
                              <p:cond delay="3500"/>
                            </p:stCondLst>
                            <p:childTnLst>
                              <p:par>
                                <p:cTn id="71" presetID="42" presetClass="entr" presetSubtype="0" fill="hold" grpId="0" nodeType="after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250"/>
                                        <p:tgtEl>
                                          <p:spTgt spid="14"/>
                                        </p:tgtEl>
                                      </p:cBhvr>
                                    </p:animEffect>
                                    <p:anim calcmode="lin" valueType="num">
                                      <p:cBhvr>
                                        <p:cTn id="74" dur="250" fill="hold"/>
                                        <p:tgtEl>
                                          <p:spTgt spid="14"/>
                                        </p:tgtEl>
                                        <p:attrNameLst>
                                          <p:attrName>ppt_x</p:attrName>
                                        </p:attrNameLst>
                                      </p:cBhvr>
                                      <p:tavLst>
                                        <p:tav tm="0">
                                          <p:val>
                                            <p:strVal val="#ppt_x"/>
                                          </p:val>
                                        </p:tav>
                                        <p:tav tm="100000">
                                          <p:val>
                                            <p:strVal val="#ppt_x"/>
                                          </p:val>
                                        </p:tav>
                                      </p:tavLst>
                                    </p:anim>
                                    <p:anim calcmode="lin" valueType="num">
                                      <p:cBhvr>
                                        <p:cTn id="75" dur="250" fill="hold"/>
                                        <p:tgtEl>
                                          <p:spTgt spid="14"/>
                                        </p:tgtEl>
                                        <p:attrNameLst>
                                          <p:attrName>ppt_y</p:attrName>
                                        </p:attrNameLst>
                                      </p:cBhvr>
                                      <p:tavLst>
                                        <p:tav tm="0">
                                          <p:val>
                                            <p:strVal val="#ppt_y+.1"/>
                                          </p:val>
                                        </p:tav>
                                        <p:tav tm="100000">
                                          <p:val>
                                            <p:strVal val="#ppt_y"/>
                                          </p:val>
                                        </p:tav>
                                      </p:tavLst>
                                    </p:anim>
                                  </p:childTnLst>
                                </p:cTn>
                              </p:par>
                            </p:childTnLst>
                          </p:cTn>
                        </p:par>
                        <p:par>
                          <p:cTn id="76" fill="hold">
                            <p:stCondLst>
                              <p:cond delay="3750"/>
                            </p:stCondLst>
                            <p:childTnLst>
                              <p:par>
                                <p:cTn id="77" presetID="42" presetClass="entr" presetSubtype="0" fill="hold" grpId="0" nodeType="after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fade">
                                      <p:cBhvr>
                                        <p:cTn id="79" dur="250"/>
                                        <p:tgtEl>
                                          <p:spTgt spid="15"/>
                                        </p:tgtEl>
                                      </p:cBhvr>
                                    </p:animEffect>
                                    <p:anim calcmode="lin" valueType="num">
                                      <p:cBhvr>
                                        <p:cTn id="80" dur="250" fill="hold"/>
                                        <p:tgtEl>
                                          <p:spTgt spid="15"/>
                                        </p:tgtEl>
                                        <p:attrNameLst>
                                          <p:attrName>ppt_x</p:attrName>
                                        </p:attrNameLst>
                                      </p:cBhvr>
                                      <p:tavLst>
                                        <p:tav tm="0">
                                          <p:val>
                                            <p:strVal val="#ppt_x"/>
                                          </p:val>
                                        </p:tav>
                                        <p:tav tm="100000">
                                          <p:val>
                                            <p:strVal val="#ppt_x"/>
                                          </p:val>
                                        </p:tav>
                                      </p:tavLst>
                                    </p:anim>
                                    <p:anim calcmode="lin" valueType="num">
                                      <p:cBhvr>
                                        <p:cTn id="81" dur="250" fill="hold"/>
                                        <p:tgtEl>
                                          <p:spTgt spid="15"/>
                                        </p:tgtEl>
                                        <p:attrNameLst>
                                          <p:attrName>ppt_y</p:attrName>
                                        </p:attrNameLst>
                                      </p:cBhvr>
                                      <p:tavLst>
                                        <p:tav tm="0">
                                          <p:val>
                                            <p:strVal val="#ppt_y+.1"/>
                                          </p:val>
                                        </p:tav>
                                        <p:tav tm="100000">
                                          <p:val>
                                            <p:strVal val="#ppt_y"/>
                                          </p:val>
                                        </p:tav>
                                      </p:tavLst>
                                    </p:anim>
                                  </p:childTnLst>
                                </p:cTn>
                              </p:par>
                            </p:childTnLst>
                          </p:cTn>
                        </p:par>
                        <p:par>
                          <p:cTn id="82" fill="hold">
                            <p:stCondLst>
                              <p:cond delay="4000"/>
                            </p:stCondLst>
                            <p:childTnLst>
                              <p:par>
                                <p:cTn id="83" presetID="42" presetClass="entr" presetSubtype="0" fill="hold" grpId="0" nodeType="after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fade">
                                      <p:cBhvr>
                                        <p:cTn id="85" dur="250"/>
                                        <p:tgtEl>
                                          <p:spTgt spid="16"/>
                                        </p:tgtEl>
                                      </p:cBhvr>
                                    </p:animEffect>
                                    <p:anim calcmode="lin" valueType="num">
                                      <p:cBhvr>
                                        <p:cTn id="86" dur="250" fill="hold"/>
                                        <p:tgtEl>
                                          <p:spTgt spid="16"/>
                                        </p:tgtEl>
                                        <p:attrNameLst>
                                          <p:attrName>ppt_x</p:attrName>
                                        </p:attrNameLst>
                                      </p:cBhvr>
                                      <p:tavLst>
                                        <p:tav tm="0">
                                          <p:val>
                                            <p:strVal val="#ppt_x"/>
                                          </p:val>
                                        </p:tav>
                                        <p:tav tm="100000">
                                          <p:val>
                                            <p:strVal val="#ppt_x"/>
                                          </p:val>
                                        </p:tav>
                                      </p:tavLst>
                                    </p:anim>
                                    <p:anim calcmode="lin" valueType="num">
                                      <p:cBhvr>
                                        <p:cTn id="87" dur="250" fill="hold"/>
                                        <p:tgtEl>
                                          <p:spTgt spid="16"/>
                                        </p:tgtEl>
                                        <p:attrNameLst>
                                          <p:attrName>ppt_y</p:attrName>
                                        </p:attrNameLst>
                                      </p:cBhvr>
                                      <p:tavLst>
                                        <p:tav tm="0">
                                          <p:val>
                                            <p:strVal val="#ppt_y+.1"/>
                                          </p:val>
                                        </p:tav>
                                        <p:tav tm="100000">
                                          <p:val>
                                            <p:strVal val="#ppt_y"/>
                                          </p:val>
                                        </p:tav>
                                      </p:tavLst>
                                    </p:anim>
                                  </p:childTnLst>
                                </p:cTn>
                              </p:par>
                            </p:childTnLst>
                          </p:cTn>
                        </p:par>
                        <p:par>
                          <p:cTn id="88" fill="hold">
                            <p:stCondLst>
                              <p:cond delay="4250"/>
                            </p:stCondLst>
                            <p:childTnLst>
                              <p:par>
                                <p:cTn id="89" presetID="42" presetClass="entr" presetSubtype="0" fill="hold" grpId="0" nodeType="afterEffect">
                                  <p:stCondLst>
                                    <p:cond delay="0"/>
                                  </p:stCondLst>
                                  <p:childTnLst>
                                    <p:set>
                                      <p:cBhvr>
                                        <p:cTn id="90" dur="1" fill="hold">
                                          <p:stCondLst>
                                            <p:cond delay="0"/>
                                          </p:stCondLst>
                                        </p:cTn>
                                        <p:tgtEl>
                                          <p:spTgt spid="17"/>
                                        </p:tgtEl>
                                        <p:attrNameLst>
                                          <p:attrName>style.visibility</p:attrName>
                                        </p:attrNameLst>
                                      </p:cBhvr>
                                      <p:to>
                                        <p:strVal val="visible"/>
                                      </p:to>
                                    </p:set>
                                    <p:animEffect transition="in" filter="fade">
                                      <p:cBhvr>
                                        <p:cTn id="91" dur="250"/>
                                        <p:tgtEl>
                                          <p:spTgt spid="17"/>
                                        </p:tgtEl>
                                      </p:cBhvr>
                                    </p:animEffect>
                                    <p:anim calcmode="lin" valueType="num">
                                      <p:cBhvr>
                                        <p:cTn id="92" dur="250" fill="hold"/>
                                        <p:tgtEl>
                                          <p:spTgt spid="17"/>
                                        </p:tgtEl>
                                        <p:attrNameLst>
                                          <p:attrName>ppt_x</p:attrName>
                                        </p:attrNameLst>
                                      </p:cBhvr>
                                      <p:tavLst>
                                        <p:tav tm="0">
                                          <p:val>
                                            <p:strVal val="#ppt_x"/>
                                          </p:val>
                                        </p:tav>
                                        <p:tav tm="100000">
                                          <p:val>
                                            <p:strVal val="#ppt_x"/>
                                          </p:val>
                                        </p:tav>
                                      </p:tavLst>
                                    </p:anim>
                                    <p:anim calcmode="lin" valueType="num">
                                      <p:cBhvr>
                                        <p:cTn id="93" dur="250" fill="hold"/>
                                        <p:tgtEl>
                                          <p:spTgt spid="17"/>
                                        </p:tgtEl>
                                        <p:attrNameLst>
                                          <p:attrName>ppt_y</p:attrName>
                                        </p:attrNameLst>
                                      </p:cBhvr>
                                      <p:tavLst>
                                        <p:tav tm="0">
                                          <p:val>
                                            <p:strVal val="#ppt_y+.1"/>
                                          </p:val>
                                        </p:tav>
                                        <p:tav tm="100000">
                                          <p:val>
                                            <p:strVal val="#ppt_y"/>
                                          </p:val>
                                        </p:tav>
                                      </p:tavLst>
                                    </p:anim>
                                  </p:childTnLst>
                                </p:cTn>
                              </p:par>
                            </p:childTnLst>
                          </p:cTn>
                        </p:par>
                        <p:par>
                          <p:cTn id="94" fill="hold">
                            <p:stCondLst>
                              <p:cond delay="4500"/>
                            </p:stCondLst>
                            <p:childTnLst>
                              <p:par>
                                <p:cTn id="95" presetID="42" presetClass="entr" presetSubtype="0" fill="hold" grpId="0" nodeType="afterEffect">
                                  <p:stCondLst>
                                    <p:cond delay="0"/>
                                  </p:stCondLst>
                                  <p:childTnLst>
                                    <p:set>
                                      <p:cBhvr>
                                        <p:cTn id="96" dur="1" fill="hold">
                                          <p:stCondLst>
                                            <p:cond delay="0"/>
                                          </p:stCondLst>
                                        </p:cTn>
                                        <p:tgtEl>
                                          <p:spTgt spid="18"/>
                                        </p:tgtEl>
                                        <p:attrNameLst>
                                          <p:attrName>style.visibility</p:attrName>
                                        </p:attrNameLst>
                                      </p:cBhvr>
                                      <p:to>
                                        <p:strVal val="visible"/>
                                      </p:to>
                                    </p:set>
                                    <p:animEffect transition="in" filter="fade">
                                      <p:cBhvr>
                                        <p:cTn id="97" dur="250"/>
                                        <p:tgtEl>
                                          <p:spTgt spid="18"/>
                                        </p:tgtEl>
                                      </p:cBhvr>
                                    </p:animEffect>
                                    <p:anim calcmode="lin" valueType="num">
                                      <p:cBhvr>
                                        <p:cTn id="98" dur="250" fill="hold"/>
                                        <p:tgtEl>
                                          <p:spTgt spid="18"/>
                                        </p:tgtEl>
                                        <p:attrNameLst>
                                          <p:attrName>ppt_x</p:attrName>
                                        </p:attrNameLst>
                                      </p:cBhvr>
                                      <p:tavLst>
                                        <p:tav tm="0">
                                          <p:val>
                                            <p:strVal val="#ppt_x"/>
                                          </p:val>
                                        </p:tav>
                                        <p:tav tm="100000">
                                          <p:val>
                                            <p:strVal val="#ppt_x"/>
                                          </p:val>
                                        </p:tav>
                                      </p:tavLst>
                                    </p:anim>
                                    <p:anim calcmode="lin" valueType="num">
                                      <p:cBhvr>
                                        <p:cTn id="99" dur="250" fill="hold"/>
                                        <p:tgtEl>
                                          <p:spTgt spid="18"/>
                                        </p:tgtEl>
                                        <p:attrNameLst>
                                          <p:attrName>ppt_y</p:attrName>
                                        </p:attrNameLst>
                                      </p:cBhvr>
                                      <p:tavLst>
                                        <p:tav tm="0">
                                          <p:val>
                                            <p:strVal val="#ppt_y+.1"/>
                                          </p:val>
                                        </p:tav>
                                        <p:tav tm="100000">
                                          <p:val>
                                            <p:strVal val="#ppt_y"/>
                                          </p:val>
                                        </p:tav>
                                      </p:tavLst>
                                    </p:anim>
                                  </p:childTnLst>
                                </p:cTn>
                              </p:par>
                            </p:childTnLst>
                          </p:cTn>
                        </p:par>
                        <p:par>
                          <p:cTn id="100" fill="hold">
                            <p:stCondLst>
                              <p:cond delay="4750"/>
                            </p:stCondLst>
                            <p:childTnLst>
                              <p:par>
                                <p:cTn id="101" presetID="42" presetClass="entr" presetSubtype="0" fill="hold" grpId="0" nodeType="afterEffect">
                                  <p:stCondLst>
                                    <p:cond delay="0"/>
                                  </p:stCondLst>
                                  <p:childTnLst>
                                    <p:set>
                                      <p:cBhvr>
                                        <p:cTn id="102" dur="1" fill="hold">
                                          <p:stCondLst>
                                            <p:cond delay="0"/>
                                          </p:stCondLst>
                                        </p:cTn>
                                        <p:tgtEl>
                                          <p:spTgt spid="19"/>
                                        </p:tgtEl>
                                        <p:attrNameLst>
                                          <p:attrName>style.visibility</p:attrName>
                                        </p:attrNameLst>
                                      </p:cBhvr>
                                      <p:to>
                                        <p:strVal val="visible"/>
                                      </p:to>
                                    </p:set>
                                    <p:animEffect transition="in" filter="fade">
                                      <p:cBhvr>
                                        <p:cTn id="103" dur="250"/>
                                        <p:tgtEl>
                                          <p:spTgt spid="19"/>
                                        </p:tgtEl>
                                      </p:cBhvr>
                                    </p:animEffect>
                                    <p:anim calcmode="lin" valueType="num">
                                      <p:cBhvr>
                                        <p:cTn id="104" dur="250" fill="hold"/>
                                        <p:tgtEl>
                                          <p:spTgt spid="19"/>
                                        </p:tgtEl>
                                        <p:attrNameLst>
                                          <p:attrName>ppt_x</p:attrName>
                                        </p:attrNameLst>
                                      </p:cBhvr>
                                      <p:tavLst>
                                        <p:tav tm="0">
                                          <p:val>
                                            <p:strVal val="#ppt_x"/>
                                          </p:val>
                                        </p:tav>
                                        <p:tav tm="100000">
                                          <p:val>
                                            <p:strVal val="#ppt_x"/>
                                          </p:val>
                                        </p:tav>
                                      </p:tavLst>
                                    </p:anim>
                                    <p:anim calcmode="lin" valueType="num">
                                      <p:cBhvr>
                                        <p:cTn id="105" dur="250" fill="hold"/>
                                        <p:tgtEl>
                                          <p:spTgt spid="19"/>
                                        </p:tgtEl>
                                        <p:attrNameLst>
                                          <p:attrName>ppt_y</p:attrName>
                                        </p:attrNameLst>
                                      </p:cBhvr>
                                      <p:tavLst>
                                        <p:tav tm="0">
                                          <p:val>
                                            <p:strVal val="#ppt_y+.1"/>
                                          </p:val>
                                        </p:tav>
                                        <p:tav tm="100000">
                                          <p:val>
                                            <p:strVal val="#ppt_y"/>
                                          </p:val>
                                        </p:tav>
                                      </p:tavLst>
                                    </p:anim>
                                  </p:childTnLst>
                                </p:cTn>
                              </p:par>
                            </p:childTnLst>
                          </p:cTn>
                        </p:par>
                        <p:par>
                          <p:cTn id="106" fill="hold">
                            <p:stCondLst>
                              <p:cond delay="5000"/>
                            </p:stCondLst>
                            <p:childTnLst>
                              <p:par>
                                <p:cTn id="107" presetID="42" presetClass="entr" presetSubtype="0" fill="hold" grpId="0" nodeType="afterEffect">
                                  <p:stCondLst>
                                    <p:cond delay="0"/>
                                  </p:stCondLst>
                                  <p:childTnLst>
                                    <p:set>
                                      <p:cBhvr>
                                        <p:cTn id="108" dur="1" fill="hold">
                                          <p:stCondLst>
                                            <p:cond delay="0"/>
                                          </p:stCondLst>
                                        </p:cTn>
                                        <p:tgtEl>
                                          <p:spTgt spid="20"/>
                                        </p:tgtEl>
                                        <p:attrNameLst>
                                          <p:attrName>style.visibility</p:attrName>
                                        </p:attrNameLst>
                                      </p:cBhvr>
                                      <p:to>
                                        <p:strVal val="visible"/>
                                      </p:to>
                                    </p:set>
                                    <p:animEffect transition="in" filter="fade">
                                      <p:cBhvr>
                                        <p:cTn id="109" dur="250"/>
                                        <p:tgtEl>
                                          <p:spTgt spid="20"/>
                                        </p:tgtEl>
                                      </p:cBhvr>
                                    </p:animEffect>
                                    <p:anim calcmode="lin" valueType="num">
                                      <p:cBhvr>
                                        <p:cTn id="110" dur="250" fill="hold"/>
                                        <p:tgtEl>
                                          <p:spTgt spid="20"/>
                                        </p:tgtEl>
                                        <p:attrNameLst>
                                          <p:attrName>ppt_x</p:attrName>
                                        </p:attrNameLst>
                                      </p:cBhvr>
                                      <p:tavLst>
                                        <p:tav tm="0">
                                          <p:val>
                                            <p:strVal val="#ppt_x"/>
                                          </p:val>
                                        </p:tav>
                                        <p:tav tm="100000">
                                          <p:val>
                                            <p:strVal val="#ppt_x"/>
                                          </p:val>
                                        </p:tav>
                                      </p:tavLst>
                                    </p:anim>
                                    <p:anim calcmode="lin" valueType="num">
                                      <p:cBhvr>
                                        <p:cTn id="111" dur="250" fill="hold"/>
                                        <p:tgtEl>
                                          <p:spTgt spid="20"/>
                                        </p:tgtEl>
                                        <p:attrNameLst>
                                          <p:attrName>ppt_y</p:attrName>
                                        </p:attrNameLst>
                                      </p:cBhvr>
                                      <p:tavLst>
                                        <p:tav tm="0">
                                          <p:val>
                                            <p:strVal val="#ppt_y+.1"/>
                                          </p:val>
                                        </p:tav>
                                        <p:tav tm="100000">
                                          <p:val>
                                            <p:strVal val="#ppt_y"/>
                                          </p:val>
                                        </p:tav>
                                      </p:tavLst>
                                    </p:anim>
                                  </p:childTnLst>
                                </p:cTn>
                              </p:par>
                            </p:childTnLst>
                          </p:cTn>
                        </p:par>
                        <p:par>
                          <p:cTn id="112" fill="hold">
                            <p:stCondLst>
                              <p:cond delay="5250"/>
                            </p:stCondLst>
                            <p:childTnLst>
                              <p:par>
                                <p:cTn id="113" presetID="42" presetClass="entr" presetSubtype="0" fill="hold" grpId="0" nodeType="afterEffect">
                                  <p:stCondLst>
                                    <p:cond delay="0"/>
                                  </p:stCondLst>
                                  <p:childTnLst>
                                    <p:set>
                                      <p:cBhvr>
                                        <p:cTn id="114" dur="1" fill="hold">
                                          <p:stCondLst>
                                            <p:cond delay="0"/>
                                          </p:stCondLst>
                                        </p:cTn>
                                        <p:tgtEl>
                                          <p:spTgt spid="21"/>
                                        </p:tgtEl>
                                        <p:attrNameLst>
                                          <p:attrName>style.visibility</p:attrName>
                                        </p:attrNameLst>
                                      </p:cBhvr>
                                      <p:to>
                                        <p:strVal val="visible"/>
                                      </p:to>
                                    </p:set>
                                    <p:animEffect transition="in" filter="fade">
                                      <p:cBhvr>
                                        <p:cTn id="115" dur="250"/>
                                        <p:tgtEl>
                                          <p:spTgt spid="21"/>
                                        </p:tgtEl>
                                      </p:cBhvr>
                                    </p:animEffect>
                                    <p:anim calcmode="lin" valueType="num">
                                      <p:cBhvr>
                                        <p:cTn id="116" dur="250" fill="hold"/>
                                        <p:tgtEl>
                                          <p:spTgt spid="21"/>
                                        </p:tgtEl>
                                        <p:attrNameLst>
                                          <p:attrName>ppt_x</p:attrName>
                                        </p:attrNameLst>
                                      </p:cBhvr>
                                      <p:tavLst>
                                        <p:tav tm="0">
                                          <p:val>
                                            <p:strVal val="#ppt_x"/>
                                          </p:val>
                                        </p:tav>
                                        <p:tav tm="100000">
                                          <p:val>
                                            <p:strVal val="#ppt_x"/>
                                          </p:val>
                                        </p:tav>
                                      </p:tavLst>
                                    </p:anim>
                                    <p:anim calcmode="lin" valueType="num">
                                      <p:cBhvr>
                                        <p:cTn id="117" dur="250" fill="hold"/>
                                        <p:tgtEl>
                                          <p:spTgt spid="21"/>
                                        </p:tgtEl>
                                        <p:attrNameLst>
                                          <p:attrName>ppt_y</p:attrName>
                                        </p:attrNameLst>
                                      </p:cBhvr>
                                      <p:tavLst>
                                        <p:tav tm="0">
                                          <p:val>
                                            <p:strVal val="#ppt_y+.1"/>
                                          </p:val>
                                        </p:tav>
                                        <p:tav tm="100000">
                                          <p:val>
                                            <p:strVal val="#ppt_y"/>
                                          </p:val>
                                        </p:tav>
                                      </p:tavLst>
                                    </p:anim>
                                  </p:childTnLst>
                                </p:cTn>
                              </p:par>
                            </p:childTnLst>
                          </p:cTn>
                        </p:par>
                        <p:par>
                          <p:cTn id="118" fill="hold">
                            <p:stCondLst>
                              <p:cond delay="5500"/>
                            </p:stCondLst>
                            <p:childTnLst>
                              <p:par>
                                <p:cTn id="119" presetID="42" presetClass="entr" presetSubtype="0" fill="hold" grpId="0" nodeType="afterEffect">
                                  <p:stCondLst>
                                    <p:cond delay="0"/>
                                  </p:stCondLst>
                                  <p:childTnLst>
                                    <p:set>
                                      <p:cBhvr>
                                        <p:cTn id="120" dur="1" fill="hold">
                                          <p:stCondLst>
                                            <p:cond delay="0"/>
                                          </p:stCondLst>
                                        </p:cTn>
                                        <p:tgtEl>
                                          <p:spTgt spid="22"/>
                                        </p:tgtEl>
                                        <p:attrNameLst>
                                          <p:attrName>style.visibility</p:attrName>
                                        </p:attrNameLst>
                                      </p:cBhvr>
                                      <p:to>
                                        <p:strVal val="visible"/>
                                      </p:to>
                                    </p:set>
                                    <p:animEffect transition="in" filter="fade">
                                      <p:cBhvr>
                                        <p:cTn id="121" dur="250"/>
                                        <p:tgtEl>
                                          <p:spTgt spid="22"/>
                                        </p:tgtEl>
                                      </p:cBhvr>
                                    </p:animEffect>
                                    <p:anim calcmode="lin" valueType="num">
                                      <p:cBhvr>
                                        <p:cTn id="122" dur="250" fill="hold"/>
                                        <p:tgtEl>
                                          <p:spTgt spid="22"/>
                                        </p:tgtEl>
                                        <p:attrNameLst>
                                          <p:attrName>ppt_x</p:attrName>
                                        </p:attrNameLst>
                                      </p:cBhvr>
                                      <p:tavLst>
                                        <p:tav tm="0">
                                          <p:val>
                                            <p:strVal val="#ppt_x"/>
                                          </p:val>
                                        </p:tav>
                                        <p:tav tm="100000">
                                          <p:val>
                                            <p:strVal val="#ppt_x"/>
                                          </p:val>
                                        </p:tav>
                                      </p:tavLst>
                                    </p:anim>
                                    <p:anim calcmode="lin" valueType="num">
                                      <p:cBhvr>
                                        <p:cTn id="123" dur="250" fill="hold"/>
                                        <p:tgtEl>
                                          <p:spTgt spid="22"/>
                                        </p:tgtEl>
                                        <p:attrNameLst>
                                          <p:attrName>ppt_y</p:attrName>
                                        </p:attrNameLst>
                                      </p:cBhvr>
                                      <p:tavLst>
                                        <p:tav tm="0">
                                          <p:val>
                                            <p:strVal val="#ppt_y+.1"/>
                                          </p:val>
                                        </p:tav>
                                        <p:tav tm="100000">
                                          <p:val>
                                            <p:strVal val="#ppt_y"/>
                                          </p:val>
                                        </p:tav>
                                      </p:tavLst>
                                    </p:anim>
                                  </p:childTnLst>
                                </p:cTn>
                              </p:par>
                            </p:childTnLst>
                          </p:cTn>
                        </p:par>
                        <p:par>
                          <p:cTn id="124" fill="hold">
                            <p:stCondLst>
                              <p:cond delay="5750"/>
                            </p:stCondLst>
                            <p:childTnLst>
                              <p:par>
                                <p:cTn id="125" presetID="42" presetClass="entr" presetSubtype="0" fill="hold" grpId="0" nodeType="afterEffect">
                                  <p:stCondLst>
                                    <p:cond delay="0"/>
                                  </p:stCondLst>
                                  <p:childTnLst>
                                    <p:set>
                                      <p:cBhvr>
                                        <p:cTn id="126" dur="1" fill="hold">
                                          <p:stCondLst>
                                            <p:cond delay="0"/>
                                          </p:stCondLst>
                                        </p:cTn>
                                        <p:tgtEl>
                                          <p:spTgt spid="23"/>
                                        </p:tgtEl>
                                        <p:attrNameLst>
                                          <p:attrName>style.visibility</p:attrName>
                                        </p:attrNameLst>
                                      </p:cBhvr>
                                      <p:to>
                                        <p:strVal val="visible"/>
                                      </p:to>
                                    </p:set>
                                    <p:animEffect transition="in" filter="fade">
                                      <p:cBhvr>
                                        <p:cTn id="127" dur="250"/>
                                        <p:tgtEl>
                                          <p:spTgt spid="23"/>
                                        </p:tgtEl>
                                      </p:cBhvr>
                                    </p:animEffect>
                                    <p:anim calcmode="lin" valueType="num">
                                      <p:cBhvr>
                                        <p:cTn id="128" dur="250" fill="hold"/>
                                        <p:tgtEl>
                                          <p:spTgt spid="23"/>
                                        </p:tgtEl>
                                        <p:attrNameLst>
                                          <p:attrName>ppt_x</p:attrName>
                                        </p:attrNameLst>
                                      </p:cBhvr>
                                      <p:tavLst>
                                        <p:tav tm="0">
                                          <p:val>
                                            <p:strVal val="#ppt_x"/>
                                          </p:val>
                                        </p:tav>
                                        <p:tav tm="100000">
                                          <p:val>
                                            <p:strVal val="#ppt_x"/>
                                          </p:val>
                                        </p:tav>
                                      </p:tavLst>
                                    </p:anim>
                                    <p:anim calcmode="lin" valueType="num">
                                      <p:cBhvr>
                                        <p:cTn id="129" dur="250" fill="hold"/>
                                        <p:tgtEl>
                                          <p:spTgt spid="23"/>
                                        </p:tgtEl>
                                        <p:attrNameLst>
                                          <p:attrName>ppt_y</p:attrName>
                                        </p:attrNameLst>
                                      </p:cBhvr>
                                      <p:tavLst>
                                        <p:tav tm="0">
                                          <p:val>
                                            <p:strVal val="#ppt_y+.1"/>
                                          </p:val>
                                        </p:tav>
                                        <p:tav tm="100000">
                                          <p:val>
                                            <p:strVal val="#ppt_y"/>
                                          </p:val>
                                        </p:tav>
                                      </p:tavLst>
                                    </p:anim>
                                  </p:childTnLst>
                                </p:cTn>
                              </p:par>
                            </p:childTnLst>
                          </p:cTn>
                        </p:par>
                        <p:par>
                          <p:cTn id="130" fill="hold">
                            <p:stCondLst>
                              <p:cond delay="6000"/>
                            </p:stCondLst>
                            <p:childTnLst>
                              <p:par>
                                <p:cTn id="131" presetID="42" presetClass="entr" presetSubtype="0" fill="hold" nodeType="afterEffect">
                                  <p:stCondLst>
                                    <p:cond delay="0"/>
                                  </p:stCondLst>
                                  <p:childTnLst>
                                    <p:set>
                                      <p:cBhvr>
                                        <p:cTn id="132" dur="1" fill="hold">
                                          <p:stCondLst>
                                            <p:cond delay="0"/>
                                          </p:stCondLst>
                                        </p:cTn>
                                        <p:tgtEl>
                                          <p:spTgt spid="24"/>
                                        </p:tgtEl>
                                        <p:attrNameLst>
                                          <p:attrName>style.visibility</p:attrName>
                                        </p:attrNameLst>
                                      </p:cBhvr>
                                      <p:to>
                                        <p:strVal val="visible"/>
                                      </p:to>
                                    </p:set>
                                    <p:animEffect transition="in" filter="fade">
                                      <p:cBhvr>
                                        <p:cTn id="133" dur="750"/>
                                        <p:tgtEl>
                                          <p:spTgt spid="24"/>
                                        </p:tgtEl>
                                      </p:cBhvr>
                                    </p:animEffect>
                                    <p:anim calcmode="lin" valueType="num">
                                      <p:cBhvr>
                                        <p:cTn id="134" dur="750" fill="hold"/>
                                        <p:tgtEl>
                                          <p:spTgt spid="24"/>
                                        </p:tgtEl>
                                        <p:attrNameLst>
                                          <p:attrName>ppt_x</p:attrName>
                                        </p:attrNameLst>
                                      </p:cBhvr>
                                      <p:tavLst>
                                        <p:tav tm="0">
                                          <p:val>
                                            <p:strVal val="#ppt_x"/>
                                          </p:val>
                                        </p:tav>
                                        <p:tav tm="100000">
                                          <p:val>
                                            <p:strVal val="#ppt_x"/>
                                          </p:val>
                                        </p:tav>
                                      </p:tavLst>
                                    </p:anim>
                                    <p:anim calcmode="lin" valueType="num">
                                      <p:cBhvr>
                                        <p:cTn id="135" dur="7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animBg="1"/>
      <p:bldP spid="9" grpId="0" animBg="1"/>
      <p:bldP spid="10" grpId="0" animBg="1"/>
      <p:bldP spid="11" grpId="0" animBg="1"/>
      <p:bldP spid="13" grpId="0" animBg="1"/>
      <p:bldP spid="14" grpId="0"/>
      <p:bldP spid="15" grpId="0"/>
      <p:bldP spid="16" grpId="0"/>
      <p:bldP spid="17" grpId="0"/>
      <p:bldP spid="18" grpId="0"/>
      <p:bldP spid="19" grpId="0"/>
      <p:bldP spid="20" grpId="0"/>
      <p:bldP spid="21" grpId="0"/>
      <p:bldP spid="22"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4474546" y="243393"/>
            <a:ext cx="32553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600" b="1" spc="300" dirty="0">
                <a:solidFill>
                  <a:srgbClr val="61B7AE"/>
                </a:solidFill>
                <a:latin typeface="微软雅黑" panose="020B0503020204020204" pitchFamily="34" charset="-122"/>
                <a:ea typeface="微软雅黑" panose="020B0503020204020204" pitchFamily="34" charset="-122"/>
                <a:sym typeface="Arial" panose="020B0604020202020204" pitchFamily="34" charset="0"/>
              </a:rPr>
              <a:t>明年工作计划</a:t>
            </a:r>
          </a:p>
        </p:txBody>
      </p:sp>
      <p:grpSp>
        <p:nvGrpSpPr>
          <p:cNvPr id="3" name="组合 2">
            <a:extLst>
              <a:ext uri="{FF2B5EF4-FFF2-40B4-BE49-F238E27FC236}">
                <a16:creationId xmlns:a16="http://schemas.microsoft.com/office/drawing/2014/main" id="{4A085070-7182-4698-9255-BED769FAC252}"/>
              </a:ext>
            </a:extLst>
          </p:cNvPr>
          <p:cNvGrpSpPr/>
          <p:nvPr/>
        </p:nvGrpSpPr>
        <p:grpSpPr>
          <a:xfrm>
            <a:off x="2909813" y="1712062"/>
            <a:ext cx="884237" cy="925512"/>
            <a:chOff x="2700263" y="1110021"/>
            <a:chExt cx="884237" cy="925512"/>
          </a:xfrm>
          <a:solidFill>
            <a:srgbClr val="61B7AE"/>
          </a:solidFill>
        </p:grpSpPr>
        <p:sp>
          <p:nvSpPr>
            <p:cNvPr id="4" name="Oval 6">
              <a:extLst>
                <a:ext uri="{FF2B5EF4-FFF2-40B4-BE49-F238E27FC236}">
                  <a16:creationId xmlns:a16="http://schemas.microsoft.com/office/drawing/2014/main" id="{9A3F7B28-AFC3-452A-BA94-FEAF4B0C7193}"/>
                </a:ext>
              </a:extLst>
            </p:cNvPr>
            <p:cNvSpPr>
              <a:spLocks noChangeArrowheads="1"/>
            </p:cNvSpPr>
            <p:nvPr/>
          </p:nvSpPr>
          <p:spPr bwMode="auto">
            <a:xfrm>
              <a:off x="2700263" y="1110021"/>
              <a:ext cx="884237" cy="925512"/>
            </a:xfrm>
            <a:prstGeom prst="ellipse">
              <a:avLst/>
            </a:prstGeom>
            <a:grpFill/>
            <a:ln w="7" cap="flat">
              <a:noFill/>
              <a:prstDash val="solid"/>
              <a:miter lim="800000"/>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endParaRPr>
            </a:p>
          </p:txBody>
        </p:sp>
        <p:sp>
          <p:nvSpPr>
            <p:cNvPr id="5" name="TextBox 47">
              <a:extLst>
                <a:ext uri="{FF2B5EF4-FFF2-40B4-BE49-F238E27FC236}">
                  <a16:creationId xmlns:a16="http://schemas.microsoft.com/office/drawing/2014/main" id="{870AAC79-982C-4D16-BAE3-41989D54B1E7}"/>
                </a:ext>
              </a:extLst>
            </p:cNvPr>
            <p:cNvSpPr txBox="1"/>
            <p:nvPr/>
          </p:nvSpPr>
          <p:spPr>
            <a:xfrm>
              <a:off x="2907381" y="1195885"/>
              <a:ext cx="470000" cy="646331"/>
            </a:xfrm>
            <a:prstGeom prst="rect">
              <a:avLst/>
            </a:prstGeom>
            <a:grp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chemeClr val="bg1"/>
                  </a:solidFill>
                  <a:effectLst/>
                  <a:uLnTx/>
                  <a:uFillTx/>
                  <a:latin typeface="微软雅黑"/>
                  <a:ea typeface="微软雅黑"/>
                </a:rPr>
                <a:t>1</a:t>
              </a:r>
              <a:endParaRPr kumimoji="0" lang="zh-CN" altLang="en-US" sz="3600" b="1" i="0" u="none" strike="noStrike" kern="0" cap="none" spc="0" normalizeH="0" baseline="0" noProof="0" dirty="0">
                <a:ln>
                  <a:noFill/>
                </a:ln>
                <a:solidFill>
                  <a:schemeClr val="bg1"/>
                </a:solidFill>
                <a:effectLst/>
                <a:uLnTx/>
                <a:uFillTx/>
                <a:latin typeface="微软雅黑"/>
                <a:ea typeface="微软雅黑"/>
              </a:endParaRPr>
            </a:p>
          </p:txBody>
        </p:sp>
      </p:grpSp>
      <p:grpSp>
        <p:nvGrpSpPr>
          <p:cNvPr id="6" name="组合 5">
            <a:extLst>
              <a:ext uri="{FF2B5EF4-FFF2-40B4-BE49-F238E27FC236}">
                <a16:creationId xmlns:a16="http://schemas.microsoft.com/office/drawing/2014/main" id="{A81A9223-AE93-48D1-8D9D-F930CE4CD95D}"/>
              </a:ext>
            </a:extLst>
          </p:cNvPr>
          <p:cNvGrpSpPr/>
          <p:nvPr/>
        </p:nvGrpSpPr>
        <p:grpSpPr>
          <a:xfrm>
            <a:off x="4336975" y="2594712"/>
            <a:ext cx="1046162" cy="1019175"/>
            <a:chOff x="4127425" y="1992671"/>
            <a:chExt cx="1046162" cy="1019175"/>
          </a:xfrm>
          <a:solidFill>
            <a:srgbClr val="61B7AE"/>
          </a:solidFill>
        </p:grpSpPr>
        <p:sp>
          <p:nvSpPr>
            <p:cNvPr id="7" name="Freeform 11">
              <a:extLst>
                <a:ext uri="{FF2B5EF4-FFF2-40B4-BE49-F238E27FC236}">
                  <a16:creationId xmlns:a16="http://schemas.microsoft.com/office/drawing/2014/main" id="{75B6848D-9E38-44A5-AC95-10C05966494A}"/>
                </a:ext>
              </a:extLst>
            </p:cNvPr>
            <p:cNvSpPr>
              <a:spLocks/>
            </p:cNvSpPr>
            <p:nvPr/>
          </p:nvSpPr>
          <p:spPr bwMode="auto">
            <a:xfrm>
              <a:off x="4127425" y="1992671"/>
              <a:ext cx="1046162" cy="1019175"/>
            </a:xfrm>
            <a:custGeom>
              <a:avLst/>
              <a:gdLst>
                <a:gd name="T0" fmla="*/ 2522 w 2855"/>
                <a:gd name="T1" fmla="*/ 761 h 2785"/>
                <a:gd name="T2" fmla="*/ 2030 w 2855"/>
                <a:gd name="T3" fmla="*/ 2436 h 2785"/>
                <a:gd name="T4" fmla="*/ 332 w 2855"/>
                <a:gd name="T5" fmla="*/ 2025 h 2785"/>
                <a:gd name="T6" fmla="*/ 824 w 2855"/>
                <a:gd name="T7" fmla="*/ 349 h 2785"/>
                <a:gd name="T8" fmla="*/ 2522 w 2855"/>
                <a:gd name="T9" fmla="*/ 761 h 2785"/>
              </a:gdLst>
              <a:ahLst/>
              <a:cxnLst>
                <a:cxn ang="0">
                  <a:pos x="T0" y="T1"/>
                </a:cxn>
                <a:cxn ang="0">
                  <a:pos x="T2" y="T3"/>
                </a:cxn>
                <a:cxn ang="0">
                  <a:pos x="T4" y="T5"/>
                </a:cxn>
                <a:cxn ang="0">
                  <a:pos x="T6" y="T7"/>
                </a:cxn>
                <a:cxn ang="0">
                  <a:pos x="T8" y="T9"/>
                </a:cxn>
              </a:cxnLst>
              <a:rect l="0" t="0" r="r" b="b"/>
              <a:pathLst>
                <a:path w="2855" h="2785">
                  <a:moveTo>
                    <a:pt x="2522" y="761"/>
                  </a:moveTo>
                  <a:cubicBezTo>
                    <a:pt x="2855" y="1337"/>
                    <a:pt x="2634" y="2087"/>
                    <a:pt x="2030" y="2436"/>
                  </a:cubicBezTo>
                  <a:cubicBezTo>
                    <a:pt x="1425" y="2785"/>
                    <a:pt x="665" y="2601"/>
                    <a:pt x="332" y="2025"/>
                  </a:cubicBezTo>
                  <a:cubicBezTo>
                    <a:pt x="0" y="1448"/>
                    <a:pt x="220" y="698"/>
                    <a:pt x="824" y="349"/>
                  </a:cubicBezTo>
                  <a:cubicBezTo>
                    <a:pt x="1429" y="0"/>
                    <a:pt x="2189" y="184"/>
                    <a:pt x="2522" y="761"/>
                  </a:cubicBezTo>
                  <a:close/>
                </a:path>
              </a:pathLst>
            </a:custGeom>
            <a:grpFill/>
            <a:ln w="7" cap="flat">
              <a:noFill/>
              <a:prstDash val="solid"/>
              <a:miter lim="800000"/>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endParaRPr>
            </a:p>
          </p:txBody>
        </p:sp>
        <p:sp>
          <p:nvSpPr>
            <p:cNvPr id="8" name="TextBox 50">
              <a:extLst>
                <a:ext uri="{FF2B5EF4-FFF2-40B4-BE49-F238E27FC236}">
                  <a16:creationId xmlns:a16="http://schemas.microsoft.com/office/drawing/2014/main" id="{EE2A6AC1-7CF9-4458-89C5-A649076A2C2B}"/>
                </a:ext>
              </a:extLst>
            </p:cNvPr>
            <p:cNvSpPr txBox="1"/>
            <p:nvPr/>
          </p:nvSpPr>
          <p:spPr>
            <a:xfrm>
              <a:off x="4463048" y="2169661"/>
              <a:ext cx="470000" cy="646331"/>
            </a:xfrm>
            <a:prstGeom prst="rect">
              <a:avLst/>
            </a:prstGeom>
            <a:grp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chemeClr val="bg1"/>
                  </a:solidFill>
                  <a:effectLst/>
                  <a:uLnTx/>
                  <a:uFillTx/>
                  <a:latin typeface="微软雅黑"/>
                  <a:ea typeface="微软雅黑"/>
                </a:rPr>
                <a:t>2</a:t>
              </a:r>
              <a:endParaRPr kumimoji="0" lang="zh-CN" altLang="en-US" sz="3600" b="1" i="0" u="none" strike="noStrike" kern="0" cap="none" spc="0" normalizeH="0" baseline="0" noProof="0" dirty="0">
                <a:ln>
                  <a:noFill/>
                </a:ln>
                <a:solidFill>
                  <a:schemeClr val="bg1"/>
                </a:solidFill>
                <a:effectLst/>
                <a:uLnTx/>
                <a:uFillTx/>
                <a:latin typeface="微软雅黑"/>
                <a:ea typeface="微软雅黑"/>
              </a:endParaRPr>
            </a:p>
          </p:txBody>
        </p:sp>
      </p:grpSp>
      <p:grpSp>
        <p:nvGrpSpPr>
          <p:cNvPr id="9" name="组合 8">
            <a:extLst>
              <a:ext uri="{FF2B5EF4-FFF2-40B4-BE49-F238E27FC236}">
                <a16:creationId xmlns:a16="http://schemas.microsoft.com/office/drawing/2014/main" id="{53AF48A1-7440-49A6-9DBC-3C9E9DFC9302}"/>
              </a:ext>
            </a:extLst>
          </p:cNvPr>
          <p:cNvGrpSpPr/>
          <p:nvPr/>
        </p:nvGrpSpPr>
        <p:grpSpPr>
          <a:xfrm>
            <a:off x="4286175" y="4364774"/>
            <a:ext cx="1046162" cy="1020762"/>
            <a:chOff x="4076625" y="3762733"/>
            <a:chExt cx="1046162" cy="1020762"/>
          </a:xfrm>
          <a:solidFill>
            <a:srgbClr val="61B7AE"/>
          </a:solidFill>
        </p:grpSpPr>
        <p:sp>
          <p:nvSpPr>
            <p:cNvPr id="10" name="Freeform 10">
              <a:extLst>
                <a:ext uri="{FF2B5EF4-FFF2-40B4-BE49-F238E27FC236}">
                  <a16:creationId xmlns:a16="http://schemas.microsoft.com/office/drawing/2014/main" id="{15393D5E-6D13-48F9-933A-857C6EC62584}"/>
                </a:ext>
              </a:extLst>
            </p:cNvPr>
            <p:cNvSpPr>
              <a:spLocks/>
            </p:cNvSpPr>
            <p:nvPr/>
          </p:nvSpPr>
          <p:spPr bwMode="auto">
            <a:xfrm>
              <a:off x="4076625" y="3762733"/>
              <a:ext cx="1046162" cy="1020762"/>
            </a:xfrm>
            <a:custGeom>
              <a:avLst/>
              <a:gdLst>
                <a:gd name="T0" fmla="*/ 2522 w 2855"/>
                <a:gd name="T1" fmla="*/ 2025 h 2786"/>
                <a:gd name="T2" fmla="*/ 825 w 2855"/>
                <a:gd name="T3" fmla="*/ 2437 h 2786"/>
                <a:gd name="T4" fmla="*/ 333 w 2855"/>
                <a:gd name="T5" fmla="*/ 761 h 2786"/>
                <a:gd name="T6" fmla="*/ 2030 w 2855"/>
                <a:gd name="T7" fmla="*/ 349 h 2786"/>
                <a:gd name="T8" fmla="*/ 2522 w 2855"/>
                <a:gd name="T9" fmla="*/ 2025 h 2786"/>
              </a:gdLst>
              <a:ahLst/>
              <a:cxnLst>
                <a:cxn ang="0">
                  <a:pos x="T0" y="T1"/>
                </a:cxn>
                <a:cxn ang="0">
                  <a:pos x="T2" y="T3"/>
                </a:cxn>
                <a:cxn ang="0">
                  <a:pos x="T4" y="T5"/>
                </a:cxn>
                <a:cxn ang="0">
                  <a:pos x="T6" y="T7"/>
                </a:cxn>
                <a:cxn ang="0">
                  <a:pos x="T8" y="T9"/>
                </a:cxn>
              </a:cxnLst>
              <a:rect l="0" t="0" r="r" b="b"/>
              <a:pathLst>
                <a:path w="2855" h="2786">
                  <a:moveTo>
                    <a:pt x="2522" y="2025"/>
                  </a:moveTo>
                  <a:cubicBezTo>
                    <a:pt x="2189" y="2601"/>
                    <a:pt x="1429" y="2786"/>
                    <a:pt x="825" y="2437"/>
                  </a:cubicBezTo>
                  <a:cubicBezTo>
                    <a:pt x="220" y="2088"/>
                    <a:pt x="0" y="1337"/>
                    <a:pt x="333" y="761"/>
                  </a:cubicBezTo>
                  <a:cubicBezTo>
                    <a:pt x="665" y="185"/>
                    <a:pt x="1425" y="0"/>
                    <a:pt x="2030" y="349"/>
                  </a:cubicBezTo>
                  <a:cubicBezTo>
                    <a:pt x="2634" y="698"/>
                    <a:pt x="2855" y="1449"/>
                    <a:pt x="2522" y="2025"/>
                  </a:cubicBezTo>
                  <a:close/>
                </a:path>
              </a:pathLst>
            </a:custGeom>
            <a:grpFill/>
            <a:ln w="7" cap="flat">
              <a:noFill/>
              <a:prstDash val="solid"/>
              <a:miter lim="800000"/>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endParaRPr>
            </a:p>
          </p:txBody>
        </p:sp>
        <p:sp>
          <p:nvSpPr>
            <p:cNvPr id="11" name="TextBox 53">
              <a:extLst>
                <a:ext uri="{FF2B5EF4-FFF2-40B4-BE49-F238E27FC236}">
                  <a16:creationId xmlns:a16="http://schemas.microsoft.com/office/drawing/2014/main" id="{596A88EA-0456-4152-A7A8-B94683E81AEF}"/>
                </a:ext>
              </a:extLst>
            </p:cNvPr>
            <p:cNvSpPr txBox="1"/>
            <p:nvPr/>
          </p:nvSpPr>
          <p:spPr>
            <a:xfrm>
              <a:off x="4403672" y="3986585"/>
              <a:ext cx="470000" cy="646331"/>
            </a:xfrm>
            <a:prstGeom prst="rect">
              <a:avLst/>
            </a:prstGeom>
            <a:grp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chemeClr val="bg1"/>
                  </a:solidFill>
                  <a:effectLst/>
                  <a:uLnTx/>
                  <a:uFillTx/>
                  <a:latin typeface="微软雅黑"/>
                  <a:ea typeface="微软雅黑"/>
                </a:rPr>
                <a:t>3</a:t>
              </a:r>
              <a:endParaRPr kumimoji="0" lang="zh-CN" altLang="en-US" sz="3600" b="1" i="0" u="none" strike="noStrike" kern="0" cap="none" spc="0" normalizeH="0" baseline="0" noProof="0" dirty="0">
                <a:ln>
                  <a:noFill/>
                </a:ln>
                <a:solidFill>
                  <a:schemeClr val="bg1"/>
                </a:solidFill>
                <a:effectLst/>
                <a:uLnTx/>
                <a:uFillTx/>
                <a:latin typeface="微软雅黑"/>
                <a:ea typeface="微软雅黑"/>
              </a:endParaRPr>
            </a:p>
          </p:txBody>
        </p:sp>
      </p:grpSp>
      <p:grpSp>
        <p:nvGrpSpPr>
          <p:cNvPr id="13" name="组合 12">
            <a:extLst>
              <a:ext uri="{FF2B5EF4-FFF2-40B4-BE49-F238E27FC236}">
                <a16:creationId xmlns:a16="http://schemas.microsoft.com/office/drawing/2014/main" id="{624A9DBE-5AB5-4E56-AD92-34165ABA5E4D}"/>
              </a:ext>
            </a:extLst>
          </p:cNvPr>
          <p:cNvGrpSpPr/>
          <p:nvPr/>
        </p:nvGrpSpPr>
        <p:grpSpPr>
          <a:xfrm>
            <a:off x="2808213" y="5253774"/>
            <a:ext cx="882650" cy="925512"/>
            <a:chOff x="2598663" y="4651733"/>
            <a:chExt cx="882650" cy="925512"/>
          </a:xfrm>
          <a:solidFill>
            <a:srgbClr val="61B7AE"/>
          </a:solidFill>
        </p:grpSpPr>
        <p:sp>
          <p:nvSpPr>
            <p:cNvPr id="14" name="Oval 9">
              <a:extLst>
                <a:ext uri="{FF2B5EF4-FFF2-40B4-BE49-F238E27FC236}">
                  <a16:creationId xmlns:a16="http://schemas.microsoft.com/office/drawing/2014/main" id="{D505287D-9A1B-4F0B-BB0E-179DEF041431}"/>
                </a:ext>
              </a:extLst>
            </p:cNvPr>
            <p:cNvSpPr>
              <a:spLocks noChangeArrowheads="1"/>
            </p:cNvSpPr>
            <p:nvPr/>
          </p:nvSpPr>
          <p:spPr bwMode="auto">
            <a:xfrm>
              <a:off x="2598663" y="4651733"/>
              <a:ext cx="882650" cy="925512"/>
            </a:xfrm>
            <a:prstGeom prst="ellipse">
              <a:avLst/>
            </a:prstGeom>
            <a:grpFill/>
            <a:ln w="7" cap="flat">
              <a:noFill/>
              <a:prstDash val="solid"/>
              <a:miter lim="800000"/>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endParaRPr>
            </a:p>
          </p:txBody>
        </p:sp>
        <p:sp>
          <p:nvSpPr>
            <p:cNvPr id="15" name="TextBox 56">
              <a:extLst>
                <a:ext uri="{FF2B5EF4-FFF2-40B4-BE49-F238E27FC236}">
                  <a16:creationId xmlns:a16="http://schemas.microsoft.com/office/drawing/2014/main" id="{22611DCE-385F-48A9-8A87-20755615B048}"/>
                </a:ext>
              </a:extLst>
            </p:cNvPr>
            <p:cNvSpPr txBox="1"/>
            <p:nvPr/>
          </p:nvSpPr>
          <p:spPr>
            <a:xfrm>
              <a:off x="2824254" y="4853484"/>
              <a:ext cx="470000" cy="646331"/>
            </a:xfrm>
            <a:prstGeom prst="rect">
              <a:avLst/>
            </a:prstGeom>
            <a:grp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chemeClr val="bg1"/>
                  </a:solidFill>
                  <a:effectLst/>
                  <a:uLnTx/>
                  <a:uFillTx/>
                  <a:latin typeface="微软雅黑"/>
                  <a:ea typeface="微软雅黑"/>
                </a:rPr>
                <a:t>4</a:t>
              </a:r>
              <a:endParaRPr kumimoji="0" lang="zh-CN" altLang="en-US" sz="3600" b="1" i="0" u="none" strike="noStrike" kern="0" cap="none" spc="0" normalizeH="0" baseline="0" noProof="0" dirty="0">
                <a:ln>
                  <a:noFill/>
                </a:ln>
                <a:solidFill>
                  <a:schemeClr val="bg1"/>
                </a:solidFill>
                <a:effectLst/>
                <a:uLnTx/>
                <a:uFillTx/>
                <a:latin typeface="微软雅黑"/>
                <a:ea typeface="微软雅黑"/>
              </a:endParaRPr>
            </a:p>
          </p:txBody>
        </p:sp>
      </p:grpSp>
      <p:grpSp>
        <p:nvGrpSpPr>
          <p:cNvPr id="16" name="组合 15">
            <a:extLst>
              <a:ext uri="{FF2B5EF4-FFF2-40B4-BE49-F238E27FC236}">
                <a16:creationId xmlns:a16="http://schemas.microsoft.com/office/drawing/2014/main" id="{4A6902B7-0630-4667-B8B0-1E9A169AEACE}"/>
              </a:ext>
            </a:extLst>
          </p:cNvPr>
          <p:cNvGrpSpPr/>
          <p:nvPr/>
        </p:nvGrpSpPr>
        <p:grpSpPr>
          <a:xfrm>
            <a:off x="1219126" y="4277462"/>
            <a:ext cx="1046162" cy="1019175"/>
            <a:chOff x="1009576" y="3675421"/>
            <a:chExt cx="1046162" cy="1019175"/>
          </a:xfrm>
          <a:solidFill>
            <a:srgbClr val="61B7AE"/>
          </a:solidFill>
        </p:grpSpPr>
        <p:sp>
          <p:nvSpPr>
            <p:cNvPr id="17" name="Freeform 8">
              <a:extLst>
                <a:ext uri="{FF2B5EF4-FFF2-40B4-BE49-F238E27FC236}">
                  <a16:creationId xmlns:a16="http://schemas.microsoft.com/office/drawing/2014/main" id="{FC2E8A80-B32C-4AEC-B869-B068B2BDD001}"/>
                </a:ext>
              </a:extLst>
            </p:cNvPr>
            <p:cNvSpPr>
              <a:spLocks/>
            </p:cNvSpPr>
            <p:nvPr/>
          </p:nvSpPr>
          <p:spPr bwMode="auto">
            <a:xfrm>
              <a:off x="1009576" y="3675421"/>
              <a:ext cx="1046162" cy="1019175"/>
            </a:xfrm>
            <a:custGeom>
              <a:avLst/>
              <a:gdLst>
                <a:gd name="T0" fmla="*/ 333 w 2855"/>
                <a:gd name="T1" fmla="*/ 2025 h 2785"/>
                <a:gd name="T2" fmla="*/ 825 w 2855"/>
                <a:gd name="T3" fmla="*/ 349 h 2785"/>
                <a:gd name="T4" fmla="*/ 2523 w 2855"/>
                <a:gd name="T5" fmla="*/ 760 h 2785"/>
                <a:gd name="T6" fmla="*/ 2030 w 2855"/>
                <a:gd name="T7" fmla="*/ 2436 h 2785"/>
                <a:gd name="T8" fmla="*/ 333 w 2855"/>
                <a:gd name="T9" fmla="*/ 2025 h 2785"/>
              </a:gdLst>
              <a:ahLst/>
              <a:cxnLst>
                <a:cxn ang="0">
                  <a:pos x="T0" y="T1"/>
                </a:cxn>
                <a:cxn ang="0">
                  <a:pos x="T2" y="T3"/>
                </a:cxn>
                <a:cxn ang="0">
                  <a:pos x="T4" y="T5"/>
                </a:cxn>
                <a:cxn ang="0">
                  <a:pos x="T6" y="T7"/>
                </a:cxn>
                <a:cxn ang="0">
                  <a:pos x="T8" y="T9"/>
                </a:cxn>
              </a:cxnLst>
              <a:rect l="0" t="0" r="r" b="b"/>
              <a:pathLst>
                <a:path w="2855" h="2785">
                  <a:moveTo>
                    <a:pt x="333" y="2025"/>
                  </a:moveTo>
                  <a:cubicBezTo>
                    <a:pt x="0" y="1448"/>
                    <a:pt x="221" y="698"/>
                    <a:pt x="825" y="349"/>
                  </a:cubicBezTo>
                  <a:cubicBezTo>
                    <a:pt x="1430" y="0"/>
                    <a:pt x="2190" y="184"/>
                    <a:pt x="2523" y="760"/>
                  </a:cubicBezTo>
                  <a:cubicBezTo>
                    <a:pt x="2855" y="1337"/>
                    <a:pt x="2635" y="2087"/>
                    <a:pt x="2030" y="2436"/>
                  </a:cubicBezTo>
                  <a:cubicBezTo>
                    <a:pt x="1426" y="2785"/>
                    <a:pt x="666" y="2601"/>
                    <a:pt x="333" y="2025"/>
                  </a:cubicBezTo>
                  <a:close/>
                </a:path>
              </a:pathLst>
            </a:custGeom>
            <a:grpFill/>
            <a:ln w="7" cap="flat">
              <a:noFill/>
              <a:prstDash val="solid"/>
              <a:miter lim="800000"/>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endParaRPr>
            </a:p>
          </p:txBody>
        </p:sp>
        <p:sp>
          <p:nvSpPr>
            <p:cNvPr id="18" name="TextBox 59">
              <a:extLst>
                <a:ext uri="{FF2B5EF4-FFF2-40B4-BE49-F238E27FC236}">
                  <a16:creationId xmlns:a16="http://schemas.microsoft.com/office/drawing/2014/main" id="{68C9B370-0EEE-40C0-8A54-C81814BBBCBF}"/>
                </a:ext>
              </a:extLst>
            </p:cNvPr>
            <p:cNvSpPr txBox="1"/>
            <p:nvPr/>
          </p:nvSpPr>
          <p:spPr>
            <a:xfrm>
              <a:off x="1244836" y="3891583"/>
              <a:ext cx="470000" cy="646331"/>
            </a:xfrm>
            <a:prstGeom prst="rect">
              <a:avLst/>
            </a:prstGeom>
            <a:grp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chemeClr val="bg1"/>
                  </a:solidFill>
                  <a:effectLst/>
                  <a:uLnTx/>
                  <a:uFillTx/>
                  <a:latin typeface="微软雅黑"/>
                  <a:ea typeface="微软雅黑"/>
                </a:rPr>
                <a:t>5</a:t>
              </a:r>
              <a:endParaRPr kumimoji="0" lang="zh-CN" altLang="en-US" sz="3600" b="1" i="0" u="none" strike="noStrike" kern="0" cap="none" spc="0" normalizeH="0" baseline="0" noProof="0" dirty="0">
                <a:ln>
                  <a:noFill/>
                </a:ln>
                <a:solidFill>
                  <a:schemeClr val="bg1"/>
                </a:solidFill>
                <a:effectLst/>
                <a:uLnTx/>
                <a:uFillTx/>
                <a:latin typeface="微软雅黑"/>
                <a:ea typeface="微软雅黑"/>
              </a:endParaRPr>
            </a:p>
          </p:txBody>
        </p:sp>
      </p:grpSp>
      <p:grpSp>
        <p:nvGrpSpPr>
          <p:cNvPr id="19" name="组合 18">
            <a:extLst>
              <a:ext uri="{FF2B5EF4-FFF2-40B4-BE49-F238E27FC236}">
                <a16:creationId xmlns:a16="http://schemas.microsoft.com/office/drawing/2014/main" id="{AF7B10B3-B1A0-452C-BBE7-28F03540CC18}"/>
              </a:ext>
            </a:extLst>
          </p:cNvPr>
          <p:cNvGrpSpPr/>
          <p:nvPr/>
        </p:nvGrpSpPr>
        <p:grpSpPr>
          <a:xfrm>
            <a:off x="1269926" y="2505812"/>
            <a:ext cx="1046162" cy="1020762"/>
            <a:chOff x="1060376" y="1903771"/>
            <a:chExt cx="1046162" cy="1020762"/>
          </a:xfrm>
          <a:solidFill>
            <a:srgbClr val="61B7AE"/>
          </a:solidFill>
        </p:grpSpPr>
        <p:sp>
          <p:nvSpPr>
            <p:cNvPr id="20" name="Freeform 7">
              <a:extLst>
                <a:ext uri="{FF2B5EF4-FFF2-40B4-BE49-F238E27FC236}">
                  <a16:creationId xmlns:a16="http://schemas.microsoft.com/office/drawing/2014/main" id="{2A397992-98E4-4493-917D-215EEFF8E4AC}"/>
                </a:ext>
              </a:extLst>
            </p:cNvPr>
            <p:cNvSpPr>
              <a:spLocks/>
            </p:cNvSpPr>
            <p:nvPr/>
          </p:nvSpPr>
          <p:spPr bwMode="auto">
            <a:xfrm>
              <a:off x="1060376" y="1903771"/>
              <a:ext cx="1046162" cy="1020762"/>
            </a:xfrm>
            <a:custGeom>
              <a:avLst/>
              <a:gdLst>
                <a:gd name="T0" fmla="*/ 333 w 2855"/>
                <a:gd name="T1" fmla="*/ 761 h 2786"/>
                <a:gd name="T2" fmla="*/ 2030 w 2855"/>
                <a:gd name="T3" fmla="*/ 349 h 2786"/>
                <a:gd name="T4" fmla="*/ 2522 w 2855"/>
                <a:gd name="T5" fmla="*/ 2025 h 2786"/>
                <a:gd name="T6" fmla="*/ 825 w 2855"/>
                <a:gd name="T7" fmla="*/ 2437 h 2786"/>
                <a:gd name="T8" fmla="*/ 333 w 2855"/>
                <a:gd name="T9" fmla="*/ 761 h 2786"/>
              </a:gdLst>
              <a:ahLst/>
              <a:cxnLst>
                <a:cxn ang="0">
                  <a:pos x="T0" y="T1"/>
                </a:cxn>
                <a:cxn ang="0">
                  <a:pos x="T2" y="T3"/>
                </a:cxn>
                <a:cxn ang="0">
                  <a:pos x="T4" y="T5"/>
                </a:cxn>
                <a:cxn ang="0">
                  <a:pos x="T6" y="T7"/>
                </a:cxn>
                <a:cxn ang="0">
                  <a:pos x="T8" y="T9"/>
                </a:cxn>
              </a:cxnLst>
              <a:rect l="0" t="0" r="r" b="b"/>
              <a:pathLst>
                <a:path w="2855" h="2786">
                  <a:moveTo>
                    <a:pt x="333" y="761"/>
                  </a:moveTo>
                  <a:cubicBezTo>
                    <a:pt x="666" y="185"/>
                    <a:pt x="1426" y="0"/>
                    <a:pt x="2030" y="349"/>
                  </a:cubicBezTo>
                  <a:cubicBezTo>
                    <a:pt x="2635" y="698"/>
                    <a:pt x="2855" y="1449"/>
                    <a:pt x="2522" y="2025"/>
                  </a:cubicBezTo>
                  <a:cubicBezTo>
                    <a:pt x="2190" y="2601"/>
                    <a:pt x="1430" y="2786"/>
                    <a:pt x="825" y="2437"/>
                  </a:cubicBezTo>
                  <a:cubicBezTo>
                    <a:pt x="221" y="2088"/>
                    <a:pt x="0" y="1337"/>
                    <a:pt x="333" y="761"/>
                  </a:cubicBezTo>
                  <a:close/>
                </a:path>
              </a:pathLst>
            </a:custGeom>
            <a:grpFill/>
            <a:ln w="7" cap="flat">
              <a:noFill/>
              <a:prstDash val="solid"/>
              <a:miter lim="800000"/>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endParaRPr>
            </a:p>
          </p:txBody>
        </p:sp>
        <p:sp>
          <p:nvSpPr>
            <p:cNvPr id="21" name="TextBox 62">
              <a:extLst>
                <a:ext uri="{FF2B5EF4-FFF2-40B4-BE49-F238E27FC236}">
                  <a16:creationId xmlns:a16="http://schemas.microsoft.com/office/drawing/2014/main" id="{10A8BA24-09C9-4F1E-A162-D5B2EEF91EBC}"/>
                </a:ext>
              </a:extLst>
            </p:cNvPr>
            <p:cNvSpPr txBox="1"/>
            <p:nvPr/>
          </p:nvSpPr>
          <p:spPr>
            <a:xfrm>
              <a:off x="1292337" y="2074658"/>
              <a:ext cx="470000" cy="646331"/>
            </a:xfrm>
            <a:prstGeom prst="rect">
              <a:avLst/>
            </a:prstGeom>
            <a:grp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chemeClr val="bg1"/>
                  </a:solidFill>
                  <a:effectLst/>
                  <a:uLnTx/>
                  <a:uFillTx/>
                  <a:latin typeface="微软雅黑"/>
                  <a:ea typeface="微软雅黑"/>
                </a:rPr>
                <a:t>6</a:t>
              </a:r>
              <a:endParaRPr kumimoji="0" lang="zh-CN" altLang="en-US" sz="3600" b="1" i="0" u="none" strike="noStrike" kern="0" cap="none" spc="0" normalizeH="0" baseline="0" noProof="0" dirty="0">
                <a:ln>
                  <a:noFill/>
                </a:ln>
                <a:solidFill>
                  <a:schemeClr val="bg1"/>
                </a:solidFill>
                <a:effectLst/>
                <a:uLnTx/>
                <a:uFillTx/>
                <a:latin typeface="微软雅黑"/>
                <a:ea typeface="微软雅黑"/>
              </a:endParaRPr>
            </a:p>
          </p:txBody>
        </p:sp>
      </p:grpSp>
      <p:grpSp>
        <p:nvGrpSpPr>
          <p:cNvPr id="22" name="组合 21">
            <a:extLst>
              <a:ext uri="{FF2B5EF4-FFF2-40B4-BE49-F238E27FC236}">
                <a16:creationId xmlns:a16="http://schemas.microsoft.com/office/drawing/2014/main" id="{040D306D-1EDC-4F53-9063-8257F889BB78}"/>
              </a:ext>
            </a:extLst>
          </p:cNvPr>
          <p:cNvGrpSpPr/>
          <p:nvPr/>
        </p:nvGrpSpPr>
        <p:grpSpPr>
          <a:xfrm>
            <a:off x="6119371" y="2107191"/>
            <a:ext cx="2016224" cy="950671"/>
            <a:chOff x="6328921" y="1657550"/>
            <a:chExt cx="2016224" cy="950671"/>
          </a:xfrm>
        </p:grpSpPr>
        <p:sp>
          <p:nvSpPr>
            <p:cNvPr id="23" name="TextBox 64">
              <a:extLst>
                <a:ext uri="{FF2B5EF4-FFF2-40B4-BE49-F238E27FC236}">
                  <a16:creationId xmlns:a16="http://schemas.microsoft.com/office/drawing/2014/main" id="{680C1901-B158-4041-8D0B-996FDADF1C1C}"/>
                </a:ext>
              </a:extLst>
            </p:cNvPr>
            <p:cNvSpPr txBox="1"/>
            <p:nvPr/>
          </p:nvSpPr>
          <p:spPr>
            <a:xfrm>
              <a:off x="6328921" y="1657550"/>
              <a:ext cx="1107996"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schemeClr val="bg1">
                      <a:lumMod val="50000"/>
                    </a:schemeClr>
                  </a:solidFill>
                  <a:effectLst/>
                  <a:uLnTx/>
                  <a:uFillTx/>
                  <a:latin typeface="微软雅黑"/>
                  <a:ea typeface="微软雅黑"/>
                </a:rPr>
                <a:t>统一思想</a:t>
              </a:r>
            </a:p>
          </p:txBody>
        </p:sp>
        <p:sp>
          <p:nvSpPr>
            <p:cNvPr id="24" name="TextBox 65">
              <a:extLst>
                <a:ext uri="{FF2B5EF4-FFF2-40B4-BE49-F238E27FC236}">
                  <a16:creationId xmlns:a16="http://schemas.microsoft.com/office/drawing/2014/main" id="{D77ABEB6-4069-4576-9946-5AAA57E62FE0}"/>
                </a:ext>
              </a:extLst>
            </p:cNvPr>
            <p:cNvSpPr txBox="1"/>
            <p:nvPr/>
          </p:nvSpPr>
          <p:spPr>
            <a:xfrm>
              <a:off x="6328921" y="2023446"/>
              <a:ext cx="2016224"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chemeClr val="bg1">
                      <a:lumMod val="50000"/>
                    </a:schemeClr>
                  </a:solidFill>
                  <a:effectLst/>
                  <a:uLnTx/>
                  <a:uFillTx/>
                  <a:latin typeface="微软雅黑"/>
                  <a:ea typeface="微软雅黑"/>
                </a:rPr>
                <a:t>文字内容文字内容</a:t>
              </a:r>
              <a:endParaRPr kumimoji="0" lang="en-US" altLang="zh-CN" sz="1600" b="0" i="0" u="none" strike="noStrike" kern="0" cap="none" spc="0" normalizeH="0" baseline="0" noProof="0" dirty="0">
                <a:ln>
                  <a:noFill/>
                </a:ln>
                <a:solidFill>
                  <a:schemeClr val="bg1">
                    <a:lumMod val="50000"/>
                  </a:schemeClr>
                </a:solidFill>
                <a:effectLst/>
                <a:uLnTx/>
                <a:uFillTx/>
                <a:latin typeface="微软雅黑"/>
                <a:ea typeface="微软雅黑"/>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chemeClr val="bg1">
                      <a:lumMod val="50000"/>
                    </a:schemeClr>
                  </a:solidFill>
                  <a:effectLst/>
                  <a:uLnTx/>
                  <a:uFillTx/>
                  <a:latin typeface="微软雅黑"/>
                  <a:ea typeface="微软雅黑"/>
                </a:rPr>
                <a:t>文字内容文字内容</a:t>
              </a:r>
            </a:p>
          </p:txBody>
        </p:sp>
      </p:grpSp>
      <p:grpSp>
        <p:nvGrpSpPr>
          <p:cNvPr id="25" name="组合 24">
            <a:extLst>
              <a:ext uri="{FF2B5EF4-FFF2-40B4-BE49-F238E27FC236}">
                <a16:creationId xmlns:a16="http://schemas.microsoft.com/office/drawing/2014/main" id="{739099D7-9FD7-4ACA-82EE-25870F630883}"/>
              </a:ext>
            </a:extLst>
          </p:cNvPr>
          <p:cNvGrpSpPr/>
          <p:nvPr/>
        </p:nvGrpSpPr>
        <p:grpSpPr>
          <a:xfrm>
            <a:off x="9100077" y="2107191"/>
            <a:ext cx="2016224" cy="950671"/>
            <a:chOff x="9309627" y="1657550"/>
            <a:chExt cx="2016224" cy="950671"/>
          </a:xfrm>
        </p:grpSpPr>
        <p:sp>
          <p:nvSpPr>
            <p:cNvPr id="26" name="TextBox 67">
              <a:extLst>
                <a:ext uri="{FF2B5EF4-FFF2-40B4-BE49-F238E27FC236}">
                  <a16:creationId xmlns:a16="http://schemas.microsoft.com/office/drawing/2014/main" id="{D9452CDB-B463-44E0-8C1F-245AED8521B5}"/>
                </a:ext>
              </a:extLst>
            </p:cNvPr>
            <p:cNvSpPr txBox="1"/>
            <p:nvPr/>
          </p:nvSpPr>
          <p:spPr>
            <a:xfrm>
              <a:off x="9309627" y="1657550"/>
              <a:ext cx="1107996"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schemeClr val="bg1">
                      <a:lumMod val="50000"/>
                    </a:schemeClr>
                  </a:solidFill>
                  <a:effectLst/>
                  <a:uLnTx/>
                  <a:uFillTx/>
                  <a:latin typeface="微软雅黑"/>
                  <a:ea typeface="微软雅黑"/>
                </a:rPr>
                <a:t>分解计划</a:t>
              </a:r>
            </a:p>
          </p:txBody>
        </p:sp>
        <p:sp>
          <p:nvSpPr>
            <p:cNvPr id="27" name="TextBox 68">
              <a:extLst>
                <a:ext uri="{FF2B5EF4-FFF2-40B4-BE49-F238E27FC236}">
                  <a16:creationId xmlns:a16="http://schemas.microsoft.com/office/drawing/2014/main" id="{4CA8255B-885F-4FE3-859B-06CED01885FE}"/>
                </a:ext>
              </a:extLst>
            </p:cNvPr>
            <p:cNvSpPr txBox="1"/>
            <p:nvPr/>
          </p:nvSpPr>
          <p:spPr>
            <a:xfrm>
              <a:off x="9309627" y="2023446"/>
              <a:ext cx="2016224"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chemeClr val="bg1">
                      <a:lumMod val="50000"/>
                    </a:schemeClr>
                  </a:solidFill>
                  <a:effectLst/>
                  <a:uLnTx/>
                  <a:uFillTx/>
                  <a:latin typeface="微软雅黑"/>
                  <a:ea typeface="微软雅黑"/>
                </a:rPr>
                <a:t>文字内容文字内容</a:t>
              </a:r>
              <a:endParaRPr kumimoji="0" lang="en-US" altLang="zh-CN" sz="1600" b="0" i="0" u="none" strike="noStrike" kern="0" cap="none" spc="0" normalizeH="0" baseline="0" noProof="0" dirty="0">
                <a:ln>
                  <a:noFill/>
                </a:ln>
                <a:solidFill>
                  <a:schemeClr val="bg1">
                    <a:lumMod val="50000"/>
                  </a:schemeClr>
                </a:solidFill>
                <a:effectLst/>
                <a:uLnTx/>
                <a:uFillTx/>
                <a:latin typeface="微软雅黑"/>
                <a:ea typeface="微软雅黑"/>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chemeClr val="bg1">
                      <a:lumMod val="50000"/>
                    </a:schemeClr>
                  </a:solidFill>
                  <a:effectLst/>
                  <a:uLnTx/>
                  <a:uFillTx/>
                  <a:latin typeface="微软雅黑"/>
                  <a:ea typeface="微软雅黑"/>
                </a:rPr>
                <a:t>文字内容文字内容</a:t>
              </a:r>
            </a:p>
          </p:txBody>
        </p:sp>
      </p:grpSp>
      <p:grpSp>
        <p:nvGrpSpPr>
          <p:cNvPr id="28" name="组合 27">
            <a:extLst>
              <a:ext uri="{FF2B5EF4-FFF2-40B4-BE49-F238E27FC236}">
                <a16:creationId xmlns:a16="http://schemas.microsoft.com/office/drawing/2014/main" id="{70F8B4B2-719C-450A-A27C-E0D281C15982}"/>
              </a:ext>
            </a:extLst>
          </p:cNvPr>
          <p:cNvGrpSpPr/>
          <p:nvPr/>
        </p:nvGrpSpPr>
        <p:grpSpPr>
          <a:xfrm>
            <a:off x="6119371" y="3579731"/>
            <a:ext cx="2016224" cy="950671"/>
            <a:chOff x="6328921" y="3130090"/>
            <a:chExt cx="2016224" cy="950671"/>
          </a:xfrm>
        </p:grpSpPr>
        <p:sp>
          <p:nvSpPr>
            <p:cNvPr id="29" name="TextBox 70">
              <a:extLst>
                <a:ext uri="{FF2B5EF4-FFF2-40B4-BE49-F238E27FC236}">
                  <a16:creationId xmlns:a16="http://schemas.microsoft.com/office/drawing/2014/main" id="{3DE37AAC-A515-4562-A4A8-B8FC36466866}"/>
                </a:ext>
              </a:extLst>
            </p:cNvPr>
            <p:cNvSpPr txBox="1"/>
            <p:nvPr/>
          </p:nvSpPr>
          <p:spPr>
            <a:xfrm>
              <a:off x="6328921" y="3130090"/>
              <a:ext cx="1107996"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schemeClr val="bg1">
                      <a:lumMod val="50000"/>
                    </a:schemeClr>
                  </a:solidFill>
                  <a:effectLst/>
                  <a:uLnTx/>
                  <a:uFillTx/>
                  <a:latin typeface="微软雅黑"/>
                  <a:ea typeface="微软雅黑"/>
                </a:rPr>
                <a:t>人员调度</a:t>
              </a:r>
            </a:p>
          </p:txBody>
        </p:sp>
        <p:sp>
          <p:nvSpPr>
            <p:cNvPr id="30" name="TextBox 71">
              <a:extLst>
                <a:ext uri="{FF2B5EF4-FFF2-40B4-BE49-F238E27FC236}">
                  <a16:creationId xmlns:a16="http://schemas.microsoft.com/office/drawing/2014/main" id="{528ACD4B-AC41-42C5-9B26-A80EC58590F0}"/>
                </a:ext>
              </a:extLst>
            </p:cNvPr>
            <p:cNvSpPr txBox="1"/>
            <p:nvPr/>
          </p:nvSpPr>
          <p:spPr>
            <a:xfrm>
              <a:off x="6328921" y="3495986"/>
              <a:ext cx="2016224"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chemeClr val="bg1">
                      <a:lumMod val="50000"/>
                    </a:schemeClr>
                  </a:solidFill>
                  <a:effectLst/>
                  <a:uLnTx/>
                  <a:uFillTx/>
                  <a:latin typeface="微软雅黑"/>
                  <a:ea typeface="微软雅黑"/>
                </a:rPr>
                <a:t>文字内容文字内容</a:t>
              </a:r>
              <a:endParaRPr kumimoji="0" lang="en-US" altLang="zh-CN" sz="1600" b="0" i="0" u="none" strike="noStrike" kern="0" cap="none" spc="0" normalizeH="0" baseline="0" noProof="0" dirty="0">
                <a:ln>
                  <a:noFill/>
                </a:ln>
                <a:solidFill>
                  <a:schemeClr val="bg1">
                    <a:lumMod val="50000"/>
                  </a:schemeClr>
                </a:solidFill>
                <a:effectLst/>
                <a:uLnTx/>
                <a:uFillTx/>
                <a:latin typeface="微软雅黑"/>
                <a:ea typeface="微软雅黑"/>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chemeClr val="bg1">
                      <a:lumMod val="50000"/>
                    </a:schemeClr>
                  </a:solidFill>
                  <a:effectLst/>
                  <a:uLnTx/>
                  <a:uFillTx/>
                  <a:latin typeface="微软雅黑"/>
                  <a:ea typeface="微软雅黑"/>
                </a:rPr>
                <a:t>文字内容文字内容</a:t>
              </a:r>
            </a:p>
          </p:txBody>
        </p:sp>
      </p:grpSp>
      <p:grpSp>
        <p:nvGrpSpPr>
          <p:cNvPr id="31" name="组合 30">
            <a:extLst>
              <a:ext uri="{FF2B5EF4-FFF2-40B4-BE49-F238E27FC236}">
                <a16:creationId xmlns:a16="http://schemas.microsoft.com/office/drawing/2014/main" id="{D155DE26-7429-44B6-A3F4-3B0E5DB70F4C}"/>
              </a:ext>
            </a:extLst>
          </p:cNvPr>
          <p:cNvGrpSpPr/>
          <p:nvPr/>
        </p:nvGrpSpPr>
        <p:grpSpPr>
          <a:xfrm>
            <a:off x="9100077" y="3579731"/>
            <a:ext cx="2016224" cy="950671"/>
            <a:chOff x="9309627" y="3130090"/>
            <a:chExt cx="2016224" cy="950671"/>
          </a:xfrm>
        </p:grpSpPr>
        <p:sp>
          <p:nvSpPr>
            <p:cNvPr id="32" name="TextBox 73">
              <a:extLst>
                <a:ext uri="{FF2B5EF4-FFF2-40B4-BE49-F238E27FC236}">
                  <a16:creationId xmlns:a16="http://schemas.microsoft.com/office/drawing/2014/main" id="{32036804-8694-4DF2-9690-1352DADAB78D}"/>
                </a:ext>
              </a:extLst>
            </p:cNvPr>
            <p:cNvSpPr txBox="1"/>
            <p:nvPr/>
          </p:nvSpPr>
          <p:spPr>
            <a:xfrm>
              <a:off x="9309627" y="3130090"/>
              <a:ext cx="1107996"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schemeClr val="bg1">
                      <a:lumMod val="50000"/>
                    </a:schemeClr>
                  </a:solidFill>
                  <a:effectLst/>
                  <a:uLnTx/>
                  <a:uFillTx/>
                  <a:latin typeface="微软雅黑"/>
                  <a:ea typeface="微软雅黑"/>
                </a:rPr>
                <a:t>资金保障</a:t>
              </a:r>
            </a:p>
          </p:txBody>
        </p:sp>
        <p:sp>
          <p:nvSpPr>
            <p:cNvPr id="33" name="TextBox 74">
              <a:extLst>
                <a:ext uri="{FF2B5EF4-FFF2-40B4-BE49-F238E27FC236}">
                  <a16:creationId xmlns:a16="http://schemas.microsoft.com/office/drawing/2014/main" id="{E8A0594C-F887-4C30-BA2F-627490F12605}"/>
                </a:ext>
              </a:extLst>
            </p:cNvPr>
            <p:cNvSpPr txBox="1"/>
            <p:nvPr/>
          </p:nvSpPr>
          <p:spPr>
            <a:xfrm>
              <a:off x="9309627" y="3495986"/>
              <a:ext cx="2016224"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chemeClr val="bg1">
                      <a:lumMod val="50000"/>
                    </a:schemeClr>
                  </a:solidFill>
                  <a:effectLst/>
                  <a:uLnTx/>
                  <a:uFillTx/>
                  <a:latin typeface="微软雅黑"/>
                  <a:ea typeface="微软雅黑"/>
                </a:rPr>
                <a:t>文字内容文字内容</a:t>
              </a:r>
              <a:endParaRPr kumimoji="0" lang="en-US" altLang="zh-CN" sz="1600" b="0" i="0" u="none" strike="noStrike" kern="0" cap="none" spc="0" normalizeH="0" baseline="0" noProof="0" dirty="0">
                <a:ln>
                  <a:noFill/>
                </a:ln>
                <a:solidFill>
                  <a:schemeClr val="bg1">
                    <a:lumMod val="50000"/>
                  </a:schemeClr>
                </a:solidFill>
                <a:effectLst/>
                <a:uLnTx/>
                <a:uFillTx/>
                <a:latin typeface="微软雅黑"/>
                <a:ea typeface="微软雅黑"/>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chemeClr val="bg1">
                      <a:lumMod val="50000"/>
                    </a:schemeClr>
                  </a:solidFill>
                  <a:effectLst/>
                  <a:uLnTx/>
                  <a:uFillTx/>
                  <a:latin typeface="微软雅黑"/>
                  <a:ea typeface="微软雅黑"/>
                </a:rPr>
                <a:t>文字内容文字内容</a:t>
              </a:r>
            </a:p>
          </p:txBody>
        </p:sp>
      </p:grpSp>
      <p:grpSp>
        <p:nvGrpSpPr>
          <p:cNvPr id="34" name="组合 33">
            <a:extLst>
              <a:ext uri="{FF2B5EF4-FFF2-40B4-BE49-F238E27FC236}">
                <a16:creationId xmlns:a16="http://schemas.microsoft.com/office/drawing/2014/main" id="{B95BE1CB-7C50-4AFF-8A26-ECAA31CBF7A1}"/>
              </a:ext>
            </a:extLst>
          </p:cNvPr>
          <p:cNvGrpSpPr/>
          <p:nvPr/>
        </p:nvGrpSpPr>
        <p:grpSpPr>
          <a:xfrm>
            <a:off x="6119371" y="4969144"/>
            <a:ext cx="2016224" cy="950671"/>
            <a:chOff x="6328921" y="4519503"/>
            <a:chExt cx="2016224" cy="950671"/>
          </a:xfrm>
        </p:grpSpPr>
        <p:sp>
          <p:nvSpPr>
            <p:cNvPr id="35" name="TextBox 76">
              <a:extLst>
                <a:ext uri="{FF2B5EF4-FFF2-40B4-BE49-F238E27FC236}">
                  <a16:creationId xmlns:a16="http://schemas.microsoft.com/office/drawing/2014/main" id="{A76A6997-F8FC-4B21-8B7B-A4BBE76C7573}"/>
                </a:ext>
              </a:extLst>
            </p:cNvPr>
            <p:cNvSpPr txBox="1"/>
            <p:nvPr/>
          </p:nvSpPr>
          <p:spPr>
            <a:xfrm>
              <a:off x="6328921" y="4519503"/>
              <a:ext cx="1107996"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schemeClr val="bg1">
                      <a:lumMod val="50000"/>
                    </a:schemeClr>
                  </a:solidFill>
                  <a:effectLst/>
                  <a:uLnTx/>
                  <a:uFillTx/>
                  <a:latin typeface="微软雅黑"/>
                  <a:ea typeface="微软雅黑"/>
                </a:rPr>
                <a:t>培训先行</a:t>
              </a:r>
            </a:p>
          </p:txBody>
        </p:sp>
        <p:sp>
          <p:nvSpPr>
            <p:cNvPr id="36" name="TextBox 77">
              <a:extLst>
                <a:ext uri="{FF2B5EF4-FFF2-40B4-BE49-F238E27FC236}">
                  <a16:creationId xmlns:a16="http://schemas.microsoft.com/office/drawing/2014/main" id="{2670EB2D-CB22-4E11-AC65-4C23A66CA227}"/>
                </a:ext>
              </a:extLst>
            </p:cNvPr>
            <p:cNvSpPr txBox="1"/>
            <p:nvPr/>
          </p:nvSpPr>
          <p:spPr>
            <a:xfrm>
              <a:off x="6328921" y="4885399"/>
              <a:ext cx="2016224"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chemeClr val="bg1">
                      <a:lumMod val="50000"/>
                    </a:schemeClr>
                  </a:solidFill>
                  <a:effectLst/>
                  <a:uLnTx/>
                  <a:uFillTx/>
                  <a:latin typeface="微软雅黑"/>
                  <a:ea typeface="微软雅黑"/>
                </a:rPr>
                <a:t>文字内容文字内容</a:t>
              </a:r>
              <a:endParaRPr kumimoji="0" lang="en-US" altLang="zh-CN" sz="1600" b="0" i="0" u="none" strike="noStrike" kern="0" cap="none" spc="0" normalizeH="0" baseline="0" noProof="0" dirty="0">
                <a:ln>
                  <a:noFill/>
                </a:ln>
                <a:solidFill>
                  <a:schemeClr val="bg1">
                    <a:lumMod val="50000"/>
                  </a:schemeClr>
                </a:solidFill>
                <a:effectLst/>
                <a:uLnTx/>
                <a:uFillTx/>
                <a:latin typeface="微软雅黑"/>
                <a:ea typeface="微软雅黑"/>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chemeClr val="bg1">
                      <a:lumMod val="50000"/>
                    </a:schemeClr>
                  </a:solidFill>
                  <a:effectLst/>
                  <a:uLnTx/>
                  <a:uFillTx/>
                  <a:latin typeface="微软雅黑"/>
                  <a:ea typeface="微软雅黑"/>
                </a:rPr>
                <a:t>文字内容文字内容</a:t>
              </a:r>
            </a:p>
          </p:txBody>
        </p:sp>
      </p:grpSp>
      <p:grpSp>
        <p:nvGrpSpPr>
          <p:cNvPr id="37" name="组合 36">
            <a:extLst>
              <a:ext uri="{FF2B5EF4-FFF2-40B4-BE49-F238E27FC236}">
                <a16:creationId xmlns:a16="http://schemas.microsoft.com/office/drawing/2014/main" id="{74BB376F-8D99-4E52-8618-868C42C934DF}"/>
              </a:ext>
            </a:extLst>
          </p:cNvPr>
          <p:cNvGrpSpPr/>
          <p:nvPr/>
        </p:nvGrpSpPr>
        <p:grpSpPr>
          <a:xfrm>
            <a:off x="9100077" y="4969144"/>
            <a:ext cx="2016224" cy="950671"/>
            <a:chOff x="9309627" y="4519503"/>
            <a:chExt cx="2016224" cy="950671"/>
          </a:xfrm>
        </p:grpSpPr>
        <p:sp>
          <p:nvSpPr>
            <p:cNvPr id="38" name="TextBox 79">
              <a:extLst>
                <a:ext uri="{FF2B5EF4-FFF2-40B4-BE49-F238E27FC236}">
                  <a16:creationId xmlns:a16="http://schemas.microsoft.com/office/drawing/2014/main" id="{0216DE36-EE28-4A39-B83C-AB58106F3ECD}"/>
                </a:ext>
              </a:extLst>
            </p:cNvPr>
            <p:cNvSpPr txBox="1"/>
            <p:nvPr/>
          </p:nvSpPr>
          <p:spPr>
            <a:xfrm>
              <a:off x="9309627" y="4519503"/>
              <a:ext cx="1107996"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schemeClr val="bg1">
                      <a:lumMod val="50000"/>
                    </a:schemeClr>
                  </a:solidFill>
                  <a:effectLst/>
                  <a:uLnTx/>
                  <a:uFillTx/>
                  <a:latin typeface="微软雅黑"/>
                  <a:ea typeface="微软雅黑"/>
                </a:rPr>
                <a:t>督导措施</a:t>
              </a:r>
            </a:p>
          </p:txBody>
        </p:sp>
        <p:sp>
          <p:nvSpPr>
            <p:cNvPr id="39" name="TextBox 80">
              <a:extLst>
                <a:ext uri="{FF2B5EF4-FFF2-40B4-BE49-F238E27FC236}">
                  <a16:creationId xmlns:a16="http://schemas.microsoft.com/office/drawing/2014/main" id="{24B4DDCC-B8CF-4CCB-886E-EA2F9B463C4A}"/>
                </a:ext>
              </a:extLst>
            </p:cNvPr>
            <p:cNvSpPr txBox="1"/>
            <p:nvPr/>
          </p:nvSpPr>
          <p:spPr>
            <a:xfrm>
              <a:off x="9309627" y="4885399"/>
              <a:ext cx="2016224"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chemeClr val="bg1">
                      <a:lumMod val="50000"/>
                    </a:schemeClr>
                  </a:solidFill>
                  <a:effectLst/>
                  <a:uLnTx/>
                  <a:uFillTx/>
                  <a:latin typeface="微软雅黑"/>
                  <a:ea typeface="微软雅黑"/>
                </a:rPr>
                <a:t>文字内容文字内容</a:t>
              </a:r>
              <a:endParaRPr kumimoji="0" lang="en-US" altLang="zh-CN" sz="1600" b="0" i="0" u="none" strike="noStrike" kern="0" cap="none" spc="0" normalizeH="0" baseline="0" noProof="0" dirty="0">
                <a:ln>
                  <a:noFill/>
                </a:ln>
                <a:solidFill>
                  <a:schemeClr val="bg1">
                    <a:lumMod val="50000"/>
                  </a:schemeClr>
                </a:solidFill>
                <a:effectLst/>
                <a:uLnTx/>
                <a:uFillTx/>
                <a:latin typeface="微软雅黑"/>
                <a:ea typeface="微软雅黑"/>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chemeClr val="bg1">
                      <a:lumMod val="50000"/>
                    </a:schemeClr>
                  </a:solidFill>
                  <a:effectLst/>
                  <a:uLnTx/>
                  <a:uFillTx/>
                  <a:latin typeface="微软雅黑"/>
                  <a:ea typeface="微软雅黑"/>
                </a:rPr>
                <a:t>文字内容文字内容</a:t>
              </a:r>
            </a:p>
          </p:txBody>
        </p:sp>
      </p:grpSp>
      <p:sp>
        <p:nvSpPr>
          <p:cNvPr id="40" name="Oval 12">
            <a:extLst>
              <a:ext uri="{FF2B5EF4-FFF2-40B4-BE49-F238E27FC236}">
                <a16:creationId xmlns:a16="http://schemas.microsoft.com/office/drawing/2014/main" id="{BCC6487D-9F7F-40D1-8009-FFAB7F4CA7AB}"/>
              </a:ext>
            </a:extLst>
          </p:cNvPr>
          <p:cNvSpPr>
            <a:spLocks noChangeArrowheads="1"/>
          </p:cNvSpPr>
          <p:nvPr/>
        </p:nvSpPr>
        <p:spPr bwMode="auto">
          <a:xfrm>
            <a:off x="1769988" y="2415324"/>
            <a:ext cx="3060700" cy="3060700"/>
          </a:xfrm>
          <a:prstGeom prst="ellipse">
            <a:avLst/>
          </a:prstGeom>
          <a:solidFill>
            <a:srgbClr val="61B7AE"/>
          </a:solidFill>
          <a:ln w="7" cap="flat">
            <a:no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lumMod val="50000"/>
                </a:schemeClr>
              </a:solidFill>
              <a:effectLst/>
              <a:uLnTx/>
              <a:uFillTx/>
            </a:endParaRPr>
          </a:p>
        </p:txBody>
      </p:sp>
      <p:sp>
        <p:nvSpPr>
          <p:cNvPr id="41" name="TextBox 82">
            <a:extLst>
              <a:ext uri="{FF2B5EF4-FFF2-40B4-BE49-F238E27FC236}">
                <a16:creationId xmlns:a16="http://schemas.microsoft.com/office/drawing/2014/main" id="{3A0E045C-68A6-41C2-83EE-EAA581698B56}"/>
              </a:ext>
            </a:extLst>
          </p:cNvPr>
          <p:cNvSpPr txBox="1"/>
          <p:nvPr/>
        </p:nvSpPr>
        <p:spPr>
          <a:xfrm>
            <a:off x="2695044" y="3310330"/>
            <a:ext cx="1210588" cy="1323439"/>
          </a:xfrm>
          <a:prstGeom prst="rect">
            <a:avLst/>
          </a:prstGeom>
          <a:solidFill>
            <a:srgbClr val="61B7AE"/>
          </a:solidFill>
        </p:spPr>
        <p:txBody>
          <a:bodyPr wrap="none" rtlCol="0">
            <a:spAutoFit/>
          </a:bodyPr>
          <a:lstStyle/>
          <a:p>
            <a:r>
              <a:rPr lang="zh-CN" altLang="en-US" sz="4000" dirty="0">
                <a:solidFill>
                  <a:schemeClr val="bg1"/>
                </a:solidFill>
                <a:latin typeface="微软雅黑" panose="020B0503020204020204" pitchFamily="34" charset="-122"/>
                <a:ea typeface="微软雅黑" panose="020B0503020204020204" pitchFamily="34" charset="-122"/>
              </a:rPr>
              <a:t>加入</a:t>
            </a:r>
            <a:endParaRPr lang="en-US" altLang="zh-CN" sz="4000" dirty="0">
              <a:solidFill>
                <a:schemeClr val="bg1"/>
              </a:solidFill>
              <a:latin typeface="微软雅黑" panose="020B0503020204020204" pitchFamily="34" charset="-122"/>
              <a:ea typeface="微软雅黑" panose="020B0503020204020204" pitchFamily="34" charset="-122"/>
            </a:endParaRPr>
          </a:p>
          <a:p>
            <a:r>
              <a:rPr lang="zh-CN" altLang="en-US" sz="4000" dirty="0">
                <a:solidFill>
                  <a:schemeClr val="bg1"/>
                </a:solidFill>
                <a:latin typeface="微软雅黑" panose="020B0503020204020204" pitchFamily="34" charset="-122"/>
                <a:ea typeface="微软雅黑" panose="020B0503020204020204" pitchFamily="34" charset="-122"/>
              </a:rPr>
              <a:t>标题</a:t>
            </a:r>
          </a:p>
        </p:txBody>
      </p:sp>
    </p:spTree>
    <p:extLst>
      <p:ext uri="{BB962C8B-B14F-4D97-AF65-F5344CB8AC3E}">
        <p14:creationId xmlns:p14="http://schemas.microsoft.com/office/powerpoint/2010/main" val="80434092"/>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grpId="0"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wheel(1)">
                                      <p:cBhvr>
                                        <p:cTn id="13" dur="1000"/>
                                        <p:tgtEl>
                                          <p:spTgt spid="40"/>
                                        </p:tgtEl>
                                      </p:cBhvr>
                                    </p:animEffect>
                                  </p:childTnLst>
                                </p:cTn>
                              </p:par>
                            </p:childTnLst>
                          </p:cTn>
                        </p:par>
                        <p:par>
                          <p:cTn id="14" fill="hold">
                            <p:stCondLst>
                              <p:cond delay="2000"/>
                            </p:stCondLst>
                            <p:childTnLst>
                              <p:par>
                                <p:cTn id="15" presetID="31" presetClass="entr" presetSubtype="0"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 calcmode="lin" valueType="num">
                                      <p:cBhvr>
                                        <p:cTn id="17" dur="500" fill="hold"/>
                                        <p:tgtEl>
                                          <p:spTgt spid="41"/>
                                        </p:tgtEl>
                                        <p:attrNameLst>
                                          <p:attrName>ppt_w</p:attrName>
                                        </p:attrNameLst>
                                      </p:cBhvr>
                                      <p:tavLst>
                                        <p:tav tm="0">
                                          <p:val>
                                            <p:fltVal val="0"/>
                                          </p:val>
                                        </p:tav>
                                        <p:tav tm="100000">
                                          <p:val>
                                            <p:strVal val="#ppt_w"/>
                                          </p:val>
                                        </p:tav>
                                      </p:tavLst>
                                    </p:anim>
                                    <p:anim calcmode="lin" valueType="num">
                                      <p:cBhvr>
                                        <p:cTn id="18" dur="500" fill="hold"/>
                                        <p:tgtEl>
                                          <p:spTgt spid="41"/>
                                        </p:tgtEl>
                                        <p:attrNameLst>
                                          <p:attrName>ppt_h</p:attrName>
                                        </p:attrNameLst>
                                      </p:cBhvr>
                                      <p:tavLst>
                                        <p:tav tm="0">
                                          <p:val>
                                            <p:fltVal val="0"/>
                                          </p:val>
                                        </p:tav>
                                        <p:tav tm="100000">
                                          <p:val>
                                            <p:strVal val="#ppt_h"/>
                                          </p:val>
                                        </p:tav>
                                      </p:tavLst>
                                    </p:anim>
                                    <p:anim calcmode="lin" valueType="num">
                                      <p:cBhvr>
                                        <p:cTn id="19" dur="500" fill="hold"/>
                                        <p:tgtEl>
                                          <p:spTgt spid="41"/>
                                        </p:tgtEl>
                                        <p:attrNameLst>
                                          <p:attrName>style.rotation</p:attrName>
                                        </p:attrNameLst>
                                      </p:cBhvr>
                                      <p:tavLst>
                                        <p:tav tm="0">
                                          <p:val>
                                            <p:fltVal val="90"/>
                                          </p:val>
                                        </p:tav>
                                        <p:tav tm="100000">
                                          <p:val>
                                            <p:fltVal val="0"/>
                                          </p:val>
                                        </p:tav>
                                      </p:tavLst>
                                    </p:anim>
                                    <p:animEffect transition="in" filter="fade">
                                      <p:cBhvr>
                                        <p:cTn id="20" dur="500"/>
                                        <p:tgtEl>
                                          <p:spTgt spid="41"/>
                                        </p:tgtEl>
                                      </p:cBhvr>
                                    </p:animEffect>
                                  </p:childTnLst>
                                </p:cTn>
                              </p:par>
                            </p:childTnLst>
                          </p:cTn>
                        </p:par>
                        <p:par>
                          <p:cTn id="21" fill="hold">
                            <p:stCondLst>
                              <p:cond delay="2500"/>
                            </p:stCondLst>
                            <p:childTnLst>
                              <p:par>
                                <p:cTn id="22" presetID="52"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Scale>
                                      <p:cBhvr>
                                        <p:cTn id="24"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3"/>
                                        </p:tgtEl>
                                        <p:attrNameLst>
                                          <p:attrName>ppt_x</p:attrName>
                                          <p:attrName>ppt_y</p:attrName>
                                        </p:attrNameLst>
                                      </p:cBhvr>
                                    </p:animMotion>
                                    <p:animEffect transition="in" filter="fade">
                                      <p:cBhvr>
                                        <p:cTn id="26" dur="1000"/>
                                        <p:tgtEl>
                                          <p:spTgt spid="3"/>
                                        </p:tgtEl>
                                      </p:cBhvr>
                                    </p:animEffect>
                                  </p:childTnLst>
                                </p:cTn>
                              </p:par>
                              <p:par>
                                <p:cTn id="27" presetID="52" presetClass="entr" presetSubtype="0" fill="hold" nodeType="withEffect">
                                  <p:stCondLst>
                                    <p:cond delay="200"/>
                                  </p:stCondLst>
                                  <p:childTnLst>
                                    <p:set>
                                      <p:cBhvr>
                                        <p:cTn id="28" dur="1" fill="hold">
                                          <p:stCondLst>
                                            <p:cond delay="0"/>
                                          </p:stCondLst>
                                        </p:cTn>
                                        <p:tgtEl>
                                          <p:spTgt spid="6"/>
                                        </p:tgtEl>
                                        <p:attrNameLst>
                                          <p:attrName>style.visibility</p:attrName>
                                        </p:attrNameLst>
                                      </p:cBhvr>
                                      <p:to>
                                        <p:strVal val="visible"/>
                                      </p:to>
                                    </p:set>
                                    <p:animScale>
                                      <p:cBhvr>
                                        <p:cTn id="29"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1000" decel="50000" fill="hold">
                                          <p:stCondLst>
                                            <p:cond delay="0"/>
                                          </p:stCondLst>
                                        </p:cTn>
                                        <p:tgtEl>
                                          <p:spTgt spid="6"/>
                                        </p:tgtEl>
                                        <p:attrNameLst>
                                          <p:attrName>ppt_x</p:attrName>
                                          <p:attrName>ppt_y</p:attrName>
                                        </p:attrNameLst>
                                      </p:cBhvr>
                                    </p:animMotion>
                                    <p:animEffect transition="in" filter="fade">
                                      <p:cBhvr>
                                        <p:cTn id="31" dur="1000"/>
                                        <p:tgtEl>
                                          <p:spTgt spid="6"/>
                                        </p:tgtEl>
                                      </p:cBhvr>
                                    </p:animEffect>
                                  </p:childTnLst>
                                </p:cTn>
                              </p:par>
                              <p:par>
                                <p:cTn id="32" presetID="52" presetClass="entr" presetSubtype="0" fill="hold" nodeType="withEffect">
                                  <p:stCondLst>
                                    <p:cond delay="400"/>
                                  </p:stCondLst>
                                  <p:childTnLst>
                                    <p:set>
                                      <p:cBhvr>
                                        <p:cTn id="33" dur="1" fill="hold">
                                          <p:stCondLst>
                                            <p:cond delay="0"/>
                                          </p:stCondLst>
                                        </p:cTn>
                                        <p:tgtEl>
                                          <p:spTgt spid="9"/>
                                        </p:tgtEl>
                                        <p:attrNameLst>
                                          <p:attrName>style.visibility</p:attrName>
                                        </p:attrNameLst>
                                      </p:cBhvr>
                                      <p:to>
                                        <p:strVal val="visible"/>
                                      </p:to>
                                    </p:set>
                                    <p:animScale>
                                      <p:cBhvr>
                                        <p:cTn id="34"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1000" decel="50000" fill="hold">
                                          <p:stCondLst>
                                            <p:cond delay="0"/>
                                          </p:stCondLst>
                                        </p:cTn>
                                        <p:tgtEl>
                                          <p:spTgt spid="9"/>
                                        </p:tgtEl>
                                        <p:attrNameLst>
                                          <p:attrName>ppt_x</p:attrName>
                                          <p:attrName>ppt_y</p:attrName>
                                        </p:attrNameLst>
                                      </p:cBhvr>
                                    </p:animMotion>
                                    <p:animEffect transition="in" filter="fade">
                                      <p:cBhvr>
                                        <p:cTn id="36" dur="1000"/>
                                        <p:tgtEl>
                                          <p:spTgt spid="9"/>
                                        </p:tgtEl>
                                      </p:cBhvr>
                                    </p:animEffect>
                                  </p:childTnLst>
                                </p:cTn>
                              </p:par>
                              <p:par>
                                <p:cTn id="37" presetID="52" presetClass="entr" presetSubtype="0" fill="hold" nodeType="withEffect">
                                  <p:stCondLst>
                                    <p:cond delay="600"/>
                                  </p:stCondLst>
                                  <p:childTnLst>
                                    <p:set>
                                      <p:cBhvr>
                                        <p:cTn id="38" dur="1" fill="hold">
                                          <p:stCondLst>
                                            <p:cond delay="0"/>
                                          </p:stCondLst>
                                        </p:cTn>
                                        <p:tgtEl>
                                          <p:spTgt spid="13"/>
                                        </p:tgtEl>
                                        <p:attrNameLst>
                                          <p:attrName>style.visibility</p:attrName>
                                        </p:attrNameLst>
                                      </p:cBhvr>
                                      <p:to>
                                        <p:strVal val="visible"/>
                                      </p:to>
                                    </p:set>
                                    <p:animScale>
                                      <p:cBhvr>
                                        <p:cTn id="39"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1000" decel="50000" fill="hold">
                                          <p:stCondLst>
                                            <p:cond delay="0"/>
                                          </p:stCondLst>
                                        </p:cTn>
                                        <p:tgtEl>
                                          <p:spTgt spid="13"/>
                                        </p:tgtEl>
                                        <p:attrNameLst>
                                          <p:attrName>ppt_x</p:attrName>
                                          <p:attrName>ppt_y</p:attrName>
                                        </p:attrNameLst>
                                      </p:cBhvr>
                                    </p:animMotion>
                                    <p:animEffect transition="in" filter="fade">
                                      <p:cBhvr>
                                        <p:cTn id="41" dur="1000"/>
                                        <p:tgtEl>
                                          <p:spTgt spid="13"/>
                                        </p:tgtEl>
                                      </p:cBhvr>
                                    </p:animEffect>
                                  </p:childTnLst>
                                </p:cTn>
                              </p:par>
                              <p:par>
                                <p:cTn id="42" presetID="52" presetClass="entr" presetSubtype="0" fill="hold" nodeType="withEffect">
                                  <p:stCondLst>
                                    <p:cond delay="800"/>
                                  </p:stCondLst>
                                  <p:childTnLst>
                                    <p:set>
                                      <p:cBhvr>
                                        <p:cTn id="43" dur="1" fill="hold">
                                          <p:stCondLst>
                                            <p:cond delay="0"/>
                                          </p:stCondLst>
                                        </p:cTn>
                                        <p:tgtEl>
                                          <p:spTgt spid="16"/>
                                        </p:tgtEl>
                                        <p:attrNameLst>
                                          <p:attrName>style.visibility</p:attrName>
                                        </p:attrNameLst>
                                      </p:cBhvr>
                                      <p:to>
                                        <p:strVal val="visible"/>
                                      </p:to>
                                    </p:set>
                                    <p:animScale>
                                      <p:cBhvr>
                                        <p:cTn id="44"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5" dur="1000" decel="50000" fill="hold">
                                          <p:stCondLst>
                                            <p:cond delay="0"/>
                                          </p:stCondLst>
                                        </p:cTn>
                                        <p:tgtEl>
                                          <p:spTgt spid="16"/>
                                        </p:tgtEl>
                                        <p:attrNameLst>
                                          <p:attrName>ppt_x</p:attrName>
                                          <p:attrName>ppt_y</p:attrName>
                                        </p:attrNameLst>
                                      </p:cBhvr>
                                    </p:animMotion>
                                    <p:animEffect transition="in" filter="fade">
                                      <p:cBhvr>
                                        <p:cTn id="46" dur="1000"/>
                                        <p:tgtEl>
                                          <p:spTgt spid="16"/>
                                        </p:tgtEl>
                                      </p:cBhvr>
                                    </p:animEffect>
                                  </p:childTnLst>
                                </p:cTn>
                              </p:par>
                              <p:par>
                                <p:cTn id="47" presetID="52" presetClass="entr" presetSubtype="0" fill="hold" nodeType="withEffect">
                                  <p:stCondLst>
                                    <p:cond delay="1000"/>
                                  </p:stCondLst>
                                  <p:childTnLst>
                                    <p:set>
                                      <p:cBhvr>
                                        <p:cTn id="48" dur="1" fill="hold">
                                          <p:stCondLst>
                                            <p:cond delay="0"/>
                                          </p:stCondLst>
                                        </p:cTn>
                                        <p:tgtEl>
                                          <p:spTgt spid="19"/>
                                        </p:tgtEl>
                                        <p:attrNameLst>
                                          <p:attrName>style.visibility</p:attrName>
                                        </p:attrNameLst>
                                      </p:cBhvr>
                                      <p:to>
                                        <p:strVal val="visible"/>
                                      </p:to>
                                    </p:set>
                                    <p:animScale>
                                      <p:cBhvr>
                                        <p:cTn id="49"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19"/>
                                        </p:tgtEl>
                                        <p:attrNameLst>
                                          <p:attrName>ppt_x</p:attrName>
                                          <p:attrName>ppt_y</p:attrName>
                                        </p:attrNameLst>
                                      </p:cBhvr>
                                    </p:animMotion>
                                    <p:animEffect transition="in" filter="fade">
                                      <p:cBhvr>
                                        <p:cTn id="51" dur="1000"/>
                                        <p:tgtEl>
                                          <p:spTgt spid="19"/>
                                        </p:tgtEl>
                                      </p:cBhvr>
                                    </p:animEffect>
                                  </p:childTnLst>
                                </p:cTn>
                              </p:par>
                            </p:childTnLst>
                          </p:cTn>
                        </p:par>
                        <p:par>
                          <p:cTn id="52" fill="hold">
                            <p:stCondLst>
                              <p:cond delay="4500"/>
                            </p:stCondLst>
                            <p:childTnLst>
                              <p:par>
                                <p:cTn id="53" presetID="52" presetClass="entr" presetSubtype="0" fill="hold" nodeType="afterEffect">
                                  <p:stCondLst>
                                    <p:cond delay="0"/>
                                  </p:stCondLst>
                                  <p:childTnLst>
                                    <p:set>
                                      <p:cBhvr>
                                        <p:cTn id="54" dur="1" fill="hold">
                                          <p:stCondLst>
                                            <p:cond delay="0"/>
                                          </p:stCondLst>
                                        </p:cTn>
                                        <p:tgtEl>
                                          <p:spTgt spid="22"/>
                                        </p:tgtEl>
                                        <p:attrNameLst>
                                          <p:attrName>style.visibility</p:attrName>
                                        </p:attrNameLst>
                                      </p:cBhvr>
                                      <p:to>
                                        <p:strVal val="visible"/>
                                      </p:to>
                                    </p:set>
                                    <p:animScale>
                                      <p:cBhvr>
                                        <p:cTn id="55" dur="5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6" dur="500" decel="50000" fill="hold">
                                          <p:stCondLst>
                                            <p:cond delay="0"/>
                                          </p:stCondLst>
                                        </p:cTn>
                                        <p:tgtEl>
                                          <p:spTgt spid="22"/>
                                        </p:tgtEl>
                                        <p:attrNameLst>
                                          <p:attrName>ppt_x</p:attrName>
                                          <p:attrName>ppt_y</p:attrName>
                                        </p:attrNameLst>
                                      </p:cBhvr>
                                    </p:animMotion>
                                    <p:animEffect transition="in" filter="fade">
                                      <p:cBhvr>
                                        <p:cTn id="57" dur="500"/>
                                        <p:tgtEl>
                                          <p:spTgt spid="22"/>
                                        </p:tgtEl>
                                      </p:cBhvr>
                                    </p:animEffect>
                                  </p:childTnLst>
                                </p:cTn>
                              </p:par>
                              <p:par>
                                <p:cTn id="58" presetID="52" presetClass="entr" presetSubtype="0" fill="hold" nodeType="withEffect">
                                  <p:stCondLst>
                                    <p:cond delay="200"/>
                                  </p:stCondLst>
                                  <p:childTnLst>
                                    <p:set>
                                      <p:cBhvr>
                                        <p:cTn id="59" dur="1" fill="hold">
                                          <p:stCondLst>
                                            <p:cond delay="0"/>
                                          </p:stCondLst>
                                        </p:cTn>
                                        <p:tgtEl>
                                          <p:spTgt spid="25"/>
                                        </p:tgtEl>
                                        <p:attrNameLst>
                                          <p:attrName>style.visibility</p:attrName>
                                        </p:attrNameLst>
                                      </p:cBhvr>
                                      <p:to>
                                        <p:strVal val="visible"/>
                                      </p:to>
                                    </p:set>
                                    <p:animScale>
                                      <p:cBhvr>
                                        <p:cTn id="60" dur="50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1" dur="500" decel="50000" fill="hold">
                                          <p:stCondLst>
                                            <p:cond delay="0"/>
                                          </p:stCondLst>
                                        </p:cTn>
                                        <p:tgtEl>
                                          <p:spTgt spid="25"/>
                                        </p:tgtEl>
                                        <p:attrNameLst>
                                          <p:attrName>ppt_x</p:attrName>
                                          <p:attrName>ppt_y</p:attrName>
                                        </p:attrNameLst>
                                      </p:cBhvr>
                                    </p:animMotion>
                                    <p:animEffect transition="in" filter="fade">
                                      <p:cBhvr>
                                        <p:cTn id="62" dur="500"/>
                                        <p:tgtEl>
                                          <p:spTgt spid="25"/>
                                        </p:tgtEl>
                                      </p:cBhvr>
                                    </p:animEffect>
                                  </p:childTnLst>
                                </p:cTn>
                              </p:par>
                              <p:par>
                                <p:cTn id="63" presetID="52" presetClass="entr" presetSubtype="0" fill="hold" nodeType="withEffect">
                                  <p:stCondLst>
                                    <p:cond delay="400"/>
                                  </p:stCondLst>
                                  <p:childTnLst>
                                    <p:set>
                                      <p:cBhvr>
                                        <p:cTn id="64" dur="1" fill="hold">
                                          <p:stCondLst>
                                            <p:cond delay="0"/>
                                          </p:stCondLst>
                                        </p:cTn>
                                        <p:tgtEl>
                                          <p:spTgt spid="28"/>
                                        </p:tgtEl>
                                        <p:attrNameLst>
                                          <p:attrName>style.visibility</p:attrName>
                                        </p:attrNameLst>
                                      </p:cBhvr>
                                      <p:to>
                                        <p:strVal val="visible"/>
                                      </p:to>
                                    </p:set>
                                    <p:animScale>
                                      <p:cBhvr>
                                        <p:cTn id="65" dur="500" decel="50000" fill="hold">
                                          <p:stCondLst>
                                            <p:cond delay="0"/>
                                          </p:stCondLst>
                                        </p:cTn>
                                        <p:tgtEl>
                                          <p:spTgt spid="2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6" dur="500" decel="50000" fill="hold">
                                          <p:stCondLst>
                                            <p:cond delay="0"/>
                                          </p:stCondLst>
                                        </p:cTn>
                                        <p:tgtEl>
                                          <p:spTgt spid="28"/>
                                        </p:tgtEl>
                                        <p:attrNameLst>
                                          <p:attrName>ppt_x</p:attrName>
                                          <p:attrName>ppt_y</p:attrName>
                                        </p:attrNameLst>
                                      </p:cBhvr>
                                    </p:animMotion>
                                    <p:animEffect transition="in" filter="fade">
                                      <p:cBhvr>
                                        <p:cTn id="67" dur="500"/>
                                        <p:tgtEl>
                                          <p:spTgt spid="28"/>
                                        </p:tgtEl>
                                      </p:cBhvr>
                                    </p:animEffect>
                                  </p:childTnLst>
                                </p:cTn>
                              </p:par>
                              <p:par>
                                <p:cTn id="68" presetID="52" presetClass="entr" presetSubtype="0" fill="hold" nodeType="withEffect">
                                  <p:stCondLst>
                                    <p:cond delay="600"/>
                                  </p:stCondLst>
                                  <p:childTnLst>
                                    <p:set>
                                      <p:cBhvr>
                                        <p:cTn id="69" dur="1" fill="hold">
                                          <p:stCondLst>
                                            <p:cond delay="0"/>
                                          </p:stCondLst>
                                        </p:cTn>
                                        <p:tgtEl>
                                          <p:spTgt spid="31"/>
                                        </p:tgtEl>
                                        <p:attrNameLst>
                                          <p:attrName>style.visibility</p:attrName>
                                        </p:attrNameLst>
                                      </p:cBhvr>
                                      <p:to>
                                        <p:strVal val="visible"/>
                                      </p:to>
                                    </p:set>
                                    <p:animScale>
                                      <p:cBhvr>
                                        <p:cTn id="70" dur="500" decel="50000" fill="hold">
                                          <p:stCondLst>
                                            <p:cond delay="0"/>
                                          </p:stCondLst>
                                        </p:cTn>
                                        <p:tgtEl>
                                          <p:spTgt spid="3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1" dur="500" decel="50000" fill="hold">
                                          <p:stCondLst>
                                            <p:cond delay="0"/>
                                          </p:stCondLst>
                                        </p:cTn>
                                        <p:tgtEl>
                                          <p:spTgt spid="31"/>
                                        </p:tgtEl>
                                        <p:attrNameLst>
                                          <p:attrName>ppt_x</p:attrName>
                                          <p:attrName>ppt_y</p:attrName>
                                        </p:attrNameLst>
                                      </p:cBhvr>
                                    </p:animMotion>
                                    <p:animEffect transition="in" filter="fade">
                                      <p:cBhvr>
                                        <p:cTn id="72" dur="500"/>
                                        <p:tgtEl>
                                          <p:spTgt spid="31"/>
                                        </p:tgtEl>
                                      </p:cBhvr>
                                    </p:animEffect>
                                  </p:childTnLst>
                                </p:cTn>
                              </p:par>
                              <p:par>
                                <p:cTn id="73" presetID="52" presetClass="entr" presetSubtype="0" fill="hold" nodeType="withEffect">
                                  <p:stCondLst>
                                    <p:cond delay="800"/>
                                  </p:stCondLst>
                                  <p:childTnLst>
                                    <p:set>
                                      <p:cBhvr>
                                        <p:cTn id="74" dur="1" fill="hold">
                                          <p:stCondLst>
                                            <p:cond delay="0"/>
                                          </p:stCondLst>
                                        </p:cTn>
                                        <p:tgtEl>
                                          <p:spTgt spid="34"/>
                                        </p:tgtEl>
                                        <p:attrNameLst>
                                          <p:attrName>style.visibility</p:attrName>
                                        </p:attrNameLst>
                                      </p:cBhvr>
                                      <p:to>
                                        <p:strVal val="visible"/>
                                      </p:to>
                                    </p:set>
                                    <p:animScale>
                                      <p:cBhvr>
                                        <p:cTn id="75" dur="500" decel="50000" fill="hold">
                                          <p:stCondLst>
                                            <p:cond delay="0"/>
                                          </p:stCondLst>
                                        </p:cTn>
                                        <p:tgtEl>
                                          <p:spTgt spid="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6" dur="500" decel="50000" fill="hold">
                                          <p:stCondLst>
                                            <p:cond delay="0"/>
                                          </p:stCondLst>
                                        </p:cTn>
                                        <p:tgtEl>
                                          <p:spTgt spid="34"/>
                                        </p:tgtEl>
                                        <p:attrNameLst>
                                          <p:attrName>ppt_x</p:attrName>
                                          <p:attrName>ppt_y</p:attrName>
                                        </p:attrNameLst>
                                      </p:cBhvr>
                                    </p:animMotion>
                                    <p:animEffect transition="in" filter="fade">
                                      <p:cBhvr>
                                        <p:cTn id="77" dur="500"/>
                                        <p:tgtEl>
                                          <p:spTgt spid="34"/>
                                        </p:tgtEl>
                                      </p:cBhvr>
                                    </p:animEffect>
                                  </p:childTnLst>
                                </p:cTn>
                              </p:par>
                              <p:par>
                                <p:cTn id="78" presetID="52" presetClass="entr" presetSubtype="0" fill="hold" nodeType="withEffect">
                                  <p:stCondLst>
                                    <p:cond delay="1000"/>
                                  </p:stCondLst>
                                  <p:childTnLst>
                                    <p:set>
                                      <p:cBhvr>
                                        <p:cTn id="79" dur="1" fill="hold">
                                          <p:stCondLst>
                                            <p:cond delay="0"/>
                                          </p:stCondLst>
                                        </p:cTn>
                                        <p:tgtEl>
                                          <p:spTgt spid="37"/>
                                        </p:tgtEl>
                                        <p:attrNameLst>
                                          <p:attrName>style.visibility</p:attrName>
                                        </p:attrNameLst>
                                      </p:cBhvr>
                                      <p:to>
                                        <p:strVal val="visible"/>
                                      </p:to>
                                    </p:set>
                                    <p:animScale>
                                      <p:cBhvr>
                                        <p:cTn id="80" dur="500" decel="50000" fill="hold">
                                          <p:stCondLst>
                                            <p:cond delay="0"/>
                                          </p:stCondLst>
                                        </p:cTn>
                                        <p:tgtEl>
                                          <p:spTgt spid="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1" dur="500" decel="50000" fill="hold">
                                          <p:stCondLst>
                                            <p:cond delay="0"/>
                                          </p:stCondLst>
                                        </p:cTn>
                                        <p:tgtEl>
                                          <p:spTgt spid="37"/>
                                        </p:tgtEl>
                                        <p:attrNameLst>
                                          <p:attrName>ppt_x</p:attrName>
                                          <p:attrName>ppt_y</p:attrName>
                                        </p:attrNameLst>
                                      </p:cBhvr>
                                    </p:animMotion>
                                    <p:animEffect transition="in" filter="fade">
                                      <p:cBhvr>
                                        <p:cTn id="8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0" grpId="0" animBg="1"/>
      <p:bldP spid="4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4474546" y="243393"/>
            <a:ext cx="32553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600" b="1" spc="300" dirty="0">
                <a:solidFill>
                  <a:srgbClr val="61B7AE"/>
                </a:solidFill>
                <a:latin typeface="微软雅黑" panose="020B0503020204020204" pitchFamily="34" charset="-122"/>
                <a:ea typeface="微软雅黑" panose="020B0503020204020204" pitchFamily="34" charset="-122"/>
                <a:sym typeface="Arial" panose="020B0604020202020204" pitchFamily="34" charset="0"/>
              </a:rPr>
              <a:t>明年工作计划</a:t>
            </a:r>
          </a:p>
        </p:txBody>
      </p:sp>
      <p:sp>
        <p:nvSpPr>
          <p:cNvPr id="3" name="Rectangle 3">
            <a:extLst>
              <a:ext uri="{FF2B5EF4-FFF2-40B4-BE49-F238E27FC236}">
                <a16:creationId xmlns:a16="http://schemas.microsoft.com/office/drawing/2014/main" id="{AF348D96-FB83-4BA7-81AA-5A82F45A619A}"/>
              </a:ext>
            </a:extLst>
          </p:cNvPr>
          <p:cNvSpPr>
            <a:spLocks noChangeArrowheads="1"/>
          </p:cNvSpPr>
          <p:nvPr/>
        </p:nvSpPr>
        <p:spPr bwMode="auto">
          <a:xfrm>
            <a:off x="1924050" y="2617782"/>
            <a:ext cx="6334125" cy="28638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574" tIns="36287" rIns="72574" bIns="36287" anchor="ctr"/>
          <a:lstStyle/>
          <a:p>
            <a:pPr algn="ctr"/>
            <a:endParaRPr lang="zh-CN" altLang="en-US" sz="1500">
              <a:solidFill>
                <a:schemeClr val="bg1"/>
              </a:solidFill>
            </a:endParaRPr>
          </a:p>
        </p:txBody>
      </p:sp>
      <p:sp>
        <p:nvSpPr>
          <p:cNvPr id="4" name="Rectangle 7">
            <a:extLst>
              <a:ext uri="{FF2B5EF4-FFF2-40B4-BE49-F238E27FC236}">
                <a16:creationId xmlns:a16="http://schemas.microsoft.com/office/drawing/2014/main" id="{F6530551-F95B-4B6E-B46A-D5507BB60A03}"/>
              </a:ext>
            </a:extLst>
          </p:cNvPr>
          <p:cNvSpPr>
            <a:spLocks noChangeArrowheads="1"/>
          </p:cNvSpPr>
          <p:nvPr/>
        </p:nvSpPr>
        <p:spPr bwMode="auto">
          <a:xfrm>
            <a:off x="7511521" y="5220931"/>
            <a:ext cx="2768600" cy="958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574" tIns="36287" rIns="72574" bIns="36287">
            <a:spAutoFit/>
          </a:bodyPr>
          <a:lstStyle/>
          <a:p>
            <a:pPr>
              <a:lnSpc>
                <a:spcPct val="120000"/>
              </a:lnSpc>
            </a:pPr>
            <a:r>
              <a:rPr lang="zh-CN" altLang="en-US" sz="1600">
                <a:solidFill>
                  <a:schemeClr val="bg1">
                    <a:lumMod val="50000"/>
                  </a:schemeClr>
                </a:solidFill>
                <a:latin typeface="微软雅黑" pitchFamily="34" charset="-122"/>
                <a:ea typeface="微软雅黑" pitchFamily="34" charset="-122"/>
                <a:sym typeface="微软雅黑" pitchFamily="34" charset="-122"/>
              </a:rPr>
              <a:t>单击此处添加段落文字内容</a:t>
            </a:r>
          </a:p>
          <a:p>
            <a:pPr>
              <a:lnSpc>
                <a:spcPct val="120000"/>
              </a:lnSpc>
            </a:pPr>
            <a:r>
              <a:rPr lang="zh-CN" altLang="en-US" sz="1600">
                <a:solidFill>
                  <a:schemeClr val="bg1">
                    <a:lumMod val="50000"/>
                  </a:schemeClr>
                </a:solidFill>
                <a:latin typeface="微软雅黑" pitchFamily="34" charset="-122"/>
                <a:ea typeface="微软雅黑" pitchFamily="34" charset="-122"/>
                <a:sym typeface="微软雅黑" pitchFamily="34" charset="-122"/>
              </a:rPr>
              <a:t>单击此处添加段落文字内容</a:t>
            </a:r>
          </a:p>
          <a:p>
            <a:pPr>
              <a:lnSpc>
                <a:spcPct val="120000"/>
              </a:lnSpc>
            </a:pPr>
            <a:r>
              <a:rPr lang="zh-CN" altLang="en-US" sz="1600">
                <a:solidFill>
                  <a:schemeClr val="bg1">
                    <a:lumMod val="50000"/>
                  </a:schemeClr>
                </a:solidFill>
                <a:latin typeface="微软雅黑" pitchFamily="34" charset="-122"/>
                <a:ea typeface="微软雅黑" pitchFamily="34" charset="-122"/>
                <a:sym typeface="微软雅黑" pitchFamily="34" charset="-122"/>
              </a:rPr>
              <a:t>单击此处添加段落文字内容</a:t>
            </a:r>
            <a:endParaRPr lang="zh-CN" altLang="en-US" sz="1600">
              <a:solidFill>
                <a:schemeClr val="bg1">
                  <a:lumMod val="50000"/>
                </a:schemeClr>
              </a:solidFill>
            </a:endParaRPr>
          </a:p>
        </p:txBody>
      </p:sp>
      <p:sp>
        <p:nvSpPr>
          <p:cNvPr id="5" name="Rectangle 8">
            <a:extLst>
              <a:ext uri="{FF2B5EF4-FFF2-40B4-BE49-F238E27FC236}">
                <a16:creationId xmlns:a16="http://schemas.microsoft.com/office/drawing/2014/main" id="{5D7763CA-C935-4A33-8088-704F4BB27EF0}"/>
              </a:ext>
            </a:extLst>
          </p:cNvPr>
          <p:cNvSpPr>
            <a:spLocks noChangeArrowheads="1"/>
          </p:cNvSpPr>
          <p:nvPr/>
        </p:nvSpPr>
        <p:spPr bwMode="auto">
          <a:xfrm>
            <a:off x="7511521" y="4971694"/>
            <a:ext cx="2198687" cy="319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2574" tIns="36287" rIns="72574" bIns="36287">
            <a:spAutoFit/>
          </a:bodyPr>
          <a:lstStyle/>
          <a:p>
            <a:r>
              <a:rPr lang="zh-CN" altLang="en-US" sz="1600" b="1">
                <a:solidFill>
                  <a:schemeClr val="bg1">
                    <a:lumMod val="50000"/>
                  </a:schemeClr>
                </a:solidFill>
                <a:latin typeface="微软雅黑" pitchFamily="34" charset="-122"/>
                <a:ea typeface="微软雅黑" pitchFamily="34" charset="-122"/>
                <a:sym typeface="微软雅黑" pitchFamily="34" charset="-122"/>
              </a:rPr>
              <a:t>单击此处添加标题文字</a:t>
            </a:r>
          </a:p>
        </p:txBody>
      </p:sp>
      <p:sp>
        <p:nvSpPr>
          <p:cNvPr id="6" name="Rectangle 9">
            <a:extLst>
              <a:ext uri="{FF2B5EF4-FFF2-40B4-BE49-F238E27FC236}">
                <a16:creationId xmlns:a16="http://schemas.microsoft.com/office/drawing/2014/main" id="{64CDB7FA-1990-4CD6-8967-CD4247EE1CEF}"/>
              </a:ext>
            </a:extLst>
          </p:cNvPr>
          <p:cNvSpPr>
            <a:spLocks noChangeArrowheads="1"/>
          </p:cNvSpPr>
          <p:nvPr/>
        </p:nvSpPr>
        <p:spPr bwMode="auto">
          <a:xfrm>
            <a:off x="1312863" y="2513007"/>
            <a:ext cx="2741612" cy="663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574" tIns="36287" rIns="72574" bIns="36287">
            <a:spAutoFit/>
          </a:bodyPr>
          <a:lstStyle/>
          <a:p>
            <a:pPr eaLnBrk="0" hangingPunct="0">
              <a:lnSpc>
                <a:spcPct val="120000"/>
              </a:lnSpc>
            </a:pPr>
            <a:r>
              <a:rPr lang="zh-CN" altLang="en-US" sz="1600">
                <a:solidFill>
                  <a:schemeClr val="bg1">
                    <a:lumMod val="50000"/>
                  </a:schemeClr>
                </a:solidFill>
                <a:latin typeface="微软雅黑" pitchFamily="34" charset="-122"/>
                <a:ea typeface="微软雅黑" pitchFamily="34" charset="-122"/>
                <a:sym typeface="微软雅黑" pitchFamily="34" charset="-122"/>
              </a:rPr>
              <a:t>单击此处添加段落文字内容</a:t>
            </a:r>
          </a:p>
          <a:p>
            <a:pPr eaLnBrk="0" hangingPunct="0">
              <a:lnSpc>
                <a:spcPct val="120000"/>
              </a:lnSpc>
            </a:pPr>
            <a:r>
              <a:rPr lang="zh-CN" altLang="en-US" sz="1600">
                <a:solidFill>
                  <a:schemeClr val="bg1">
                    <a:lumMod val="50000"/>
                  </a:schemeClr>
                </a:solidFill>
                <a:latin typeface="微软雅黑" pitchFamily="34" charset="-122"/>
                <a:ea typeface="微软雅黑" pitchFamily="34" charset="-122"/>
                <a:sym typeface="微软雅黑" pitchFamily="34" charset="-122"/>
              </a:rPr>
              <a:t>单击此处添加段落文字内容</a:t>
            </a:r>
            <a:endParaRPr lang="zh-CN" altLang="en-US" sz="1600">
              <a:solidFill>
                <a:schemeClr val="bg1">
                  <a:lumMod val="50000"/>
                </a:schemeClr>
              </a:solidFill>
            </a:endParaRPr>
          </a:p>
        </p:txBody>
      </p:sp>
      <p:sp>
        <p:nvSpPr>
          <p:cNvPr id="7" name="Rectangle 10">
            <a:extLst>
              <a:ext uri="{FF2B5EF4-FFF2-40B4-BE49-F238E27FC236}">
                <a16:creationId xmlns:a16="http://schemas.microsoft.com/office/drawing/2014/main" id="{3E3D91DA-FA14-4697-A4B2-8A31CA36E298}"/>
              </a:ext>
            </a:extLst>
          </p:cNvPr>
          <p:cNvSpPr>
            <a:spLocks noChangeArrowheads="1"/>
          </p:cNvSpPr>
          <p:nvPr/>
        </p:nvSpPr>
        <p:spPr bwMode="auto">
          <a:xfrm>
            <a:off x="1312863" y="2263769"/>
            <a:ext cx="2198687" cy="319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2574" tIns="36287" rIns="72574" bIns="36287">
            <a:spAutoFit/>
          </a:bodyPr>
          <a:lstStyle/>
          <a:p>
            <a:pPr eaLnBrk="0" hangingPunct="0"/>
            <a:r>
              <a:rPr lang="zh-CN" altLang="en-US" sz="1600" b="1" dirty="0">
                <a:solidFill>
                  <a:schemeClr val="bg1">
                    <a:lumMod val="50000"/>
                  </a:schemeClr>
                </a:solidFill>
                <a:latin typeface="微软雅黑" pitchFamily="34" charset="-122"/>
                <a:ea typeface="微软雅黑" pitchFamily="34" charset="-122"/>
                <a:sym typeface="微软雅黑" pitchFamily="34" charset="-122"/>
              </a:rPr>
              <a:t>单击此处添加标题文字</a:t>
            </a:r>
          </a:p>
        </p:txBody>
      </p:sp>
      <p:sp>
        <p:nvSpPr>
          <p:cNvPr id="8" name="Rectangle 11">
            <a:extLst>
              <a:ext uri="{FF2B5EF4-FFF2-40B4-BE49-F238E27FC236}">
                <a16:creationId xmlns:a16="http://schemas.microsoft.com/office/drawing/2014/main" id="{6D43D179-CC46-4E1D-8E32-52C55C7528DB}"/>
              </a:ext>
            </a:extLst>
          </p:cNvPr>
          <p:cNvSpPr>
            <a:spLocks noChangeArrowheads="1"/>
          </p:cNvSpPr>
          <p:nvPr/>
        </p:nvSpPr>
        <p:spPr bwMode="auto">
          <a:xfrm>
            <a:off x="7904956" y="2718588"/>
            <a:ext cx="2609850" cy="958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574" tIns="36287" rIns="72574" bIns="36287">
            <a:spAutoFit/>
          </a:bodyPr>
          <a:lstStyle/>
          <a:p>
            <a:pPr algn="r" eaLnBrk="0" hangingPunct="0">
              <a:lnSpc>
                <a:spcPct val="120000"/>
              </a:lnSpc>
            </a:pPr>
            <a:r>
              <a:rPr lang="zh-CN" altLang="en-US" sz="1600">
                <a:solidFill>
                  <a:schemeClr val="bg1">
                    <a:lumMod val="50000"/>
                  </a:schemeClr>
                </a:solidFill>
                <a:latin typeface="微软雅黑" pitchFamily="34" charset="-122"/>
                <a:ea typeface="微软雅黑" pitchFamily="34" charset="-122"/>
                <a:sym typeface="微软雅黑" pitchFamily="34" charset="-122"/>
              </a:rPr>
              <a:t>单击此处添加段落文字内容</a:t>
            </a:r>
          </a:p>
          <a:p>
            <a:pPr algn="r" eaLnBrk="0" hangingPunct="0">
              <a:lnSpc>
                <a:spcPct val="120000"/>
              </a:lnSpc>
            </a:pPr>
            <a:r>
              <a:rPr lang="zh-CN" altLang="en-US" sz="1600">
                <a:solidFill>
                  <a:schemeClr val="bg1">
                    <a:lumMod val="50000"/>
                  </a:schemeClr>
                </a:solidFill>
                <a:latin typeface="微软雅黑" pitchFamily="34" charset="-122"/>
                <a:ea typeface="微软雅黑" pitchFamily="34" charset="-122"/>
                <a:sym typeface="微软雅黑" pitchFamily="34" charset="-122"/>
              </a:rPr>
              <a:t>单击此处添加段落文字内容</a:t>
            </a:r>
          </a:p>
          <a:p>
            <a:pPr algn="r" eaLnBrk="0" hangingPunct="0">
              <a:lnSpc>
                <a:spcPct val="120000"/>
              </a:lnSpc>
            </a:pPr>
            <a:r>
              <a:rPr lang="zh-CN" altLang="en-US" sz="1600">
                <a:solidFill>
                  <a:schemeClr val="bg1">
                    <a:lumMod val="50000"/>
                  </a:schemeClr>
                </a:solidFill>
                <a:latin typeface="微软雅黑" pitchFamily="34" charset="-122"/>
                <a:ea typeface="微软雅黑" pitchFamily="34" charset="-122"/>
                <a:sym typeface="微软雅黑" pitchFamily="34" charset="-122"/>
              </a:rPr>
              <a:t>单击此处添加段落文字内容</a:t>
            </a:r>
            <a:endParaRPr lang="zh-CN" altLang="en-US" sz="1600">
              <a:solidFill>
                <a:schemeClr val="bg1">
                  <a:lumMod val="50000"/>
                </a:schemeClr>
              </a:solidFill>
            </a:endParaRPr>
          </a:p>
        </p:txBody>
      </p:sp>
      <p:sp>
        <p:nvSpPr>
          <p:cNvPr id="9" name="Rectangle 12">
            <a:extLst>
              <a:ext uri="{FF2B5EF4-FFF2-40B4-BE49-F238E27FC236}">
                <a16:creationId xmlns:a16="http://schemas.microsoft.com/office/drawing/2014/main" id="{6C0F3F01-E586-4A2D-A529-1EDE934ABA9D}"/>
              </a:ext>
            </a:extLst>
          </p:cNvPr>
          <p:cNvSpPr>
            <a:spLocks noChangeArrowheads="1"/>
          </p:cNvSpPr>
          <p:nvPr/>
        </p:nvSpPr>
        <p:spPr bwMode="auto">
          <a:xfrm>
            <a:off x="7917656" y="2458238"/>
            <a:ext cx="2198687" cy="319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2574" tIns="36287" rIns="72574" bIns="36287">
            <a:spAutoFit/>
          </a:bodyPr>
          <a:lstStyle/>
          <a:p>
            <a:pPr algn="r" eaLnBrk="0" hangingPunct="0"/>
            <a:r>
              <a:rPr lang="zh-CN" altLang="en-US" sz="1600" b="1">
                <a:solidFill>
                  <a:schemeClr val="bg1">
                    <a:lumMod val="50000"/>
                  </a:schemeClr>
                </a:solidFill>
                <a:latin typeface="微软雅黑" pitchFamily="34" charset="-122"/>
                <a:ea typeface="微软雅黑" pitchFamily="34" charset="-122"/>
                <a:sym typeface="微软雅黑" pitchFamily="34" charset="-122"/>
              </a:rPr>
              <a:t>单击此处添加标题文字</a:t>
            </a:r>
          </a:p>
        </p:txBody>
      </p:sp>
      <p:sp>
        <p:nvSpPr>
          <p:cNvPr id="10" name="Freeform 6">
            <a:extLst>
              <a:ext uri="{FF2B5EF4-FFF2-40B4-BE49-F238E27FC236}">
                <a16:creationId xmlns:a16="http://schemas.microsoft.com/office/drawing/2014/main" id="{4303C991-6D4A-4CEC-8541-D493CDE6D5B5}"/>
              </a:ext>
            </a:extLst>
          </p:cNvPr>
          <p:cNvSpPr>
            <a:spLocks noEditPoints="1"/>
          </p:cNvSpPr>
          <p:nvPr/>
        </p:nvSpPr>
        <p:spPr bwMode="auto">
          <a:xfrm>
            <a:off x="5797550" y="1924044"/>
            <a:ext cx="1843088" cy="1841500"/>
          </a:xfrm>
          <a:custGeom>
            <a:avLst/>
            <a:gdLst>
              <a:gd name="T0" fmla="*/ 997 w 1708"/>
              <a:gd name="T1" fmla="*/ 172 h 1708"/>
              <a:gd name="T2" fmla="*/ 1234 w 1708"/>
              <a:gd name="T3" fmla="*/ 270 h 1708"/>
              <a:gd name="T4" fmla="*/ 1356 w 1708"/>
              <a:gd name="T5" fmla="*/ 149 h 1708"/>
              <a:gd name="T6" fmla="*/ 1559 w 1708"/>
              <a:gd name="T7" fmla="*/ 352 h 1708"/>
              <a:gd name="T8" fmla="*/ 1437 w 1708"/>
              <a:gd name="T9" fmla="*/ 473 h 1708"/>
              <a:gd name="T10" fmla="*/ 1535 w 1708"/>
              <a:gd name="T11" fmla="*/ 710 h 1708"/>
              <a:gd name="T12" fmla="*/ 1708 w 1708"/>
              <a:gd name="T13" fmla="*/ 710 h 1708"/>
              <a:gd name="T14" fmla="*/ 1708 w 1708"/>
              <a:gd name="T15" fmla="*/ 997 h 1708"/>
              <a:gd name="T16" fmla="*/ 1535 w 1708"/>
              <a:gd name="T17" fmla="*/ 997 h 1708"/>
              <a:gd name="T18" fmla="*/ 1437 w 1708"/>
              <a:gd name="T19" fmla="*/ 1234 h 1708"/>
              <a:gd name="T20" fmla="*/ 1559 w 1708"/>
              <a:gd name="T21" fmla="*/ 1356 h 1708"/>
              <a:gd name="T22" fmla="*/ 1356 w 1708"/>
              <a:gd name="T23" fmla="*/ 1559 h 1708"/>
              <a:gd name="T24" fmla="*/ 1234 w 1708"/>
              <a:gd name="T25" fmla="*/ 1437 h 1708"/>
              <a:gd name="T26" fmla="*/ 997 w 1708"/>
              <a:gd name="T27" fmla="*/ 1535 h 1708"/>
              <a:gd name="T28" fmla="*/ 997 w 1708"/>
              <a:gd name="T29" fmla="*/ 1708 h 1708"/>
              <a:gd name="T30" fmla="*/ 710 w 1708"/>
              <a:gd name="T31" fmla="*/ 1708 h 1708"/>
              <a:gd name="T32" fmla="*/ 710 w 1708"/>
              <a:gd name="T33" fmla="*/ 1535 h 1708"/>
              <a:gd name="T34" fmla="*/ 473 w 1708"/>
              <a:gd name="T35" fmla="*/ 1437 h 1708"/>
              <a:gd name="T36" fmla="*/ 352 w 1708"/>
              <a:gd name="T37" fmla="*/ 1559 h 1708"/>
              <a:gd name="T38" fmla="*/ 149 w 1708"/>
              <a:gd name="T39" fmla="*/ 1356 h 1708"/>
              <a:gd name="T40" fmla="*/ 270 w 1708"/>
              <a:gd name="T41" fmla="*/ 1234 h 1708"/>
              <a:gd name="T42" fmla="*/ 172 w 1708"/>
              <a:gd name="T43" fmla="*/ 997 h 1708"/>
              <a:gd name="T44" fmla="*/ 0 w 1708"/>
              <a:gd name="T45" fmla="*/ 997 h 1708"/>
              <a:gd name="T46" fmla="*/ 0 w 1708"/>
              <a:gd name="T47" fmla="*/ 710 h 1708"/>
              <a:gd name="T48" fmla="*/ 172 w 1708"/>
              <a:gd name="T49" fmla="*/ 710 h 1708"/>
              <a:gd name="T50" fmla="*/ 270 w 1708"/>
              <a:gd name="T51" fmla="*/ 473 h 1708"/>
              <a:gd name="T52" fmla="*/ 149 w 1708"/>
              <a:gd name="T53" fmla="*/ 352 h 1708"/>
              <a:gd name="T54" fmla="*/ 352 w 1708"/>
              <a:gd name="T55" fmla="*/ 149 h 1708"/>
              <a:gd name="T56" fmla="*/ 473 w 1708"/>
              <a:gd name="T57" fmla="*/ 270 h 1708"/>
              <a:gd name="T58" fmla="*/ 710 w 1708"/>
              <a:gd name="T59" fmla="*/ 172 h 1708"/>
              <a:gd name="T60" fmla="*/ 710 w 1708"/>
              <a:gd name="T61" fmla="*/ 0 h 1708"/>
              <a:gd name="T62" fmla="*/ 997 w 1708"/>
              <a:gd name="T63" fmla="*/ 0 h 1708"/>
              <a:gd name="T64" fmla="*/ 997 w 1708"/>
              <a:gd name="T65" fmla="*/ 172 h 1708"/>
              <a:gd name="T66" fmla="*/ 854 w 1708"/>
              <a:gd name="T67" fmla="*/ 366 h 1708"/>
              <a:gd name="T68" fmla="*/ 1342 w 1708"/>
              <a:gd name="T69" fmla="*/ 854 h 1708"/>
              <a:gd name="T70" fmla="*/ 854 w 1708"/>
              <a:gd name="T71" fmla="*/ 1342 h 1708"/>
              <a:gd name="T72" fmla="*/ 366 w 1708"/>
              <a:gd name="T73" fmla="*/ 854 h 1708"/>
              <a:gd name="T74" fmla="*/ 854 w 1708"/>
              <a:gd name="T75" fmla="*/ 366 h 1708"/>
              <a:gd name="T76" fmla="*/ 854 w 1708"/>
              <a:gd name="T77" fmla="*/ 493 h 1708"/>
              <a:gd name="T78" fmla="*/ 1215 w 1708"/>
              <a:gd name="T79" fmla="*/ 854 h 1708"/>
              <a:gd name="T80" fmla="*/ 854 w 1708"/>
              <a:gd name="T81" fmla="*/ 1215 h 1708"/>
              <a:gd name="T82" fmla="*/ 493 w 1708"/>
              <a:gd name="T83" fmla="*/ 854 h 1708"/>
              <a:gd name="T84" fmla="*/ 854 w 1708"/>
              <a:gd name="T85" fmla="*/ 493 h 1708"/>
              <a:gd name="T86" fmla="*/ 854 w 1708"/>
              <a:gd name="T87" fmla="*/ 650 h 1708"/>
              <a:gd name="T88" fmla="*/ 1058 w 1708"/>
              <a:gd name="T89" fmla="*/ 854 h 1708"/>
              <a:gd name="T90" fmla="*/ 854 w 1708"/>
              <a:gd name="T91" fmla="*/ 1058 h 1708"/>
              <a:gd name="T92" fmla="*/ 650 w 1708"/>
              <a:gd name="T93" fmla="*/ 854 h 1708"/>
              <a:gd name="T94" fmla="*/ 854 w 1708"/>
              <a:gd name="T95" fmla="*/ 650 h 1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8" h="1708">
                <a:moveTo>
                  <a:pt x="997" y="172"/>
                </a:moveTo>
                <a:cubicBezTo>
                  <a:pt x="1083" y="190"/>
                  <a:pt x="1163" y="224"/>
                  <a:pt x="1234" y="270"/>
                </a:cubicBezTo>
                <a:lnTo>
                  <a:pt x="1356" y="149"/>
                </a:lnTo>
                <a:lnTo>
                  <a:pt x="1559" y="352"/>
                </a:lnTo>
                <a:lnTo>
                  <a:pt x="1437" y="473"/>
                </a:lnTo>
                <a:cubicBezTo>
                  <a:pt x="1484" y="544"/>
                  <a:pt x="1517" y="624"/>
                  <a:pt x="1535" y="710"/>
                </a:cubicBezTo>
                <a:lnTo>
                  <a:pt x="1708" y="710"/>
                </a:lnTo>
                <a:lnTo>
                  <a:pt x="1708" y="997"/>
                </a:lnTo>
                <a:lnTo>
                  <a:pt x="1535" y="997"/>
                </a:lnTo>
                <a:cubicBezTo>
                  <a:pt x="1517" y="1083"/>
                  <a:pt x="1484" y="1163"/>
                  <a:pt x="1437" y="1234"/>
                </a:cubicBezTo>
                <a:lnTo>
                  <a:pt x="1559" y="1356"/>
                </a:lnTo>
                <a:lnTo>
                  <a:pt x="1356" y="1559"/>
                </a:lnTo>
                <a:lnTo>
                  <a:pt x="1234" y="1437"/>
                </a:lnTo>
                <a:cubicBezTo>
                  <a:pt x="1163" y="1484"/>
                  <a:pt x="1083" y="1517"/>
                  <a:pt x="997" y="1535"/>
                </a:cubicBezTo>
                <a:lnTo>
                  <a:pt x="997" y="1708"/>
                </a:lnTo>
                <a:lnTo>
                  <a:pt x="710" y="1708"/>
                </a:lnTo>
                <a:lnTo>
                  <a:pt x="710" y="1535"/>
                </a:lnTo>
                <a:cubicBezTo>
                  <a:pt x="624" y="1517"/>
                  <a:pt x="544" y="1484"/>
                  <a:pt x="473" y="1437"/>
                </a:cubicBezTo>
                <a:lnTo>
                  <a:pt x="352" y="1559"/>
                </a:lnTo>
                <a:lnTo>
                  <a:pt x="149" y="1356"/>
                </a:lnTo>
                <a:lnTo>
                  <a:pt x="270" y="1234"/>
                </a:lnTo>
                <a:cubicBezTo>
                  <a:pt x="224" y="1163"/>
                  <a:pt x="190" y="1083"/>
                  <a:pt x="172" y="997"/>
                </a:cubicBezTo>
                <a:lnTo>
                  <a:pt x="0" y="997"/>
                </a:lnTo>
                <a:lnTo>
                  <a:pt x="0" y="710"/>
                </a:lnTo>
                <a:lnTo>
                  <a:pt x="172" y="710"/>
                </a:lnTo>
                <a:cubicBezTo>
                  <a:pt x="190" y="624"/>
                  <a:pt x="224" y="544"/>
                  <a:pt x="270" y="473"/>
                </a:cubicBezTo>
                <a:lnTo>
                  <a:pt x="149" y="352"/>
                </a:lnTo>
                <a:lnTo>
                  <a:pt x="352" y="149"/>
                </a:lnTo>
                <a:lnTo>
                  <a:pt x="473" y="270"/>
                </a:lnTo>
                <a:cubicBezTo>
                  <a:pt x="544" y="224"/>
                  <a:pt x="624" y="190"/>
                  <a:pt x="710" y="172"/>
                </a:cubicBezTo>
                <a:lnTo>
                  <a:pt x="710" y="0"/>
                </a:lnTo>
                <a:lnTo>
                  <a:pt x="997" y="0"/>
                </a:lnTo>
                <a:lnTo>
                  <a:pt x="997" y="172"/>
                </a:lnTo>
                <a:close/>
                <a:moveTo>
                  <a:pt x="854" y="366"/>
                </a:moveTo>
                <a:cubicBezTo>
                  <a:pt x="1123" y="366"/>
                  <a:pt x="1342" y="584"/>
                  <a:pt x="1342" y="854"/>
                </a:cubicBezTo>
                <a:cubicBezTo>
                  <a:pt x="1342" y="1123"/>
                  <a:pt x="1123" y="1342"/>
                  <a:pt x="854" y="1342"/>
                </a:cubicBezTo>
                <a:cubicBezTo>
                  <a:pt x="584" y="1342"/>
                  <a:pt x="366" y="1123"/>
                  <a:pt x="366" y="854"/>
                </a:cubicBezTo>
                <a:cubicBezTo>
                  <a:pt x="366" y="584"/>
                  <a:pt x="584" y="366"/>
                  <a:pt x="854" y="366"/>
                </a:cubicBezTo>
                <a:close/>
                <a:moveTo>
                  <a:pt x="854" y="493"/>
                </a:moveTo>
                <a:cubicBezTo>
                  <a:pt x="1053" y="493"/>
                  <a:pt x="1215" y="655"/>
                  <a:pt x="1215" y="854"/>
                </a:cubicBezTo>
                <a:cubicBezTo>
                  <a:pt x="1215" y="1053"/>
                  <a:pt x="1053" y="1215"/>
                  <a:pt x="854" y="1215"/>
                </a:cubicBezTo>
                <a:cubicBezTo>
                  <a:pt x="655" y="1215"/>
                  <a:pt x="493" y="1053"/>
                  <a:pt x="493" y="854"/>
                </a:cubicBezTo>
                <a:cubicBezTo>
                  <a:pt x="493" y="655"/>
                  <a:pt x="655" y="493"/>
                  <a:pt x="854" y="493"/>
                </a:cubicBezTo>
                <a:close/>
                <a:moveTo>
                  <a:pt x="854" y="650"/>
                </a:moveTo>
                <a:cubicBezTo>
                  <a:pt x="966" y="650"/>
                  <a:pt x="1058" y="741"/>
                  <a:pt x="1058" y="854"/>
                </a:cubicBezTo>
                <a:cubicBezTo>
                  <a:pt x="1058" y="966"/>
                  <a:pt x="966" y="1058"/>
                  <a:pt x="854" y="1058"/>
                </a:cubicBezTo>
                <a:cubicBezTo>
                  <a:pt x="741" y="1058"/>
                  <a:pt x="650" y="966"/>
                  <a:pt x="650" y="854"/>
                </a:cubicBezTo>
                <a:cubicBezTo>
                  <a:pt x="650" y="741"/>
                  <a:pt x="741" y="650"/>
                  <a:pt x="854" y="650"/>
                </a:cubicBezTo>
                <a:close/>
              </a:path>
            </a:pathLst>
          </a:custGeom>
          <a:solidFill>
            <a:srgbClr val="61B7AE"/>
          </a:solidFill>
          <a:ln>
            <a:noFill/>
          </a:ln>
          <a:extLst/>
        </p:spPr>
        <p:txBody>
          <a:bodyPr lIns="72574" tIns="36287" rIns="72574" bIns="36287"/>
          <a:lstStyle/>
          <a:p>
            <a:endParaRPr lang="zh-CN" altLang="en-US"/>
          </a:p>
        </p:txBody>
      </p:sp>
      <p:sp>
        <p:nvSpPr>
          <p:cNvPr id="11" name="Freeform 6">
            <a:extLst>
              <a:ext uri="{FF2B5EF4-FFF2-40B4-BE49-F238E27FC236}">
                <a16:creationId xmlns:a16="http://schemas.microsoft.com/office/drawing/2014/main" id="{A5A52793-718C-434D-80F9-333DD3F5057C}"/>
              </a:ext>
            </a:extLst>
          </p:cNvPr>
          <p:cNvSpPr>
            <a:spLocks noEditPoints="1"/>
          </p:cNvSpPr>
          <p:nvPr/>
        </p:nvSpPr>
        <p:spPr bwMode="auto">
          <a:xfrm>
            <a:off x="4891088" y="3633782"/>
            <a:ext cx="2535237" cy="2535237"/>
          </a:xfrm>
          <a:custGeom>
            <a:avLst/>
            <a:gdLst>
              <a:gd name="T0" fmla="*/ 997 w 1708"/>
              <a:gd name="T1" fmla="*/ 172 h 1708"/>
              <a:gd name="T2" fmla="*/ 1234 w 1708"/>
              <a:gd name="T3" fmla="*/ 270 h 1708"/>
              <a:gd name="T4" fmla="*/ 1356 w 1708"/>
              <a:gd name="T5" fmla="*/ 149 h 1708"/>
              <a:gd name="T6" fmla="*/ 1559 w 1708"/>
              <a:gd name="T7" fmla="*/ 352 h 1708"/>
              <a:gd name="T8" fmla="*/ 1437 w 1708"/>
              <a:gd name="T9" fmla="*/ 473 h 1708"/>
              <a:gd name="T10" fmla="*/ 1535 w 1708"/>
              <a:gd name="T11" fmla="*/ 710 h 1708"/>
              <a:gd name="T12" fmla="*/ 1708 w 1708"/>
              <a:gd name="T13" fmla="*/ 710 h 1708"/>
              <a:gd name="T14" fmla="*/ 1708 w 1708"/>
              <a:gd name="T15" fmla="*/ 997 h 1708"/>
              <a:gd name="T16" fmla="*/ 1535 w 1708"/>
              <a:gd name="T17" fmla="*/ 997 h 1708"/>
              <a:gd name="T18" fmla="*/ 1437 w 1708"/>
              <a:gd name="T19" fmla="*/ 1234 h 1708"/>
              <a:gd name="T20" fmla="*/ 1559 w 1708"/>
              <a:gd name="T21" fmla="*/ 1356 h 1708"/>
              <a:gd name="T22" fmla="*/ 1356 w 1708"/>
              <a:gd name="T23" fmla="*/ 1559 h 1708"/>
              <a:gd name="T24" fmla="*/ 1234 w 1708"/>
              <a:gd name="T25" fmla="*/ 1437 h 1708"/>
              <a:gd name="T26" fmla="*/ 997 w 1708"/>
              <a:gd name="T27" fmla="*/ 1535 h 1708"/>
              <a:gd name="T28" fmla="*/ 997 w 1708"/>
              <a:gd name="T29" fmla="*/ 1708 h 1708"/>
              <a:gd name="T30" fmla="*/ 710 w 1708"/>
              <a:gd name="T31" fmla="*/ 1708 h 1708"/>
              <a:gd name="T32" fmla="*/ 710 w 1708"/>
              <a:gd name="T33" fmla="*/ 1535 h 1708"/>
              <a:gd name="T34" fmla="*/ 473 w 1708"/>
              <a:gd name="T35" fmla="*/ 1437 h 1708"/>
              <a:gd name="T36" fmla="*/ 352 w 1708"/>
              <a:gd name="T37" fmla="*/ 1559 h 1708"/>
              <a:gd name="T38" fmla="*/ 149 w 1708"/>
              <a:gd name="T39" fmla="*/ 1356 h 1708"/>
              <a:gd name="T40" fmla="*/ 270 w 1708"/>
              <a:gd name="T41" fmla="*/ 1234 h 1708"/>
              <a:gd name="T42" fmla="*/ 172 w 1708"/>
              <a:gd name="T43" fmla="*/ 997 h 1708"/>
              <a:gd name="T44" fmla="*/ 0 w 1708"/>
              <a:gd name="T45" fmla="*/ 997 h 1708"/>
              <a:gd name="T46" fmla="*/ 0 w 1708"/>
              <a:gd name="T47" fmla="*/ 710 h 1708"/>
              <a:gd name="T48" fmla="*/ 172 w 1708"/>
              <a:gd name="T49" fmla="*/ 710 h 1708"/>
              <a:gd name="T50" fmla="*/ 270 w 1708"/>
              <a:gd name="T51" fmla="*/ 473 h 1708"/>
              <a:gd name="T52" fmla="*/ 149 w 1708"/>
              <a:gd name="T53" fmla="*/ 352 h 1708"/>
              <a:gd name="T54" fmla="*/ 352 w 1708"/>
              <a:gd name="T55" fmla="*/ 149 h 1708"/>
              <a:gd name="T56" fmla="*/ 473 w 1708"/>
              <a:gd name="T57" fmla="*/ 270 h 1708"/>
              <a:gd name="T58" fmla="*/ 710 w 1708"/>
              <a:gd name="T59" fmla="*/ 172 h 1708"/>
              <a:gd name="T60" fmla="*/ 710 w 1708"/>
              <a:gd name="T61" fmla="*/ 0 h 1708"/>
              <a:gd name="T62" fmla="*/ 997 w 1708"/>
              <a:gd name="T63" fmla="*/ 0 h 1708"/>
              <a:gd name="T64" fmla="*/ 997 w 1708"/>
              <a:gd name="T65" fmla="*/ 172 h 1708"/>
              <a:gd name="T66" fmla="*/ 854 w 1708"/>
              <a:gd name="T67" fmla="*/ 366 h 1708"/>
              <a:gd name="T68" fmla="*/ 1342 w 1708"/>
              <a:gd name="T69" fmla="*/ 854 h 1708"/>
              <a:gd name="T70" fmla="*/ 854 w 1708"/>
              <a:gd name="T71" fmla="*/ 1342 h 1708"/>
              <a:gd name="T72" fmla="*/ 366 w 1708"/>
              <a:gd name="T73" fmla="*/ 854 h 1708"/>
              <a:gd name="T74" fmla="*/ 854 w 1708"/>
              <a:gd name="T75" fmla="*/ 366 h 1708"/>
              <a:gd name="T76" fmla="*/ 854 w 1708"/>
              <a:gd name="T77" fmla="*/ 493 h 1708"/>
              <a:gd name="T78" fmla="*/ 1215 w 1708"/>
              <a:gd name="T79" fmla="*/ 854 h 1708"/>
              <a:gd name="T80" fmla="*/ 854 w 1708"/>
              <a:gd name="T81" fmla="*/ 1215 h 1708"/>
              <a:gd name="T82" fmla="*/ 493 w 1708"/>
              <a:gd name="T83" fmla="*/ 854 h 1708"/>
              <a:gd name="T84" fmla="*/ 854 w 1708"/>
              <a:gd name="T85" fmla="*/ 493 h 1708"/>
              <a:gd name="T86" fmla="*/ 854 w 1708"/>
              <a:gd name="T87" fmla="*/ 650 h 1708"/>
              <a:gd name="T88" fmla="*/ 1058 w 1708"/>
              <a:gd name="T89" fmla="*/ 854 h 1708"/>
              <a:gd name="T90" fmla="*/ 854 w 1708"/>
              <a:gd name="T91" fmla="*/ 1058 h 1708"/>
              <a:gd name="T92" fmla="*/ 650 w 1708"/>
              <a:gd name="T93" fmla="*/ 854 h 1708"/>
              <a:gd name="T94" fmla="*/ 854 w 1708"/>
              <a:gd name="T95" fmla="*/ 650 h 1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8" h="1708">
                <a:moveTo>
                  <a:pt x="997" y="172"/>
                </a:moveTo>
                <a:cubicBezTo>
                  <a:pt x="1083" y="190"/>
                  <a:pt x="1163" y="224"/>
                  <a:pt x="1234" y="270"/>
                </a:cubicBezTo>
                <a:lnTo>
                  <a:pt x="1356" y="149"/>
                </a:lnTo>
                <a:lnTo>
                  <a:pt x="1559" y="352"/>
                </a:lnTo>
                <a:lnTo>
                  <a:pt x="1437" y="473"/>
                </a:lnTo>
                <a:cubicBezTo>
                  <a:pt x="1484" y="544"/>
                  <a:pt x="1517" y="624"/>
                  <a:pt x="1535" y="710"/>
                </a:cubicBezTo>
                <a:lnTo>
                  <a:pt x="1708" y="710"/>
                </a:lnTo>
                <a:lnTo>
                  <a:pt x="1708" y="997"/>
                </a:lnTo>
                <a:lnTo>
                  <a:pt x="1535" y="997"/>
                </a:lnTo>
                <a:cubicBezTo>
                  <a:pt x="1517" y="1083"/>
                  <a:pt x="1484" y="1163"/>
                  <a:pt x="1437" y="1234"/>
                </a:cubicBezTo>
                <a:lnTo>
                  <a:pt x="1559" y="1356"/>
                </a:lnTo>
                <a:lnTo>
                  <a:pt x="1356" y="1559"/>
                </a:lnTo>
                <a:lnTo>
                  <a:pt x="1234" y="1437"/>
                </a:lnTo>
                <a:cubicBezTo>
                  <a:pt x="1163" y="1484"/>
                  <a:pt x="1083" y="1517"/>
                  <a:pt x="997" y="1535"/>
                </a:cubicBezTo>
                <a:lnTo>
                  <a:pt x="997" y="1708"/>
                </a:lnTo>
                <a:lnTo>
                  <a:pt x="710" y="1708"/>
                </a:lnTo>
                <a:lnTo>
                  <a:pt x="710" y="1535"/>
                </a:lnTo>
                <a:cubicBezTo>
                  <a:pt x="624" y="1517"/>
                  <a:pt x="544" y="1484"/>
                  <a:pt x="473" y="1437"/>
                </a:cubicBezTo>
                <a:lnTo>
                  <a:pt x="352" y="1559"/>
                </a:lnTo>
                <a:lnTo>
                  <a:pt x="149" y="1356"/>
                </a:lnTo>
                <a:lnTo>
                  <a:pt x="270" y="1234"/>
                </a:lnTo>
                <a:cubicBezTo>
                  <a:pt x="224" y="1163"/>
                  <a:pt x="190" y="1083"/>
                  <a:pt x="172" y="997"/>
                </a:cubicBezTo>
                <a:lnTo>
                  <a:pt x="0" y="997"/>
                </a:lnTo>
                <a:lnTo>
                  <a:pt x="0" y="710"/>
                </a:lnTo>
                <a:lnTo>
                  <a:pt x="172" y="710"/>
                </a:lnTo>
                <a:cubicBezTo>
                  <a:pt x="190" y="624"/>
                  <a:pt x="224" y="544"/>
                  <a:pt x="270" y="473"/>
                </a:cubicBezTo>
                <a:lnTo>
                  <a:pt x="149" y="352"/>
                </a:lnTo>
                <a:lnTo>
                  <a:pt x="352" y="149"/>
                </a:lnTo>
                <a:lnTo>
                  <a:pt x="473" y="270"/>
                </a:lnTo>
                <a:cubicBezTo>
                  <a:pt x="544" y="224"/>
                  <a:pt x="624" y="190"/>
                  <a:pt x="710" y="172"/>
                </a:cubicBezTo>
                <a:lnTo>
                  <a:pt x="710" y="0"/>
                </a:lnTo>
                <a:lnTo>
                  <a:pt x="997" y="0"/>
                </a:lnTo>
                <a:lnTo>
                  <a:pt x="997" y="172"/>
                </a:lnTo>
                <a:close/>
                <a:moveTo>
                  <a:pt x="854" y="366"/>
                </a:moveTo>
                <a:cubicBezTo>
                  <a:pt x="1123" y="366"/>
                  <a:pt x="1342" y="584"/>
                  <a:pt x="1342" y="854"/>
                </a:cubicBezTo>
                <a:cubicBezTo>
                  <a:pt x="1342" y="1123"/>
                  <a:pt x="1123" y="1342"/>
                  <a:pt x="854" y="1342"/>
                </a:cubicBezTo>
                <a:cubicBezTo>
                  <a:pt x="584" y="1342"/>
                  <a:pt x="366" y="1123"/>
                  <a:pt x="366" y="854"/>
                </a:cubicBezTo>
                <a:cubicBezTo>
                  <a:pt x="366" y="584"/>
                  <a:pt x="584" y="366"/>
                  <a:pt x="854" y="366"/>
                </a:cubicBezTo>
                <a:close/>
                <a:moveTo>
                  <a:pt x="854" y="493"/>
                </a:moveTo>
                <a:cubicBezTo>
                  <a:pt x="1053" y="493"/>
                  <a:pt x="1215" y="655"/>
                  <a:pt x="1215" y="854"/>
                </a:cubicBezTo>
                <a:cubicBezTo>
                  <a:pt x="1215" y="1053"/>
                  <a:pt x="1053" y="1215"/>
                  <a:pt x="854" y="1215"/>
                </a:cubicBezTo>
                <a:cubicBezTo>
                  <a:pt x="655" y="1215"/>
                  <a:pt x="493" y="1053"/>
                  <a:pt x="493" y="854"/>
                </a:cubicBezTo>
                <a:cubicBezTo>
                  <a:pt x="493" y="655"/>
                  <a:pt x="655" y="493"/>
                  <a:pt x="854" y="493"/>
                </a:cubicBezTo>
                <a:close/>
                <a:moveTo>
                  <a:pt x="854" y="650"/>
                </a:moveTo>
                <a:cubicBezTo>
                  <a:pt x="966" y="650"/>
                  <a:pt x="1058" y="741"/>
                  <a:pt x="1058" y="854"/>
                </a:cubicBezTo>
                <a:cubicBezTo>
                  <a:pt x="1058" y="966"/>
                  <a:pt x="966" y="1058"/>
                  <a:pt x="854" y="1058"/>
                </a:cubicBezTo>
                <a:cubicBezTo>
                  <a:pt x="741" y="1058"/>
                  <a:pt x="650" y="966"/>
                  <a:pt x="650" y="854"/>
                </a:cubicBezTo>
                <a:cubicBezTo>
                  <a:pt x="650" y="741"/>
                  <a:pt x="741" y="650"/>
                  <a:pt x="854" y="650"/>
                </a:cubicBezTo>
                <a:close/>
              </a:path>
            </a:pathLst>
          </a:custGeom>
          <a:solidFill>
            <a:srgbClr val="61B7AE"/>
          </a:solidFill>
          <a:ln>
            <a:noFill/>
          </a:ln>
          <a:extLst/>
        </p:spPr>
        <p:txBody>
          <a:bodyPr lIns="72574" tIns="36287" rIns="72574" bIns="36287"/>
          <a:lstStyle/>
          <a:p>
            <a:endParaRPr lang="zh-CN" altLang="en-US"/>
          </a:p>
        </p:txBody>
      </p:sp>
      <p:sp>
        <p:nvSpPr>
          <p:cNvPr id="13" name="Freeform 6">
            <a:extLst>
              <a:ext uri="{FF2B5EF4-FFF2-40B4-BE49-F238E27FC236}">
                <a16:creationId xmlns:a16="http://schemas.microsoft.com/office/drawing/2014/main" id="{85909863-FA05-4865-8820-BC7BDE007641}"/>
              </a:ext>
            </a:extLst>
          </p:cNvPr>
          <p:cNvSpPr>
            <a:spLocks noEditPoints="1"/>
          </p:cNvSpPr>
          <p:nvPr/>
        </p:nvSpPr>
        <p:spPr bwMode="auto">
          <a:xfrm>
            <a:off x="4206875" y="2379657"/>
            <a:ext cx="1660525" cy="1660525"/>
          </a:xfrm>
          <a:custGeom>
            <a:avLst/>
            <a:gdLst>
              <a:gd name="T0" fmla="*/ 997 w 1708"/>
              <a:gd name="T1" fmla="*/ 172 h 1708"/>
              <a:gd name="T2" fmla="*/ 1234 w 1708"/>
              <a:gd name="T3" fmla="*/ 270 h 1708"/>
              <a:gd name="T4" fmla="*/ 1356 w 1708"/>
              <a:gd name="T5" fmla="*/ 149 h 1708"/>
              <a:gd name="T6" fmla="*/ 1559 w 1708"/>
              <a:gd name="T7" fmla="*/ 352 h 1708"/>
              <a:gd name="T8" fmla="*/ 1437 w 1708"/>
              <a:gd name="T9" fmla="*/ 473 h 1708"/>
              <a:gd name="T10" fmla="*/ 1535 w 1708"/>
              <a:gd name="T11" fmla="*/ 710 h 1708"/>
              <a:gd name="T12" fmla="*/ 1708 w 1708"/>
              <a:gd name="T13" fmla="*/ 710 h 1708"/>
              <a:gd name="T14" fmla="*/ 1708 w 1708"/>
              <a:gd name="T15" fmla="*/ 997 h 1708"/>
              <a:gd name="T16" fmla="*/ 1535 w 1708"/>
              <a:gd name="T17" fmla="*/ 997 h 1708"/>
              <a:gd name="T18" fmla="*/ 1437 w 1708"/>
              <a:gd name="T19" fmla="*/ 1234 h 1708"/>
              <a:gd name="T20" fmla="*/ 1559 w 1708"/>
              <a:gd name="T21" fmla="*/ 1356 h 1708"/>
              <a:gd name="T22" fmla="*/ 1356 w 1708"/>
              <a:gd name="T23" fmla="*/ 1559 h 1708"/>
              <a:gd name="T24" fmla="*/ 1234 w 1708"/>
              <a:gd name="T25" fmla="*/ 1437 h 1708"/>
              <a:gd name="T26" fmla="*/ 997 w 1708"/>
              <a:gd name="T27" fmla="*/ 1535 h 1708"/>
              <a:gd name="T28" fmla="*/ 997 w 1708"/>
              <a:gd name="T29" fmla="*/ 1708 h 1708"/>
              <a:gd name="T30" fmla="*/ 710 w 1708"/>
              <a:gd name="T31" fmla="*/ 1708 h 1708"/>
              <a:gd name="T32" fmla="*/ 710 w 1708"/>
              <a:gd name="T33" fmla="*/ 1535 h 1708"/>
              <a:gd name="T34" fmla="*/ 473 w 1708"/>
              <a:gd name="T35" fmla="*/ 1437 h 1708"/>
              <a:gd name="T36" fmla="*/ 352 w 1708"/>
              <a:gd name="T37" fmla="*/ 1559 h 1708"/>
              <a:gd name="T38" fmla="*/ 149 w 1708"/>
              <a:gd name="T39" fmla="*/ 1356 h 1708"/>
              <a:gd name="T40" fmla="*/ 270 w 1708"/>
              <a:gd name="T41" fmla="*/ 1234 h 1708"/>
              <a:gd name="T42" fmla="*/ 172 w 1708"/>
              <a:gd name="T43" fmla="*/ 997 h 1708"/>
              <a:gd name="T44" fmla="*/ 0 w 1708"/>
              <a:gd name="T45" fmla="*/ 997 h 1708"/>
              <a:gd name="T46" fmla="*/ 0 w 1708"/>
              <a:gd name="T47" fmla="*/ 710 h 1708"/>
              <a:gd name="T48" fmla="*/ 172 w 1708"/>
              <a:gd name="T49" fmla="*/ 710 h 1708"/>
              <a:gd name="T50" fmla="*/ 270 w 1708"/>
              <a:gd name="T51" fmla="*/ 473 h 1708"/>
              <a:gd name="T52" fmla="*/ 149 w 1708"/>
              <a:gd name="T53" fmla="*/ 352 h 1708"/>
              <a:gd name="T54" fmla="*/ 352 w 1708"/>
              <a:gd name="T55" fmla="*/ 149 h 1708"/>
              <a:gd name="T56" fmla="*/ 473 w 1708"/>
              <a:gd name="T57" fmla="*/ 270 h 1708"/>
              <a:gd name="T58" fmla="*/ 710 w 1708"/>
              <a:gd name="T59" fmla="*/ 172 h 1708"/>
              <a:gd name="T60" fmla="*/ 710 w 1708"/>
              <a:gd name="T61" fmla="*/ 0 h 1708"/>
              <a:gd name="T62" fmla="*/ 997 w 1708"/>
              <a:gd name="T63" fmla="*/ 0 h 1708"/>
              <a:gd name="T64" fmla="*/ 997 w 1708"/>
              <a:gd name="T65" fmla="*/ 172 h 1708"/>
              <a:gd name="T66" fmla="*/ 854 w 1708"/>
              <a:gd name="T67" fmla="*/ 366 h 1708"/>
              <a:gd name="T68" fmla="*/ 1342 w 1708"/>
              <a:gd name="T69" fmla="*/ 854 h 1708"/>
              <a:gd name="T70" fmla="*/ 854 w 1708"/>
              <a:gd name="T71" fmla="*/ 1342 h 1708"/>
              <a:gd name="T72" fmla="*/ 366 w 1708"/>
              <a:gd name="T73" fmla="*/ 854 h 1708"/>
              <a:gd name="T74" fmla="*/ 854 w 1708"/>
              <a:gd name="T75" fmla="*/ 366 h 1708"/>
              <a:gd name="T76" fmla="*/ 854 w 1708"/>
              <a:gd name="T77" fmla="*/ 493 h 1708"/>
              <a:gd name="T78" fmla="*/ 1215 w 1708"/>
              <a:gd name="T79" fmla="*/ 854 h 1708"/>
              <a:gd name="T80" fmla="*/ 854 w 1708"/>
              <a:gd name="T81" fmla="*/ 1215 h 1708"/>
              <a:gd name="T82" fmla="*/ 493 w 1708"/>
              <a:gd name="T83" fmla="*/ 854 h 1708"/>
              <a:gd name="T84" fmla="*/ 854 w 1708"/>
              <a:gd name="T85" fmla="*/ 493 h 1708"/>
              <a:gd name="T86" fmla="*/ 854 w 1708"/>
              <a:gd name="T87" fmla="*/ 650 h 1708"/>
              <a:gd name="T88" fmla="*/ 1058 w 1708"/>
              <a:gd name="T89" fmla="*/ 854 h 1708"/>
              <a:gd name="T90" fmla="*/ 854 w 1708"/>
              <a:gd name="T91" fmla="*/ 1058 h 1708"/>
              <a:gd name="T92" fmla="*/ 650 w 1708"/>
              <a:gd name="T93" fmla="*/ 854 h 1708"/>
              <a:gd name="T94" fmla="*/ 854 w 1708"/>
              <a:gd name="T95" fmla="*/ 650 h 1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8" h="1708">
                <a:moveTo>
                  <a:pt x="997" y="172"/>
                </a:moveTo>
                <a:cubicBezTo>
                  <a:pt x="1083" y="190"/>
                  <a:pt x="1163" y="224"/>
                  <a:pt x="1234" y="270"/>
                </a:cubicBezTo>
                <a:lnTo>
                  <a:pt x="1356" y="149"/>
                </a:lnTo>
                <a:lnTo>
                  <a:pt x="1559" y="352"/>
                </a:lnTo>
                <a:lnTo>
                  <a:pt x="1437" y="473"/>
                </a:lnTo>
                <a:cubicBezTo>
                  <a:pt x="1484" y="544"/>
                  <a:pt x="1517" y="624"/>
                  <a:pt x="1535" y="710"/>
                </a:cubicBezTo>
                <a:lnTo>
                  <a:pt x="1708" y="710"/>
                </a:lnTo>
                <a:lnTo>
                  <a:pt x="1708" y="997"/>
                </a:lnTo>
                <a:lnTo>
                  <a:pt x="1535" y="997"/>
                </a:lnTo>
                <a:cubicBezTo>
                  <a:pt x="1517" y="1083"/>
                  <a:pt x="1484" y="1163"/>
                  <a:pt x="1437" y="1234"/>
                </a:cubicBezTo>
                <a:lnTo>
                  <a:pt x="1559" y="1356"/>
                </a:lnTo>
                <a:lnTo>
                  <a:pt x="1356" y="1559"/>
                </a:lnTo>
                <a:lnTo>
                  <a:pt x="1234" y="1437"/>
                </a:lnTo>
                <a:cubicBezTo>
                  <a:pt x="1163" y="1484"/>
                  <a:pt x="1083" y="1517"/>
                  <a:pt x="997" y="1535"/>
                </a:cubicBezTo>
                <a:lnTo>
                  <a:pt x="997" y="1708"/>
                </a:lnTo>
                <a:lnTo>
                  <a:pt x="710" y="1708"/>
                </a:lnTo>
                <a:lnTo>
                  <a:pt x="710" y="1535"/>
                </a:lnTo>
                <a:cubicBezTo>
                  <a:pt x="624" y="1517"/>
                  <a:pt x="544" y="1484"/>
                  <a:pt x="473" y="1437"/>
                </a:cubicBezTo>
                <a:lnTo>
                  <a:pt x="352" y="1559"/>
                </a:lnTo>
                <a:lnTo>
                  <a:pt x="149" y="1356"/>
                </a:lnTo>
                <a:lnTo>
                  <a:pt x="270" y="1234"/>
                </a:lnTo>
                <a:cubicBezTo>
                  <a:pt x="224" y="1163"/>
                  <a:pt x="190" y="1083"/>
                  <a:pt x="172" y="997"/>
                </a:cubicBezTo>
                <a:lnTo>
                  <a:pt x="0" y="997"/>
                </a:lnTo>
                <a:lnTo>
                  <a:pt x="0" y="710"/>
                </a:lnTo>
                <a:lnTo>
                  <a:pt x="172" y="710"/>
                </a:lnTo>
                <a:cubicBezTo>
                  <a:pt x="190" y="624"/>
                  <a:pt x="224" y="544"/>
                  <a:pt x="270" y="473"/>
                </a:cubicBezTo>
                <a:lnTo>
                  <a:pt x="149" y="352"/>
                </a:lnTo>
                <a:lnTo>
                  <a:pt x="352" y="149"/>
                </a:lnTo>
                <a:lnTo>
                  <a:pt x="473" y="270"/>
                </a:lnTo>
                <a:cubicBezTo>
                  <a:pt x="544" y="224"/>
                  <a:pt x="624" y="190"/>
                  <a:pt x="710" y="172"/>
                </a:cubicBezTo>
                <a:lnTo>
                  <a:pt x="710" y="0"/>
                </a:lnTo>
                <a:lnTo>
                  <a:pt x="997" y="0"/>
                </a:lnTo>
                <a:lnTo>
                  <a:pt x="997" y="172"/>
                </a:lnTo>
                <a:close/>
                <a:moveTo>
                  <a:pt x="854" y="366"/>
                </a:moveTo>
                <a:cubicBezTo>
                  <a:pt x="1123" y="366"/>
                  <a:pt x="1342" y="584"/>
                  <a:pt x="1342" y="854"/>
                </a:cubicBezTo>
                <a:cubicBezTo>
                  <a:pt x="1342" y="1123"/>
                  <a:pt x="1123" y="1342"/>
                  <a:pt x="854" y="1342"/>
                </a:cubicBezTo>
                <a:cubicBezTo>
                  <a:pt x="584" y="1342"/>
                  <a:pt x="366" y="1123"/>
                  <a:pt x="366" y="854"/>
                </a:cubicBezTo>
                <a:cubicBezTo>
                  <a:pt x="366" y="584"/>
                  <a:pt x="584" y="366"/>
                  <a:pt x="854" y="366"/>
                </a:cubicBezTo>
                <a:close/>
                <a:moveTo>
                  <a:pt x="854" y="493"/>
                </a:moveTo>
                <a:cubicBezTo>
                  <a:pt x="1053" y="493"/>
                  <a:pt x="1215" y="655"/>
                  <a:pt x="1215" y="854"/>
                </a:cubicBezTo>
                <a:cubicBezTo>
                  <a:pt x="1215" y="1053"/>
                  <a:pt x="1053" y="1215"/>
                  <a:pt x="854" y="1215"/>
                </a:cubicBezTo>
                <a:cubicBezTo>
                  <a:pt x="655" y="1215"/>
                  <a:pt x="493" y="1053"/>
                  <a:pt x="493" y="854"/>
                </a:cubicBezTo>
                <a:cubicBezTo>
                  <a:pt x="493" y="655"/>
                  <a:pt x="655" y="493"/>
                  <a:pt x="854" y="493"/>
                </a:cubicBezTo>
                <a:close/>
                <a:moveTo>
                  <a:pt x="854" y="650"/>
                </a:moveTo>
                <a:cubicBezTo>
                  <a:pt x="966" y="650"/>
                  <a:pt x="1058" y="741"/>
                  <a:pt x="1058" y="854"/>
                </a:cubicBezTo>
                <a:cubicBezTo>
                  <a:pt x="1058" y="966"/>
                  <a:pt x="966" y="1058"/>
                  <a:pt x="854" y="1058"/>
                </a:cubicBezTo>
                <a:cubicBezTo>
                  <a:pt x="741" y="1058"/>
                  <a:pt x="650" y="966"/>
                  <a:pt x="650" y="854"/>
                </a:cubicBezTo>
                <a:cubicBezTo>
                  <a:pt x="650" y="741"/>
                  <a:pt x="741" y="650"/>
                  <a:pt x="854" y="650"/>
                </a:cubicBezTo>
                <a:close/>
              </a:path>
            </a:pathLst>
          </a:custGeom>
          <a:solidFill>
            <a:srgbClr val="61B7AE"/>
          </a:solidFill>
          <a:ln>
            <a:noFill/>
          </a:ln>
          <a:extLst/>
        </p:spPr>
        <p:txBody>
          <a:bodyPr lIns="72574" tIns="36287" rIns="72574" bIns="36287"/>
          <a:lstStyle/>
          <a:p>
            <a:endParaRPr lang="zh-CN" altLang="en-US"/>
          </a:p>
        </p:txBody>
      </p:sp>
    </p:spTree>
    <p:extLst>
      <p:ext uri="{BB962C8B-B14F-4D97-AF65-F5344CB8AC3E}">
        <p14:creationId xmlns:p14="http://schemas.microsoft.com/office/powerpoint/2010/main" val="2295009221"/>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grpId="0" nodeType="withEffect">
                                  <p:stCondLst>
                                    <p:cond delay="0"/>
                                  </p:stCondLst>
                                  <p:childTnLst>
                                    <p:animRot by="-21599879">
                                      <p:cBhvr>
                                        <p:cTn id="11" dur="2000" fill="hold"/>
                                        <p:tgtEl>
                                          <p:spTgt spid="11"/>
                                        </p:tgtEl>
                                        <p:attrNameLst>
                                          <p:attrName>r</p:attrName>
                                        </p:attrNameLst>
                                      </p:cBhvr>
                                    </p:animRot>
                                  </p:childTnLst>
                                </p:cTn>
                              </p:par>
                              <p:par>
                                <p:cTn id="12" presetID="8" presetClass="emph" presetSubtype="0" repeatCount="indefinite" fill="hold" grpId="0" nodeType="withEffect">
                                  <p:stCondLst>
                                    <p:cond delay="0"/>
                                  </p:stCondLst>
                                  <p:endCondLst>
                                    <p:cond evt="onNext" delay="0">
                                      <p:tgtEl>
                                        <p:sldTgt/>
                                      </p:tgtEl>
                                    </p:cond>
                                  </p:endCondLst>
                                  <p:childTnLst>
                                    <p:animRot by="21600000">
                                      <p:cBhvr>
                                        <p:cTn id="13" dur="800" fill="hold"/>
                                        <p:tgtEl>
                                          <p:spTgt spid="13"/>
                                        </p:tgtEl>
                                        <p:attrNameLst>
                                          <p:attrName>r</p:attrName>
                                        </p:attrNameLst>
                                      </p:cBhvr>
                                    </p:animRot>
                                  </p:childTnLst>
                                </p:cTn>
                              </p:par>
                              <p:par>
                                <p:cTn id="14" presetID="8" presetClass="emph" presetSubtype="0" repeatCount="indefinite" fill="hold" grpId="0" nodeType="withEffect">
                                  <p:stCondLst>
                                    <p:cond delay="0"/>
                                  </p:stCondLst>
                                  <p:childTnLst>
                                    <p:animRot by="-21599879">
                                      <p:cBhvr>
                                        <p:cTn id="15" dur="1400" fill="hold"/>
                                        <p:tgtEl>
                                          <p:spTgt spid="10"/>
                                        </p:tgtEl>
                                        <p:attrNameLst>
                                          <p:attrName>r</p:attrName>
                                        </p:attrNameLst>
                                      </p:cBhvr>
                                    </p:animRo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par>
                          <p:cTn id="23" fill="hold">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autoUpdateAnimBg="0"/>
      <p:bldP spid="5" grpId="0" autoUpdateAnimBg="0"/>
      <p:bldP spid="6" grpId="0" autoUpdateAnimBg="0"/>
      <p:bldP spid="7" grpId="0" autoUpdateAnimBg="0"/>
      <p:bldP spid="8" grpId="0" autoUpdateAnimBg="0"/>
      <p:bldP spid="9" grpId="0" autoUpdateAnimBg="0"/>
      <p:bldP spid="10" grpId="0" animBg="1"/>
      <p:bldP spid="11"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051294E-E84B-4DAD-BB18-145478D0ED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3" name="矩形 259">
            <a:extLst>
              <a:ext uri="{FF2B5EF4-FFF2-40B4-BE49-F238E27FC236}">
                <a16:creationId xmlns:a16="http://schemas.microsoft.com/office/drawing/2014/main" id="{CEAA58CD-D414-42E5-9CE7-919C8E29036D}"/>
              </a:ext>
            </a:extLst>
          </p:cNvPr>
          <p:cNvSpPr>
            <a:spLocks noChangeArrowheads="1"/>
          </p:cNvSpPr>
          <p:nvPr/>
        </p:nvSpPr>
        <p:spPr bwMode="auto">
          <a:xfrm>
            <a:off x="1771106" y="2811012"/>
            <a:ext cx="86416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eaLnBrk="1" hangingPunct="1">
              <a:spcBef>
                <a:spcPct val="20000"/>
              </a:spcBef>
              <a:buFont typeface="Arial" panose="020B0604020202020204" pitchFamily="34" charset="0"/>
              <a:buNone/>
            </a:pPr>
            <a:r>
              <a:rPr lang="zh-CN" altLang="en-US" sz="5400" b="1" dirty="0">
                <a:solidFill>
                  <a:srgbClr val="61B7AE"/>
                </a:solidFill>
                <a:latin typeface="微软雅黑" panose="020B0503020204020204" pitchFamily="34" charset="-122"/>
                <a:ea typeface="微软雅黑" panose="020B0503020204020204" pitchFamily="34" charset="-122"/>
                <a:sym typeface="Calibri" panose="020F0502020204030204" pitchFamily="34" charset="0"/>
              </a:rPr>
              <a:t>谢谢您的观看指导</a:t>
            </a:r>
            <a:r>
              <a:rPr lang="en-US" altLang="zh-CN" sz="2600" dirty="0">
                <a:solidFill>
                  <a:srgbClr val="61B7AE"/>
                </a:solidFill>
                <a:latin typeface="微软雅黑" panose="020B0503020204020204" pitchFamily="34" charset="-122"/>
                <a:sym typeface="Calibri" panose="020F0502020204030204" pitchFamily="34" charset="0"/>
              </a:rPr>
              <a:t>POWERPOINT</a:t>
            </a:r>
            <a:endParaRPr lang="zh-CN" altLang="en-US" sz="2600" dirty="0">
              <a:solidFill>
                <a:srgbClr val="61B7AE"/>
              </a:solidFill>
              <a:ea typeface="微软雅黑" panose="020B0503020204020204" pitchFamily="34" charset="-122"/>
              <a:sym typeface="Calibri" panose="020F0502020204030204" pitchFamily="34" charset="0"/>
            </a:endParaRPr>
          </a:p>
        </p:txBody>
      </p:sp>
      <p:sp>
        <p:nvSpPr>
          <p:cNvPr id="14" name="矩形 259">
            <a:extLst>
              <a:ext uri="{FF2B5EF4-FFF2-40B4-BE49-F238E27FC236}">
                <a16:creationId xmlns:a16="http://schemas.microsoft.com/office/drawing/2014/main" id="{E270E859-3E54-4EB0-95A5-05317F04604D}"/>
              </a:ext>
            </a:extLst>
          </p:cNvPr>
          <p:cNvSpPr>
            <a:spLocks noChangeArrowheads="1"/>
          </p:cNvSpPr>
          <p:nvPr/>
        </p:nvSpPr>
        <p:spPr bwMode="auto">
          <a:xfrm>
            <a:off x="3346337" y="4911757"/>
            <a:ext cx="5491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1" hangingPunct="1">
              <a:buFont typeface="Arial" panose="020B0604020202020204" pitchFamily="34" charset="0"/>
              <a:buNone/>
            </a:pPr>
            <a:r>
              <a:rPr lang="zh-CN" altLang="en-US" sz="2400" dirty="0">
                <a:solidFill>
                  <a:srgbClr val="61B7AE"/>
                </a:solidFill>
                <a:latin typeface="Arial" panose="020B0604020202020204" pitchFamily="34" charset="0"/>
                <a:ea typeface="微软雅黑" panose="020B0503020204020204" pitchFamily="34" charset="-122"/>
                <a:sym typeface="Arial" panose="020B0604020202020204" pitchFamily="34" charset="0"/>
              </a:rPr>
              <a:t>汇报人：</a:t>
            </a:r>
            <a:r>
              <a:rPr lang="en-US" altLang="zh-CN" sz="2400" dirty="0" err="1">
                <a:solidFill>
                  <a:srgbClr val="61B7AE"/>
                </a:solidFill>
                <a:latin typeface="Arial" panose="020B0604020202020204" pitchFamily="34" charset="0"/>
                <a:ea typeface="微软雅黑" panose="020B0503020204020204" pitchFamily="34" charset="-122"/>
                <a:sym typeface="Arial" panose="020B0604020202020204" pitchFamily="34" charset="0"/>
              </a:rPr>
              <a:t>Josewe</a:t>
            </a:r>
            <a:endParaRPr lang="en-US" altLang="zh-CN" sz="2400" dirty="0">
              <a:solidFill>
                <a:srgbClr val="61B7AE"/>
              </a:solidFill>
              <a:latin typeface="Arial" panose="020B0604020202020204" pitchFamily="34" charset="0"/>
              <a:sym typeface="Arial" panose="020B0604020202020204" pitchFamily="34" charset="0"/>
            </a:endParaRPr>
          </a:p>
        </p:txBody>
      </p:sp>
      <p:sp>
        <p:nvSpPr>
          <p:cNvPr id="15" name="矩形 259">
            <a:extLst>
              <a:ext uri="{FF2B5EF4-FFF2-40B4-BE49-F238E27FC236}">
                <a16:creationId xmlns:a16="http://schemas.microsoft.com/office/drawing/2014/main" id="{1D5ADFCD-4CB8-4CC3-84EE-74163C8C40F0}"/>
              </a:ext>
            </a:extLst>
          </p:cNvPr>
          <p:cNvSpPr>
            <a:spLocks noChangeArrowheads="1"/>
          </p:cNvSpPr>
          <p:nvPr/>
        </p:nvSpPr>
        <p:spPr bwMode="auto">
          <a:xfrm>
            <a:off x="2293257" y="3751491"/>
            <a:ext cx="7727043" cy="36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spcBef>
                <a:spcPct val="20000"/>
              </a:spcBef>
            </a:pPr>
            <a:r>
              <a:rPr lang="en-US" altLang="zh-CN" sz="780" dirty="0">
                <a:solidFill>
                  <a:srgbClr val="61B7AE"/>
                </a:solidFill>
                <a:latin typeface="微软雅黑" panose="020B0503020204020204" pitchFamily="34" charset="-122"/>
                <a:sym typeface="Calibri" panose="020F0502020204030204" pitchFamily="34" charset="0"/>
              </a:rPr>
              <a:t>Please replace text, click add relevant headline, modify the text content, also can copy your content to this directly. Please replace text, click add relevant headline, modify the text content, also can copy your content to this directly. Please replace text, click add relevant headline, modify the text content, also can copy your </a:t>
            </a:r>
            <a:r>
              <a:rPr lang="en-US" altLang="zh-CN" sz="780" dirty="0" err="1">
                <a:solidFill>
                  <a:srgbClr val="61B7AE"/>
                </a:solidFill>
                <a:latin typeface="微软雅黑" panose="020B0503020204020204" pitchFamily="34" charset="-122"/>
                <a:sym typeface="Calibri" panose="020F0502020204030204" pitchFamily="34" charset="0"/>
              </a:rPr>
              <a:t>coPlease</a:t>
            </a:r>
            <a:r>
              <a:rPr lang="en-US" altLang="zh-CN" sz="780" dirty="0">
                <a:solidFill>
                  <a:srgbClr val="61B7AE"/>
                </a:solidFill>
                <a:latin typeface="微软雅黑" panose="020B0503020204020204" pitchFamily="34" charset="-122"/>
                <a:sym typeface="Calibri" panose="020F0502020204030204" pitchFamily="34" charset="0"/>
              </a:rPr>
              <a:t> replace text, click add relevant headline, modify the text content, also can copy </a:t>
            </a:r>
            <a:r>
              <a:rPr lang="en-US" altLang="zh-CN" sz="780" dirty="0" err="1">
                <a:solidFill>
                  <a:srgbClr val="61B7AE"/>
                </a:solidFill>
                <a:latin typeface="微软雅黑" panose="020B0503020204020204" pitchFamily="34" charset="-122"/>
                <a:sym typeface="Calibri" panose="020F0502020204030204" pitchFamily="34" charset="0"/>
              </a:rPr>
              <a:t>yoontent</a:t>
            </a:r>
            <a:r>
              <a:rPr lang="en-US" altLang="zh-CN" sz="780" dirty="0">
                <a:solidFill>
                  <a:srgbClr val="61B7AE"/>
                </a:solidFill>
                <a:latin typeface="微软雅黑" panose="020B0503020204020204" pitchFamily="34" charset="-122"/>
                <a:sym typeface="Calibri" panose="020F0502020204030204" pitchFamily="34" charset="0"/>
              </a:rPr>
              <a:t> to this directly. Please replace text, click add relevant headline,</a:t>
            </a:r>
            <a:endParaRPr lang="zh-CN" altLang="en-US" sz="780" dirty="0">
              <a:solidFill>
                <a:srgbClr val="61B7AE"/>
              </a:solidFill>
              <a:ea typeface="微软雅黑" panose="020B0503020204020204" pitchFamily="34" charset="-122"/>
              <a:sym typeface="Calibri" panose="020F0502020204030204" pitchFamily="34" charset="0"/>
            </a:endParaRPr>
          </a:p>
        </p:txBody>
      </p:sp>
      <p:sp>
        <p:nvSpPr>
          <p:cNvPr id="16" name="_16">
            <a:extLst>
              <a:ext uri="{FF2B5EF4-FFF2-40B4-BE49-F238E27FC236}">
                <a16:creationId xmlns:a16="http://schemas.microsoft.com/office/drawing/2014/main" id="{A9D3DC89-A9DA-49ED-A32C-8E0293AD1FB8}"/>
              </a:ext>
            </a:extLst>
          </p:cNvPr>
          <p:cNvSpPr txBox="1">
            <a:spLocks noChangeArrowheads="1"/>
          </p:cNvSpPr>
          <p:nvPr/>
        </p:nvSpPr>
        <p:spPr bwMode="auto">
          <a:xfrm>
            <a:off x="3604986" y="471119"/>
            <a:ext cx="4973864" cy="23141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sz="11800" b="0" dirty="0">
                <a:solidFill>
                  <a:srgbClr val="61B7AE"/>
                </a:solidFill>
                <a:latin typeface="Bradley Hand ITC" panose="03070402050302030203" pitchFamily="66" charset="0"/>
                <a:ea typeface="张海山锐线体简" panose="02000000000000000000" pitchFamily="2" charset="-122"/>
              </a:rPr>
              <a:t>2019</a:t>
            </a:r>
            <a:endParaRPr lang="zh-CN" altLang="zh-CN" sz="11800" b="0" dirty="0">
              <a:solidFill>
                <a:srgbClr val="61B7AE"/>
              </a:solidFill>
              <a:latin typeface="Bradley Hand ITC" panose="03070402050302030203" pitchFamily="66" charset="0"/>
              <a:ea typeface="张海山锐线体简" panose="02000000000000000000" pitchFamily="2" charset="-122"/>
            </a:endParaRPr>
          </a:p>
        </p:txBody>
      </p:sp>
      <p:grpSp>
        <p:nvGrpSpPr>
          <p:cNvPr id="17" name="组合 16">
            <a:extLst>
              <a:ext uri="{FF2B5EF4-FFF2-40B4-BE49-F238E27FC236}">
                <a16:creationId xmlns:a16="http://schemas.microsoft.com/office/drawing/2014/main" id="{E2A7EF9D-5A9E-454E-B20E-14B7804D9528}"/>
              </a:ext>
            </a:extLst>
          </p:cNvPr>
          <p:cNvGrpSpPr/>
          <p:nvPr/>
        </p:nvGrpSpPr>
        <p:grpSpPr>
          <a:xfrm>
            <a:off x="2163536" y="2667358"/>
            <a:ext cx="7856764" cy="1612542"/>
            <a:chOff x="2802618" y="3136900"/>
            <a:chExt cx="6578600" cy="1018073"/>
          </a:xfrm>
        </p:grpSpPr>
        <p:cxnSp>
          <p:nvCxnSpPr>
            <p:cNvPr id="18" name="直接连接符 17">
              <a:extLst>
                <a:ext uri="{FF2B5EF4-FFF2-40B4-BE49-F238E27FC236}">
                  <a16:creationId xmlns:a16="http://schemas.microsoft.com/office/drawing/2014/main" id="{508B2593-F1D9-46A5-9866-28DA94E8B3AC}"/>
                </a:ext>
              </a:extLst>
            </p:cNvPr>
            <p:cNvCxnSpPr/>
            <p:nvPr/>
          </p:nvCxnSpPr>
          <p:spPr>
            <a:xfrm>
              <a:off x="2802618" y="3136900"/>
              <a:ext cx="6578600" cy="0"/>
            </a:xfrm>
            <a:prstGeom prst="line">
              <a:avLst/>
            </a:prstGeom>
            <a:ln>
              <a:solidFill>
                <a:srgbClr val="61B7AE"/>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2BE9FB3F-5601-4BBA-B983-8B8DA8054731}"/>
                </a:ext>
              </a:extLst>
            </p:cNvPr>
            <p:cNvCxnSpPr/>
            <p:nvPr/>
          </p:nvCxnSpPr>
          <p:spPr>
            <a:xfrm>
              <a:off x="2802618" y="4154973"/>
              <a:ext cx="6578600" cy="0"/>
            </a:xfrm>
            <a:prstGeom prst="line">
              <a:avLst/>
            </a:prstGeom>
            <a:ln>
              <a:solidFill>
                <a:srgbClr val="61B7A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92404250"/>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16" presetClass="entr" presetSubtype="21"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500"/>
                                        <p:tgtEl>
                                          <p:spTgt spid="17"/>
                                        </p:tgtEl>
                                      </p:cBhvr>
                                    </p:animEffect>
                                  </p:childTnLst>
                                </p:cTn>
                              </p:par>
                            </p:childTnLst>
                          </p:cTn>
                        </p:par>
                        <p:par>
                          <p:cTn id="12" fill="hold">
                            <p:stCondLst>
                              <p:cond delay="12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13"/>
                                        </p:tgtEl>
                                        <p:attrNameLst>
                                          <p:attrName>ppt_y</p:attrName>
                                        </p:attrNameLst>
                                      </p:cBhvr>
                                      <p:tavLst>
                                        <p:tav tm="0">
                                          <p:val>
                                            <p:strVal val="#ppt_y"/>
                                          </p:val>
                                        </p:tav>
                                        <p:tav tm="100000">
                                          <p:val>
                                            <p:strVal val="#ppt_y"/>
                                          </p:val>
                                        </p:tav>
                                      </p:tavLst>
                                    </p:anim>
                                    <p:anim calcmode="lin" valueType="num">
                                      <p:cBhvr>
                                        <p:cTn id="17"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13"/>
                                        </p:tgtEl>
                                      </p:cBhvr>
                                    </p:animEffect>
                                  </p:childTnLst>
                                </p:cTn>
                              </p:par>
                            </p:childTnLst>
                          </p:cTn>
                        </p:par>
                        <p:par>
                          <p:cTn id="20" fill="hold">
                            <p:stCondLst>
                              <p:cond delay="2600"/>
                            </p:stCondLst>
                            <p:childTnLst>
                              <p:par>
                                <p:cTn id="21" presetID="26" presetClass="emph" presetSubtype="0" fill="hold" grpId="1" nodeType="afterEffect">
                                  <p:stCondLst>
                                    <p:cond delay="0"/>
                                  </p:stCondLst>
                                  <p:iterate type="lt">
                                    <p:tmAbs val="0"/>
                                  </p:iterate>
                                  <p:childTnLst>
                                    <p:animEffect transition="out" filter="fade">
                                      <p:cBhvr>
                                        <p:cTn id="22" dur="500" tmFilter="0, 0; .2, .5; .8, .5; 1, 0"/>
                                        <p:tgtEl>
                                          <p:spTgt spid="13"/>
                                        </p:tgtEl>
                                      </p:cBhvr>
                                    </p:animEffect>
                                    <p:animScale>
                                      <p:cBhvr>
                                        <p:cTn id="23" dur="250" autoRev="1" fill="hold"/>
                                        <p:tgtEl>
                                          <p:spTgt spid="13"/>
                                        </p:tgtEl>
                                      </p:cBhvr>
                                      <p:by x="105000" y="105000"/>
                                    </p:animScale>
                                  </p:childTnLst>
                                </p:cTn>
                              </p:par>
                            </p:childTnLst>
                          </p:cTn>
                        </p:par>
                        <p:par>
                          <p:cTn id="24" fill="hold">
                            <p:stCondLst>
                              <p:cond delay="3100"/>
                            </p:stCondLst>
                            <p:childTnLst>
                              <p:par>
                                <p:cTn id="25" presetID="10"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childTnLst>
                                </p:cTn>
                              </p:par>
                            </p:childTnLst>
                          </p:cTn>
                        </p:par>
                        <p:par>
                          <p:cTn id="28" fill="hold">
                            <p:stCondLst>
                              <p:cond delay="4100"/>
                            </p:stCondLst>
                            <p:childTnLst>
                              <p:par>
                                <p:cTn id="29" presetID="53" presetClass="entr" presetSubtype="16"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childTnLst>
                          </p:cTn>
                        </p:par>
                        <p:par>
                          <p:cTn id="34" fill="hold">
                            <p:stCondLst>
                              <p:cond delay="4600"/>
                            </p:stCondLst>
                            <p:childTnLst>
                              <p:par>
                                <p:cTn id="35" presetID="42" presetClass="entr" presetSubtype="0"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bldLvl="0"/>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0C0F37A-39AA-4AB9-87E8-FE24833AF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grpSp>
        <p:nvGrpSpPr>
          <p:cNvPr id="12" name="组合 11">
            <a:extLst>
              <a:ext uri="{FF2B5EF4-FFF2-40B4-BE49-F238E27FC236}">
                <a16:creationId xmlns:a16="http://schemas.microsoft.com/office/drawing/2014/main" id="{59681169-D6AE-4B97-AE84-AEA6F1214A30}"/>
              </a:ext>
            </a:extLst>
          </p:cNvPr>
          <p:cNvGrpSpPr/>
          <p:nvPr/>
        </p:nvGrpSpPr>
        <p:grpSpPr>
          <a:xfrm>
            <a:off x="3941762" y="2090055"/>
            <a:ext cx="4306888" cy="1038225"/>
            <a:chOff x="2363143" y="777902"/>
            <a:chExt cx="7856764" cy="944894"/>
          </a:xfrm>
        </p:grpSpPr>
        <p:sp>
          <p:nvSpPr>
            <p:cNvPr id="13" name="矩形 259">
              <a:extLst>
                <a:ext uri="{FF2B5EF4-FFF2-40B4-BE49-F238E27FC236}">
                  <a16:creationId xmlns:a16="http://schemas.microsoft.com/office/drawing/2014/main" id="{376D1E94-A075-4F1F-AA93-86460E9F148B}"/>
                </a:ext>
              </a:extLst>
            </p:cNvPr>
            <p:cNvSpPr>
              <a:spLocks noChangeArrowheads="1"/>
            </p:cNvSpPr>
            <p:nvPr/>
          </p:nvSpPr>
          <p:spPr bwMode="auto">
            <a:xfrm>
              <a:off x="3136539" y="950461"/>
              <a:ext cx="6733608" cy="616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eaLnBrk="1" hangingPunct="1">
                <a:spcBef>
                  <a:spcPct val="20000"/>
                </a:spcBef>
                <a:buFont typeface="Arial" panose="020B0604020202020204" pitchFamily="34" charset="0"/>
                <a:buNone/>
              </a:pPr>
              <a:r>
                <a:rPr lang="zh-CN" altLang="en-US" sz="4400" b="1" spc="2000" dirty="0">
                  <a:solidFill>
                    <a:srgbClr val="61B7AE"/>
                  </a:solidFill>
                  <a:ea typeface="微软雅黑" panose="020B0503020204020204" pitchFamily="34" charset="-122"/>
                  <a:sym typeface="Calibri" panose="020F0502020204030204" pitchFamily="34" charset="0"/>
                </a:rPr>
                <a:t>第一部分</a:t>
              </a:r>
            </a:p>
          </p:txBody>
        </p:sp>
        <p:grpSp>
          <p:nvGrpSpPr>
            <p:cNvPr id="14" name="组合 13">
              <a:extLst>
                <a:ext uri="{FF2B5EF4-FFF2-40B4-BE49-F238E27FC236}">
                  <a16:creationId xmlns:a16="http://schemas.microsoft.com/office/drawing/2014/main" id="{A95E1E45-6953-4A0C-9C1B-09E9293003D2}"/>
                </a:ext>
              </a:extLst>
            </p:cNvPr>
            <p:cNvGrpSpPr/>
            <p:nvPr/>
          </p:nvGrpSpPr>
          <p:grpSpPr>
            <a:xfrm>
              <a:off x="2363143" y="777902"/>
              <a:ext cx="7856764" cy="944894"/>
              <a:chOff x="2802618" y="3136900"/>
              <a:chExt cx="6578600" cy="596554"/>
            </a:xfrm>
          </p:grpSpPr>
          <p:cxnSp>
            <p:nvCxnSpPr>
              <p:cNvPr id="15" name="直接连接符 14">
                <a:extLst>
                  <a:ext uri="{FF2B5EF4-FFF2-40B4-BE49-F238E27FC236}">
                    <a16:creationId xmlns:a16="http://schemas.microsoft.com/office/drawing/2014/main" id="{8E614D81-54DC-4432-8843-D433E036765B}"/>
                  </a:ext>
                </a:extLst>
              </p:cNvPr>
              <p:cNvCxnSpPr/>
              <p:nvPr/>
            </p:nvCxnSpPr>
            <p:spPr>
              <a:xfrm>
                <a:off x="2802618" y="3136900"/>
                <a:ext cx="6578600" cy="0"/>
              </a:xfrm>
              <a:prstGeom prst="line">
                <a:avLst/>
              </a:prstGeom>
              <a:ln>
                <a:solidFill>
                  <a:srgbClr val="61B7AE"/>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0C3F5F40-FDFF-442D-9155-200084321A96}"/>
                  </a:ext>
                </a:extLst>
              </p:cNvPr>
              <p:cNvCxnSpPr/>
              <p:nvPr/>
            </p:nvCxnSpPr>
            <p:spPr>
              <a:xfrm>
                <a:off x="2802618" y="3733454"/>
                <a:ext cx="6578600" cy="0"/>
              </a:xfrm>
              <a:prstGeom prst="line">
                <a:avLst/>
              </a:prstGeom>
              <a:ln>
                <a:solidFill>
                  <a:srgbClr val="61B7AE"/>
                </a:solidFill>
              </a:ln>
            </p:spPr>
            <p:style>
              <a:lnRef idx="1">
                <a:schemeClr val="accent1"/>
              </a:lnRef>
              <a:fillRef idx="0">
                <a:schemeClr val="accent1"/>
              </a:fillRef>
              <a:effectRef idx="0">
                <a:schemeClr val="accent1"/>
              </a:effectRef>
              <a:fontRef idx="minor">
                <a:schemeClr val="tx1"/>
              </a:fontRef>
            </p:style>
          </p:cxnSp>
        </p:grpSp>
      </p:grpSp>
      <p:sp>
        <p:nvSpPr>
          <p:cNvPr id="18" name="矩形 17">
            <a:extLst>
              <a:ext uri="{FF2B5EF4-FFF2-40B4-BE49-F238E27FC236}">
                <a16:creationId xmlns:a16="http://schemas.microsoft.com/office/drawing/2014/main" id="{4EE038D9-EB3B-45AF-85A4-3F08A136C36E}"/>
              </a:ext>
            </a:extLst>
          </p:cNvPr>
          <p:cNvSpPr/>
          <p:nvPr/>
        </p:nvSpPr>
        <p:spPr>
          <a:xfrm>
            <a:off x="3969966" y="3419719"/>
            <a:ext cx="4278684" cy="738664"/>
          </a:xfrm>
          <a:prstGeom prst="rect">
            <a:avLst/>
          </a:prstGeom>
        </p:spPr>
        <p:txBody>
          <a:bodyPr wrap="square" lIns="0" tIns="0" rIns="0" bIns="0">
            <a:spAutoFit/>
          </a:bodyPr>
          <a:lstStyle/>
          <a:p>
            <a:pPr algn="ctr" eaLnBrk="1" hangingPunct="1">
              <a:defRPr/>
            </a:pPr>
            <a:r>
              <a:rPr lang="zh-CN" altLang="en-US" sz="4800" b="1" noProof="1">
                <a:solidFill>
                  <a:srgbClr val="61B7AE"/>
                </a:solidFill>
                <a:latin typeface="Arial" panose="020B0604020202020204" pitchFamily="34" charset="0"/>
                <a:ea typeface="微软雅黑" panose="020B0503020204020204" pitchFamily="34" charset="-122"/>
                <a:cs typeface="+mn-ea"/>
                <a:sym typeface="Arial" panose="020B0604020202020204" pitchFamily="34" charset="0"/>
              </a:rPr>
              <a:t>年度工作概述</a:t>
            </a:r>
          </a:p>
        </p:txBody>
      </p:sp>
      <p:sp>
        <p:nvSpPr>
          <p:cNvPr id="19" name="TextBox 11">
            <a:extLst>
              <a:ext uri="{FF2B5EF4-FFF2-40B4-BE49-F238E27FC236}">
                <a16:creationId xmlns:a16="http://schemas.microsoft.com/office/drawing/2014/main" id="{B99B10B8-5F02-4324-8CD2-BC2EBF060ED9}"/>
              </a:ext>
            </a:extLst>
          </p:cNvPr>
          <p:cNvSpPr txBox="1"/>
          <p:nvPr/>
        </p:nvSpPr>
        <p:spPr>
          <a:xfrm>
            <a:off x="4208277" y="4202130"/>
            <a:ext cx="3852337" cy="292388"/>
          </a:xfrm>
          <a:prstGeom prst="rect">
            <a:avLst/>
          </a:prstGeom>
          <a:noFill/>
        </p:spPr>
        <p:txBody>
          <a:bodyPr wrap="none">
            <a:spAutoFit/>
          </a:bodyPr>
          <a:lstStyle/>
          <a:p>
            <a:pPr marL="0" lvl="1">
              <a:defRPr/>
            </a:pPr>
            <a:r>
              <a:rPr lang="zh-CN" altLang="en-US" sz="1300" noProof="1">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添加相关标题文字添加相关标题文字相关标题文字</a:t>
            </a:r>
            <a:endParaRPr lang="en-US" altLang="zh-CN" sz="1300" noProof="1">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804804066"/>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16" presetClass="entr" presetSubtype="2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750"/>
                                        <p:tgtEl>
                                          <p:spTgt spid="12"/>
                                        </p:tgtEl>
                                      </p:cBhvr>
                                    </p:animEffect>
                                  </p:childTnLst>
                                </p:cTn>
                              </p:par>
                            </p:childTnLst>
                          </p:cTn>
                        </p:par>
                        <p:par>
                          <p:cTn id="12" fill="hold">
                            <p:stCondLst>
                              <p:cond delay="1500"/>
                            </p:stCondLst>
                            <p:childTnLst>
                              <p:par>
                                <p:cTn id="13" presetID="23" presetClass="entr" presetSubtype="32"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strVal val="4*#ppt_w"/>
                                          </p:val>
                                        </p:tav>
                                        <p:tav tm="100000">
                                          <p:val>
                                            <p:strVal val="#ppt_w"/>
                                          </p:val>
                                        </p:tav>
                                      </p:tavLst>
                                    </p:anim>
                                    <p:anim calcmode="lin" valueType="num">
                                      <p:cBhvr>
                                        <p:cTn id="16" dur="500" fill="hold"/>
                                        <p:tgtEl>
                                          <p:spTgt spid="18"/>
                                        </p:tgtEl>
                                        <p:attrNameLst>
                                          <p:attrName>ppt_h</p:attrName>
                                        </p:attrNameLst>
                                      </p:cBhvr>
                                      <p:tavLst>
                                        <p:tav tm="0">
                                          <p:val>
                                            <p:strVal val="4*#ppt_h"/>
                                          </p:val>
                                        </p:tav>
                                        <p:tav tm="100000">
                                          <p:val>
                                            <p:strVal val="#ppt_h"/>
                                          </p:val>
                                        </p:tav>
                                      </p:tavLst>
                                    </p:anim>
                                  </p:childTnLst>
                                </p:cTn>
                              </p:par>
                            </p:childTnLst>
                          </p:cTn>
                        </p:par>
                        <p:par>
                          <p:cTn id="17" fill="hold">
                            <p:stCondLst>
                              <p:cond delay="2000"/>
                            </p:stCondLst>
                            <p:childTnLst>
                              <p:par>
                                <p:cTn id="18" presetID="12" presetClass="entr" presetSubtype="8"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p:tgtEl>
                                          <p:spTgt spid="19"/>
                                        </p:tgtEl>
                                        <p:attrNameLst>
                                          <p:attrName>ppt_x</p:attrName>
                                        </p:attrNameLst>
                                      </p:cBhvr>
                                      <p:tavLst>
                                        <p:tav tm="0">
                                          <p:val>
                                            <p:strVal val="#ppt_x-#ppt_w*1.125000"/>
                                          </p:val>
                                        </p:tav>
                                        <p:tav tm="100000">
                                          <p:val>
                                            <p:strVal val="#ppt_x"/>
                                          </p:val>
                                        </p:tav>
                                      </p:tavLst>
                                    </p:anim>
                                    <p:animEffect transition="in" filter="wipe(right)">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4474546" y="243393"/>
            <a:ext cx="32553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600" b="1" spc="300" dirty="0">
                <a:solidFill>
                  <a:srgbClr val="61B7AE"/>
                </a:solidFill>
                <a:latin typeface="微软雅黑" panose="020B0503020204020204" pitchFamily="34" charset="-122"/>
                <a:ea typeface="微软雅黑" panose="020B0503020204020204" pitchFamily="34" charset="-122"/>
                <a:sym typeface="Arial" panose="020B0604020202020204" pitchFamily="34" charset="0"/>
              </a:rPr>
              <a:t>年度工作概述 </a:t>
            </a:r>
          </a:p>
        </p:txBody>
      </p:sp>
      <p:grpSp>
        <p:nvGrpSpPr>
          <p:cNvPr id="3" name="组合 2">
            <a:extLst>
              <a:ext uri="{FF2B5EF4-FFF2-40B4-BE49-F238E27FC236}">
                <a16:creationId xmlns:a16="http://schemas.microsoft.com/office/drawing/2014/main" id="{7CE0CC01-535D-42BD-9F4A-F5BE6FB8D5B1}"/>
              </a:ext>
            </a:extLst>
          </p:cNvPr>
          <p:cNvGrpSpPr/>
          <p:nvPr/>
        </p:nvGrpSpPr>
        <p:grpSpPr>
          <a:xfrm>
            <a:off x="1012856" y="2150119"/>
            <a:ext cx="1594497" cy="741951"/>
            <a:chOff x="2948535" y="3672185"/>
            <a:chExt cx="2811555" cy="1281388"/>
          </a:xfrm>
        </p:grpSpPr>
        <p:sp>
          <p:nvSpPr>
            <p:cNvPr id="4" name="Rounded Rectangle 43">
              <a:extLst>
                <a:ext uri="{FF2B5EF4-FFF2-40B4-BE49-F238E27FC236}">
                  <a16:creationId xmlns:a16="http://schemas.microsoft.com/office/drawing/2014/main" id="{61B154AD-B7BB-4C50-845C-8F04EF500E5D}"/>
                </a:ext>
              </a:extLst>
            </p:cNvPr>
            <p:cNvSpPr/>
            <p:nvPr/>
          </p:nvSpPr>
          <p:spPr>
            <a:xfrm>
              <a:off x="2964135" y="3673227"/>
              <a:ext cx="2230265" cy="557566"/>
            </a:xfrm>
            <a:prstGeom prst="roundRect">
              <a:avLst>
                <a:gd name="adj" fmla="val 46832"/>
              </a:avLst>
            </a:prstGeom>
            <a:solidFill>
              <a:srgbClr val="61B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TextBox 44">
              <a:extLst>
                <a:ext uri="{FF2B5EF4-FFF2-40B4-BE49-F238E27FC236}">
                  <a16:creationId xmlns:a16="http://schemas.microsoft.com/office/drawing/2014/main" id="{A4402D4A-7A40-4D80-AF0A-2B16C84C6848}"/>
                </a:ext>
              </a:extLst>
            </p:cNvPr>
            <p:cNvSpPr txBox="1"/>
            <p:nvPr/>
          </p:nvSpPr>
          <p:spPr>
            <a:xfrm>
              <a:off x="3188964" y="3672185"/>
              <a:ext cx="2104105" cy="558123"/>
            </a:xfrm>
            <a:prstGeom prst="rect">
              <a:avLst/>
            </a:prstGeom>
            <a:noFill/>
          </p:spPr>
          <p:txBody>
            <a:bodyPr wrap="square" rtlCol="0">
              <a:spAutoFit/>
            </a:bodyPr>
            <a:lstStyle/>
            <a:p>
              <a:r>
                <a:rPr lang="zh-CN" altLang="en-US" sz="1500" dirty="0">
                  <a:solidFill>
                    <a:schemeClr val="bg1"/>
                  </a:solidFill>
                  <a:latin typeface="思源黑体 CN Medium" pitchFamily="34" charset="-122"/>
                  <a:ea typeface="思源黑体 CN Medium" pitchFamily="34" charset="-122"/>
                </a:rPr>
                <a:t>加入标题</a:t>
              </a:r>
              <a:endParaRPr lang="id-ID" sz="1500" dirty="0">
                <a:solidFill>
                  <a:schemeClr val="bg1"/>
                </a:solidFill>
                <a:latin typeface="思源黑体 CN Medium" pitchFamily="34" charset="-122"/>
                <a:ea typeface="思源黑体 CN Medium" pitchFamily="34" charset="-122"/>
              </a:endParaRPr>
            </a:p>
          </p:txBody>
        </p:sp>
        <p:sp>
          <p:nvSpPr>
            <p:cNvPr id="6" name="TextBox 45">
              <a:extLst>
                <a:ext uri="{FF2B5EF4-FFF2-40B4-BE49-F238E27FC236}">
                  <a16:creationId xmlns:a16="http://schemas.microsoft.com/office/drawing/2014/main" id="{69F80EA1-C347-4F21-B354-C9E7CDA8D3A0}"/>
                </a:ext>
              </a:extLst>
            </p:cNvPr>
            <p:cNvSpPr txBox="1"/>
            <p:nvPr/>
          </p:nvSpPr>
          <p:spPr>
            <a:xfrm>
              <a:off x="2948535" y="4342295"/>
              <a:ext cx="2811555" cy="611278"/>
            </a:xfrm>
            <a:prstGeom prst="rect">
              <a:avLst/>
            </a:prstGeom>
            <a:noFill/>
          </p:spPr>
          <p:txBody>
            <a:bodyPr wrap="square" rtlCol="0">
              <a:spAutoFit/>
            </a:bodyPr>
            <a:lstStyle/>
            <a:p>
              <a:r>
                <a:rPr lang="en-US" altLang="zh-CN" sz="1700" dirty="0">
                  <a:solidFill>
                    <a:schemeClr val="bg1">
                      <a:lumMod val="50000"/>
                    </a:schemeClr>
                  </a:solidFill>
                  <a:latin typeface="方正兰亭纤黑_GBK" panose="02000000000000000000" pitchFamily="2" charset="-122"/>
                  <a:ea typeface="方正兰亭纤黑_GBK" panose="02000000000000000000" pitchFamily="2" charset="-122"/>
                </a:rPr>
                <a:t>Add Content</a:t>
              </a:r>
              <a:endParaRPr lang="zh-CN" altLang="en-US" sz="1700" dirty="0">
                <a:solidFill>
                  <a:schemeClr val="bg1">
                    <a:lumMod val="50000"/>
                  </a:schemeClr>
                </a:solidFill>
                <a:latin typeface="方正兰亭纤黑_GBK" panose="02000000000000000000" pitchFamily="2" charset="-122"/>
                <a:ea typeface="方正兰亭纤黑_GBK" panose="02000000000000000000" pitchFamily="2" charset="-122"/>
              </a:endParaRPr>
            </a:p>
          </p:txBody>
        </p:sp>
      </p:grpSp>
      <p:sp>
        <p:nvSpPr>
          <p:cNvPr id="7" name="TextBox 46">
            <a:extLst>
              <a:ext uri="{FF2B5EF4-FFF2-40B4-BE49-F238E27FC236}">
                <a16:creationId xmlns:a16="http://schemas.microsoft.com/office/drawing/2014/main" id="{7C9CE6FC-F5EB-453F-A3FB-47B812BE60C1}"/>
              </a:ext>
            </a:extLst>
          </p:cNvPr>
          <p:cNvSpPr txBox="1"/>
          <p:nvPr/>
        </p:nvSpPr>
        <p:spPr>
          <a:xfrm>
            <a:off x="1028706" y="3020088"/>
            <a:ext cx="5257794" cy="3351022"/>
          </a:xfrm>
          <a:prstGeom prst="rect">
            <a:avLst/>
          </a:prstGeom>
          <a:noFill/>
        </p:spPr>
        <p:txBody>
          <a:bodyPr wrap="square" lIns="49634" tIns="24817" rIns="49634" bIns="24817" rtlCol="0">
            <a:spAutoFit/>
          </a:bodyPr>
          <a:lstStyle/>
          <a:p>
            <a:pPr>
              <a:lnSpc>
                <a:spcPct val="150000"/>
              </a:lnSpc>
            </a:pPr>
            <a:r>
              <a:rPr lang="zh-CN" altLang="en-US" sz="1300" dirty="0">
                <a:solidFill>
                  <a:schemeClr val="bg1">
                    <a:lumMod val="50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a:t>
            </a:r>
            <a:endParaRPr lang="en-US" altLang="zh-CN" sz="1300" dirty="0">
              <a:solidFill>
                <a:schemeClr val="bg1">
                  <a:lumMod val="50000"/>
                </a:schemeClr>
              </a:solidFill>
              <a:latin typeface="微软雅黑" pitchFamily="34" charset="-122"/>
              <a:ea typeface="微软雅黑" pitchFamily="34" charset="-122"/>
            </a:endParaRPr>
          </a:p>
          <a:p>
            <a:pPr>
              <a:lnSpc>
                <a:spcPct val="150000"/>
              </a:lnSpc>
            </a:pPr>
            <a:r>
              <a:rPr lang="zh-CN" altLang="en-US" sz="1300" dirty="0">
                <a:solidFill>
                  <a:schemeClr val="bg1">
                    <a:lumMod val="50000"/>
                  </a:schemeClr>
                </a:solidFill>
                <a:latin typeface="微软雅黑" pitchFamily="34" charset="-122"/>
                <a:ea typeface="微软雅黑" pitchFamily="34" charset="-122"/>
              </a:rPr>
              <a:t>在此框中选择粘贴，并选择只保留文字。您的内容打在这里，或者通过复制您的文本后，在此框中选择粘贴，在此框中贴，并选择只保留文字</a:t>
            </a:r>
            <a:endParaRPr lang="en-US" altLang="zh-CN" sz="1300" dirty="0">
              <a:solidFill>
                <a:schemeClr val="bg1">
                  <a:lumMod val="50000"/>
                </a:schemeClr>
              </a:solidFill>
              <a:latin typeface="微软雅黑" pitchFamily="34" charset="-122"/>
              <a:ea typeface="微软雅黑" pitchFamily="34" charset="-122"/>
            </a:endParaRPr>
          </a:p>
          <a:p>
            <a:pPr>
              <a:lnSpc>
                <a:spcPct val="150000"/>
              </a:lnSpc>
            </a:pPr>
            <a:r>
              <a:rPr lang="zh-CN" altLang="en-US" sz="1300" dirty="0">
                <a:solidFill>
                  <a:schemeClr val="bg1">
                    <a:lumMod val="50000"/>
                  </a:schemeClr>
                </a:solidFill>
                <a:latin typeface="微软雅黑" pitchFamily="34" charset="-122"/>
                <a:ea typeface="微软雅黑" pitchFamily="34" charset="-122"/>
              </a:rPr>
              <a:t>您的内容打在这里，或者通过复制您的文本后，在此框中选择粘贴，您的内容打在这里，或者通过复制您的文本后，在此框中选择粘贴，并选择只保留文字。您的内容打在这里，或者通过复制您的文本后，</a:t>
            </a:r>
            <a:endParaRPr lang="en-US" altLang="zh-CN" sz="1300" dirty="0">
              <a:solidFill>
                <a:schemeClr val="bg1">
                  <a:lumMod val="50000"/>
                </a:schemeClr>
              </a:solidFill>
              <a:latin typeface="微软雅黑" pitchFamily="34" charset="-122"/>
              <a:ea typeface="微软雅黑" pitchFamily="34" charset="-122"/>
            </a:endParaRPr>
          </a:p>
          <a:p>
            <a:pPr>
              <a:lnSpc>
                <a:spcPct val="150000"/>
              </a:lnSpc>
            </a:pPr>
            <a:r>
              <a:rPr lang="zh-CN" altLang="en-US" sz="1300" dirty="0">
                <a:solidFill>
                  <a:schemeClr val="bg1">
                    <a:lumMod val="50000"/>
                  </a:schemeClr>
                </a:solidFill>
                <a:latin typeface="微软雅黑" pitchFamily="34" charset="-122"/>
                <a:ea typeface="微软雅黑" pitchFamily="34" charset="-122"/>
              </a:rPr>
              <a:t>在此框中选择粘贴，并选择只保留文字。您的内容打在这里，或者通过复制您的文本后，在此框中选择粘贴，在此框粘贴，并选择只保留文字</a:t>
            </a:r>
            <a:endParaRPr lang="en-US" altLang="zh-CN" sz="1300" dirty="0">
              <a:solidFill>
                <a:schemeClr val="bg1">
                  <a:lumMod val="50000"/>
                </a:schemeClr>
              </a:solidFill>
              <a:latin typeface="微软雅黑" pitchFamily="34" charset="-122"/>
              <a:ea typeface="微软雅黑" pitchFamily="34" charset="-122"/>
            </a:endParaRPr>
          </a:p>
          <a:p>
            <a:pPr>
              <a:lnSpc>
                <a:spcPct val="150000"/>
              </a:lnSpc>
            </a:pPr>
            <a:r>
              <a:rPr lang="zh-CN" altLang="en-US" sz="1300" dirty="0">
                <a:solidFill>
                  <a:schemeClr val="bg1">
                    <a:lumMod val="50000"/>
                  </a:schemeClr>
                </a:solidFill>
                <a:latin typeface="微软雅黑" pitchFamily="34" charset="-122"/>
                <a:ea typeface="微软雅黑" pitchFamily="34" charset="-122"/>
              </a:rPr>
              <a:t>您的内容打在这里，或者通过复制您的文本后，在此框中选择粘贴，</a:t>
            </a:r>
            <a:endParaRPr lang="en-US" altLang="zh-CN" sz="1300" dirty="0">
              <a:solidFill>
                <a:schemeClr val="bg1">
                  <a:lumMod val="50000"/>
                </a:schemeClr>
              </a:solidFill>
              <a:latin typeface="微软雅黑" pitchFamily="34" charset="-122"/>
              <a:ea typeface="微软雅黑" pitchFamily="34" charset="-122"/>
            </a:endParaRPr>
          </a:p>
          <a:p>
            <a:pPr>
              <a:lnSpc>
                <a:spcPct val="150000"/>
              </a:lnSpc>
            </a:pPr>
            <a:endParaRPr lang="en-US" altLang="zh-CN" sz="1300" dirty="0">
              <a:solidFill>
                <a:schemeClr val="bg1">
                  <a:lumMod val="50000"/>
                </a:schemeClr>
              </a:solidFill>
              <a:latin typeface="微软雅黑" pitchFamily="34" charset="-122"/>
              <a:ea typeface="微软雅黑" pitchFamily="34" charset="-122"/>
            </a:endParaRPr>
          </a:p>
        </p:txBody>
      </p:sp>
      <p:sp>
        <p:nvSpPr>
          <p:cNvPr id="8" name="Rectangle 3">
            <a:extLst>
              <a:ext uri="{FF2B5EF4-FFF2-40B4-BE49-F238E27FC236}">
                <a16:creationId xmlns:a16="http://schemas.microsoft.com/office/drawing/2014/main" id="{BD27ABB2-7015-41BF-ACB4-4C166F18AAB7}"/>
              </a:ext>
            </a:extLst>
          </p:cNvPr>
          <p:cNvSpPr/>
          <p:nvPr/>
        </p:nvSpPr>
        <p:spPr>
          <a:xfrm>
            <a:off x="6678190" y="4229142"/>
            <a:ext cx="4599410" cy="2102018"/>
          </a:xfrm>
          <a:prstGeom prst="rect">
            <a:avLst/>
          </a:prstGeom>
          <a:solidFill>
            <a:srgbClr val="61B7AE"/>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sz="1600" dirty="0">
              <a:latin typeface="+mn-ea"/>
            </a:endParaRPr>
          </a:p>
        </p:txBody>
      </p:sp>
      <p:sp>
        <p:nvSpPr>
          <p:cNvPr id="9" name="Subtitle 2">
            <a:extLst>
              <a:ext uri="{FF2B5EF4-FFF2-40B4-BE49-F238E27FC236}">
                <a16:creationId xmlns:a16="http://schemas.microsoft.com/office/drawing/2014/main" id="{251DB8B8-7158-4329-8B7E-C9683B24E575}"/>
              </a:ext>
            </a:extLst>
          </p:cNvPr>
          <p:cNvSpPr txBox="1"/>
          <p:nvPr/>
        </p:nvSpPr>
        <p:spPr>
          <a:xfrm>
            <a:off x="7179820" y="4808391"/>
            <a:ext cx="3693153" cy="1255656"/>
          </a:xfrm>
          <a:prstGeom prst="rect">
            <a:avLst/>
          </a:prstGeom>
        </p:spPr>
        <p:txBody>
          <a:bodyPr vert="horz" lIns="91420" tIns="45709" rIns="91420" bIns="45709"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lnSpc>
                <a:spcPct val="120000"/>
              </a:lnSpc>
              <a:buNone/>
            </a:pPr>
            <a:r>
              <a:rPr lang="zh-CN" altLang="en-US" sz="1600" dirty="0">
                <a:solidFill>
                  <a:schemeClr val="bg1"/>
                </a:solidFill>
                <a:latin typeface="微软雅黑" pitchFamily="34" charset="-122"/>
                <a:ea typeface="微软雅黑" pitchFamily="34" charset="-122"/>
              </a:rPr>
              <a:t>详写内容</a:t>
            </a:r>
            <a:r>
              <a:rPr lang="en-US" altLang="zh-CN" sz="1600" dirty="0">
                <a:solidFill>
                  <a:schemeClr val="bg1"/>
                </a:solidFill>
                <a:latin typeface="微软雅黑" pitchFamily="34" charset="-122"/>
                <a:ea typeface="微软雅黑" pitchFamily="34" charset="-122"/>
              </a:rPr>
              <a:t>……</a:t>
            </a:r>
            <a:r>
              <a:rPr lang="zh-CN" altLang="en-US" sz="1600" dirty="0">
                <a:solidFill>
                  <a:schemeClr val="bg1"/>
                </a:solidFill>
                <a:latin typeface="微软雅黑" pitchFamily="34" charset="-122"/>
                <a:ea typeface="微软雅黑" pitchFamily="34" charset="-122"/>
              </a:rPr>
              <a:t>点击输入本栏的具体文字，简明扼要的说明分项内容，此为概念图解，请根据具体内容酌情修改。</a:t>
            </a:r>
            <a:endParaRPr lang="en-US" altLang="zh-CN" sz="1600" dirty="0">
              <a:solidFill>
                <a:schemeClr val="bg1"/>
              </a:solidFill>
              <a:latin typeface="微软雅黑" pitchFamily="34" charset="-122"/>
              <a:ea typeface="微软雅黑" pitchFamily="34" charset="-122"/>
            </a:endParaRPr>
          </a:p>
        </p:txBody>
      </p:sp>
      <p:sp>
        <p:nvSpPr>
          <p:cNvPr id="10" name="Rectangle 3">
            <a:extLst>
              <a:ext uri="{FF2B5EF4-FFF2-40B4-BE49-F238E27FC236}">
                <a16:creationId xmlns:a16="http://schemas.microsoft.com/office/drawing/2014/main" id="{73786891-6CFB-4688-A581-89B9288F47B2}"/>
              </a:ext>
            </a:extLst>
          </p:cNvPr>
          <p:cNvSpPr/>
          <p:nvPr/>
        </p:nvSpPr>
        <p:spPr>
          <a:xfrm>
            <a:off x="6678190" y="1605337"/>
            <a:ext cx="4599410" cy="2497266"/>
          </a:xfrm>
          <a:prstGeom prst="rect">
            <a:avLst/>
          </a:prstGeom>
          <a:blipFill dpi="0" rotWithShape="1">
            <a:blip r:embed="rId3"/>
            <a:srcRect/>
            <a:stretch>
              <a:fillRect/>
            </a:stretch>
          </a:blipFill>
          <a:ln w="7620">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sz="1600" dirty="0">
              <a:latin typeface="+mn-ea"/>
            </a:endParaRPr>
          </a:p>
        </p:txBody>
      </p:sp>
    </p:spTree>
    <p:extLst>
      <p:ext uri="{BB962C8B-B14F-4D97-AF65-F5344CB8AC3E}">
        <p14:creationId xmlns:p14="http://schemas.microsoft.com/office/powerpoint/2010/main" val="2013290940"/>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500"/>
                            </p:stCondLst>
                            <p:childTnLst>
                              <p:par>
                                <p:cTn id="17" presetID="2" presetClass="entr" presetSubtype="4"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42"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8" grpId="0" animBg="1"/>
      <p:bldP spid="9" grpId="0"/>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4474546" y="243393"/>
            <a:ext cx="32553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600" b="1" spc="300" dirty="0">
                <a:solidFill>
                  <a:srgbClr val="61B7AE"/>
                </a:solidFill>
                <a:latin typeface="微软雅黑" panose="020B0503020204020204" pitchFamily="34" charset="-122"/>
                <a:ea typeface="微软雅黑" panose="020B0503020204020204" pitchFamily="34" charset="-122"/>
                <a:sym typeface="Arial" panose="020B0604020202020204" pitchFamily="34" charset="0"/>
              </a:rPr>
              <a:t>年度工作概述 </a:t>
            </a:r>
          </a:p>
        </p:txBody>
      </p:sp>
      <p:grpSp>
        <p:nvGrpSpPr>
          <p:cNvPr id="3" name="组合 2">
            <a:extLst>
              <a:ext uri="{FF2B5EF4-FFF2-40B4-BE49-F238E27FC236}">
                <a16:creationId xmlns:a16="http://schemas.microsoft.com/office/drawing/2014/main" id="{CC4580D1-308F-4B2F-9DC5-6AB933FD0BA5}"/>
              </a:ext>
            </a:extLst>
          </p:cNvPr>
          <p:cNvGrpSpPr/>
          <p:nvPr/>
        </p:nvGrpSpPr>
        <p:grpSpPr>
          <a:xfrm>
            <a:off x="5273223" y="2403855"/>
            <a:ext cx="6345690" cy="3210888"/>
            <a:chOff x="1009424" y="2194153"/>
            <a:chExt cx="7281862" cy="3684587"/>
          </a:xfrm>
        </p:grpSpPr>
        <p:sp>
          <p:nvSpPr>
            <p:cNvPr id="4" name="矩形 1">
              <a:extLst>
                <a:ext uri="{FF2B5EF4-FFF2-40B4-BE49-F238E27FC236}">
                  <a16:creationId xmlns:a16="http://schemas.microsoft.com/office/drawing/2014/main" id="{048FE3A3-0030-47C1-87B1-9272DE668CA4}"/>
                </a:ext>
              </a:extLst>
            </p:cNvPr>
            <p:cNvSpPr>
              <a:spLocks/>
            </p:cNvSpPr>
            <p:nvPr/>
          </p:nvSpPr>
          <p:spPr bwMode="auto">
            <a:xfrm>
              <a:off x="3435124" y="4159478"/>
              <a:ext cx="973137" cy="1719262"/>
            </a:xfrm>
            <a:custGeom>
              <a:avLst/>
              <a:gdLst>
                <a:gd name="T0" fmla="*/ 974411 w 974411"/>
                <a:gd name="T1" fmla="*/ 0 h 1719274"/>
                <a:gd name="T2" fmla="*/ 974411 w 974411"/>
                <a:gd name="T3" fmla="*/ 1719274 h 1719274"/>
                <a:gd name="T4" fmla="*/ 0 w 974411"/>
                <a:gd name="T5" fmla="*/ 1719274 h 1719274"/>
                <a:gd name="T6" fmla="*/ 0 w 974411"/>
                <a:gd name="T7" fmla="*/ 514532 h 1719274"/>
                <a:gd name="T8" fmla="*/ 974411 w 974411"/>
                <a:gd name="T9" fmla="*/ 0 h 1719274"/>
              </a:gdLst>
              <a:ahLst/>
              <a:cxnLst>
                <a:cxn ang="0">
                  <a:pos x="T0" y="T1"/>
                </a:cxn>
                <a:cxn ang="0">
                  <a:pos x="T2" y="T3"/>
                </a:cxn>
                <a:cxn ang="0">
                  <a:pos x="T4" y="T5"/>
                </a:cxn>
                <a:cxn ang="0">
                  <a:pos x="T6" y="T7"/>
                </a:cxn>
                <a:cxn ang="0">
                  <a:pos x="T8" y="T9"/>
                </a:cxn>
              </a:cxnLst>
              <a:rect l="0" t="0" r="r" b="b"/>
              <a:pathLst>
                <a:path w="974411" h="1719274">
                  <a:moveTo>
                    <a:pt x="974411" y="0"/>
                  </a:moveTo>
                  <a:lnTo>
                    <a:pt x="974411" y="1719274"/>
                  </a:lnTo>
                  <a:lnTo>
                    <a:pt x="0" y="1719274"/>
                  </a:lnTo>
                  <a:lnTo>
                    <a:pt x="0" y="514532"/>
                  </a:lnTo>
                  <a:lnTo>
                    <a:pt x="974411" y="0"/>
                  </a:lnTo>
                  <a:close/>
                </a:path>
              </a:pathLst>
            </a:custGeom>
            <a:solidFill>
              <a:srgbClr val="61B7AE"/>
            </a:solidFill>
            <a:ln>
              <a:noFill/>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schemeClr val="bg1">
                    <a:lumMod val="50000"/>
                  </a:schemeClr>
                </a:solidFill>
                <a:effectLst/>
                <a:uLnTx/>
                <a:uFillTx/>
              </a:endParaRPr>
            </a:p>
          </p:txBody>
        </p:sp>
        <p:sp>
          <p:nvSpPr>
            <p:cNvPr id="5" name="矩形 5">
              <a:extLst>
                <a:ext uri="{FF2B5EF4-FFF2-40B4-BE49-F238E27FC236}">
                  <a16:creationId xmlns:a16="http://schemas.microsoft.com/office/drawing/2014/main" id="{2558E21C-CDBD-479C-9801-78BCF985E84C}"/>
                </a:ext>
              </a:extLst>
            </p:cNvPr>
            <p:cNvSpPr>
              <a:spLocks/>
            </p:cNvSpPr>
            <p:nvPr/>
          </p:nvSpPr>
          <p:spPr bwMode="auto">
            <a:xfrm>
              <a:off x="4549549" y="3570515"/>
              <a:ext cx="974725" cy="2308225"/>
            </a:xfrm>
            <a:custGeom>
              <a:avLst/>
              <a:gdLst>
                <a:gd name="T0" fmla="*/ 974411 w 974411"/>
                <a:gd name="T1" fmla="*/ 0 h 2307995"/>
                <a:gd name="T2" fmla="*/ 974411 w 974411"/>
                <a:gd name="T3" fmla="*/ 2307995 h 2307995"/>
                <a:gd name="T4" fmla="*/ 0 w 974411"/>
                <a:gd name="T5" fmla="*/ 2307995 h 2307995"/>
                <a:gd name="T6" fmla="*/ 0 w 974411"/>
                <a:gd name="T7" fmla="*/ 514533 h 2307995"/>
                <a:gd name="T8" fmla="*/ 974411 w 974411"/>
                <a:gd name="T9" fmla="*/ 0 h 2307995"/>
              </a:gdLst>
              <a:ahLst/>
              <a:cxnLst>
                <a:cxn ang="0">
                  <a:pos x="T0" y="T1"/>
                </a:cxn>
                <a:cxn ang="0">
                  <a:pos x="T2" y="T3"/>
                </a:cxn>
                <a:cxn ang="0">
                  <a:pos x="T4" y="T5"/>
                </a:cxn>
                <a:cxn ang="0">
                  <a:pos x="T6" y="T7"/>
                </a:cxn>
                <a:cxn ang="0">
                  <a:pos x="T8" y="T9"/>
                </a:cxn>
              </a:cxnLst>
              <a:rect l="0" t="0" r="r" b="b"/>
              <a:pathLst>
                <a:path w="974411" h="2307995">
                  <a:moveTo>
                    <a:pt x="974411" y="0"/>
                  </a:moveTo>
                  <a:lnTo>
                    <a:pt x="974411" y="2307995"/>
                  </a:lnTo>
                  <a:lnTo>
                    <a:pt x="0" y="2307995"/>
                  </a:lnTo>
                  <a:lnTo>
                    <a:pt x="0" y="514533"/>
                  </a:lnTo>
                  <a:lnTo>
                    <a:pt x="974411" y="0"/>
                  </a:lnTo>
                  <a:close/>
                </a:path>
              </a:pathLst>
            </a:custGeom>
            <a:solidFill>
              <a:srgbClr val="61B7AE"/>
            </a:solidFill>
            <a:ln>
              <a:noFill/>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schemeClr val="bg1">
                    <a:lumMod val="50000"/>
                  </a:schemeClr>
                </a:solidFill>
                <a:effectLst/>
                <a:uLnTx/>
                <a:uFillTx/>
              </a:endParaRPr>
            </a:p>
          </p:txBody>
        </p:sp>
        <p:sp>
          <p:nvSpPr>
            <p:cNvPr id="6" name="矩形 6">
              <a:extLst>
                <a:ext uri="{FF2B5EF4-FFF2-40B4-BE49-F238E27FC236}">
                  <a16:creationId xmlns:a16="http://schemas.microsoft.com/office/drawing/2014/main" id="{21137576-C1D1-451A-9B8C-72CF0B54C932}"/>
                </a:ext>
              </a:extLst>
            </p:cNvPr>
            <p:cNvSpPr>
              <a:spLocks/>
            </p:cNvSpPr>
            <p:nvPr/>
          </p:nvSpPr>
          <p:spPr bwMode="auto">
            <a:xfrm>
              <a:off x="5663974" y="2981553"/>
              <a:ext cx="974725" cy="2897187"/>
            </a:xfrm>
            <a:custGeom>
              <a:avLst/>
              <a:gdLst>
                <a:gd name="T0" fmla="*/ 974411 w 974411"/>
                <a:gd name="T1" fmla="*/ 0 h 2896715"/>
                <a:gd name="T2" fmla="*/ 974411 w 974411"/>
                <a:gd name="T3" fmla="*/ 2896715 h 2896715"/>
                <a:gd name="T4" fmla="*/ 0 w 974411"/>
                <a:gd name="T5" fmla="*/ 2896715 h 2896715"/>
                <a:gd name="T6" fmla="*/ 0 w 974411"/>
                <a:gd name="T7" fmla="*/ 514532 h 2896715"/>
                <a:gd name="T8" fmla="*/ 974411 w 974411"/>
                <a:gd name="T9" fmla="*/ 0 h 2896715"/>
              </a:gdLst>
              <a:ahLst/>
              <a:cxnLst>
                <a:cxn ang="0">
                  <a:pos x="T0" y="T1"/>
                </a:cxn>
                <a:cxn ang="0">
                  <a:pos x="T2" y="T3"/>
                </a:cxn>
                <a:cxn ang="0">
                  <a:pos x="T4" y="T5"/>
                </a:cxn>
                <a:cxn ang="0">
                  <a:pos x="T6" y="T7"/>
                </a:cxn>
                <a:cxn ang="0">
                  <a:pos x="T8" y="T9"/>
                </a:cxn>
              </a:cxnLst>
              <a:rect l="0" t="0" r="r" b="b"/>
              <a:pathLst>
                <a:path w="974411" h="2896715">
                  <a:moveTo>
                    <a:pt x="974411" y="0"/>
                  </a:moveTo>
                  <a:lnTo>
                    <a:pt x="974411" y="2896715"/>
                  </a:lnTo>
                  <a:lnTo>
                    <a:pt x="0" y="2896715"/>
                  </a:lnTo>
                  <a:lnTo>
                    <a:pt x="0" y="514532"/>
                  </a:lnTo>
                  <a:lnTo>
                    <a:pt x="974411" y="0"/>
                  </a:lnTo>
                  <a:close/>
                </a:path>
              </a:pathLst>
            </a:custGeom>
            <a:solidFill>
              <a:srgbClr val="61B7AE"/>
            </a:solidFill>
            <a:ln>
              <a:noFill/>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sysClr val="windowText" lastClr="000000"/>
                </a:solidFill>
                <a:effectLst/>
                <a:uLnTx/>
                <a:uFillTx/>
              </a:endParaRPr>
            </a:p>
          </p:txBody>
        </p:sp>
        <p:sp>
          <p:nvSpPr>
            <p:cNvPr id="7" name="矩形 7">
              <a:extLst>
                <a:ext uri="{FF2B5EF4-FFF2-40B4-BE49-F238E27FC236}">
                  <a16:creationId xmlns:a16="http://schemas.microsoft.com/office/drawing/2014/main" id="{41C7F393-9177-428C-8F23-CEB1630A0D08}"/>
                </a:ext>
              </a:extLst>
            </p:cNvPr>
            <p:cNvSpPr>
              <a:spLocks/>
            </p:cNvSpPr>
            <p:nvPr/>
          </p:nvSpPr>
          <p:spPr bwMode="auto">
            <a:xfrm>
              <a:off x="6779986" y="2394178"/>
              <a:ext cx="973138" cy="3484562"/>
            </a:xfrm>
            <a:custGeom>
              <a:avLst/>
              <a:gdLst>
                <a:gd name="T0" fmla="*/ 974411 w 974411"/>
                <a:gd name="T1" fmla="*/ 0 h 3485435"/>
                <a:gd name="T2" fmla="*/ 974411 w 974411"/>
                <a:gd name="T3" fmla="*/ 3485435 h 3485435"/>
                <a:gd name="T4" fmla="*/ 0 w 974411"/>
                <a:gd name="T5" fmla="*/ 3485435 h 3485435"/>
                <a:gd name="T6" fmla="*/ 0 w 974411"/>
                <a:gd name="T7" fmla="*/ 514532 h 3485435"/>
                <a:gd name="T8" fmla="*/ 974411 w 974411"/>
                <a:gd name="T9" fmla="*/ 0 h 3485435"/>
              </a:gdLst>
              <a:ahLst/>
              <a:cxnLst>
                <a:cxn ang="0">
                  <a:pos x="T0" y="T1"/>
                </a:cxn>
                <a:cxn ang="0">
                  <a:pos x="T2" y="T3"/>
                </a:cxn>
                <a:cxn ang="0">
                  <a:pos x="T4" y="T5"/>
                </a:cxn>
                <a:cxn ang="0">
                  <a:pos x="T6" y="T7"/>
                </a:cxn>
                <a:cxn ang="0">
                  <a:pos x="T8" y="T9"/>
                </a:cxn>
              </a:cxnLst>
              <a:rect l="0" t="0" r="r" b="b"/>
              <a:pathLst>
                <a:path w="974411" h="3485435">
                  <a:moveTo>
                    <a:pt x="974411" y="0"/>
                  </a:moveTo>
                  <a:lnTo>
                    <a:pt x="974411" y="3485435"/>
                  </a:lnTo>
                  <a:lnTo>
                    <a:pt x="0" y="3485435"/>
                  </a:lnTo>
                  <a:lnTo>
                    <a:pt x="0" y="514532"/>
                  </a:lnTo>
                  <a:lnTo>
                    <a:pt x="974411" y="0"/>
                  </a:lnTo>
                  <a:close/>
                </a:path>
              </a:pathLst>
            </a:custGeom>
            <a:solidFill>
              <a:srgbClr val="61B7AE"/>
            </a:solidFill>
            <a:ln w="28575" cap="flat" cmpd="sng">
              <a:noFill/>
              <a:prstDash val="dash"/>
              <a:miter lim="800000"/>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sysClr val="windowText" lastClr="000000"/>
                </a:solidFill>
                <a:effectLst/>
                <a:uLnTx/>
                <a:uFillTx/>
              </a:endParaRPr>
            </a:p>
          </p:txBody>
        </p:sp>
        <p:cxnSp>
          <p:nvCxnSpPr>
            <p:cNvPr id="8" name="直接连接符 7">
              <a:extLst>
                <a:ext uri="{FF2B5EF4-FFF2-40B4-BE49-F238E27FC236}">
                  <a16:creationId xmlns:a16="http://schemas.microsoft.com/office/drawing/2014/main" id="{71092EAF-C096-4D4B-B495-68491F121ADF}"/>
                </a:ext>
              </a:extLst>
            </p:cNvPr>
            <p:cNvCxnSpPr>
              <a:cxnSpLocks noChangeShapeType="1"/>
            </p:cNvCxnSpPr>
            <p:nvPr/>
          </p:nvCxnSpPr>
          <p:spPr bwMode="auto">
            <a:xfrm flipH="1">
              <a:off x="1450749" y="5878740"/>
              <a:ext cx="6840537" cy="0"/>
            </a:xfrm>
            <a:prstGeom prst="line">
              <a:avLst/>
            </a:prstGeom>
            <a:noFill/>
            <a:ln w="28575" cmpd="sng">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 name="Group 7">
              <a:extLst>
                <a:ext uri="{FF2B5EF4-FFF2-40B4-BE49-F238E27FC236}">
                  <a16:creationId xmlns:a16="http://schemas.microsoft.com/office/drawing/2014/main" id="{A1D1F047-C34A-4A91-AE49-40DEF62972A4}"/>
                </a:ext>
              </a:extLst>
            </p:cNvPr>
            <p:cNvGrpSpPr>
              <a:grpSpLocks/>
            </p:cNvGrpSpPr>
            <p:nvPr/>
          </p:nvGrpSpPr>
          <p:grpSpPr bwMode="auto">
            <a:xfrm>
              <a:off x="1009424" y="2638653"/>
              <a:ext cx="6129337" cy="1828800"/>
              <a:chOff x="0" y="0"/>
              <a:chExt cx="6130558" cy="1828800"/>
            </a:xfrm>
          </p:grpSpPr>
          <p:cxnSp>
            <p:nvCxnSpPr>
              <p:cNvPr id="15" name="直接连接符 9">
                <a:extLst>
                  <a:ext uri="{FF2B5EF4-FFF2-40B4-BE49-F238E27FC236}">
                    <a16:creationId xmlns:a16="http://schemas.microsoft.com/office/drawing/2014/main" id="{059EB027-959E-4F09-88A4-A320E638556B}"/>
                  </a:ext>
                </a:extLst>
              </p:cNvPr>
              <p:cNvCxnSpPr>
                <a:cxnSpLocks noChangeShapeType="1"/>
              </p:cNvCxnSpPr>
              <p:nvPr/>
            </p:nvCxnSpPr>
            <p:spPr bwMode="auto">
              <a:xfrm>
                <a:off x="81886" y="0"/>
                <a:ext cx="6048672" cy="0"/>
              </a:xfrm>
              <a:prstGeom prst="line">
                <a:avLst/>
              </a:prstGeom>
              <a:noFill/>
              <a:ln w="12700" cmpd="sng">
                <a:solidFill>
                  <a:schemeClr val="bg1">
                    <a:lumMod val="50000"/>
                  </a:schemeClr>
                </a:solidFill>
                <a:prstDash val="dash"/>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直接连接符 10">
                <a:extLst>
                  <a:ext uri="{FF2B5EF4-FFF2-40B4-BE49-F238E27FC236}">
                    <a16:creationId xmlns:a16="http://schemas.microsoft.com/office/drawing/2014/main" id="{9A22BFB6-3B0F-4F0F-B371-70DCD10F3FA5}"/>
                  </a:ext>
                </a:extLst>
              </p:cNvPr>
              <p:cNvCxnSpPr>
                <a:cxnSpLocks noChangeShapeType="1"/>
              </p:cNvCxnSpPr>
              <p:nvPr/>
            </p:nvCxnSpPr>
            <p:spPr bwMode="auto">
              <a:xfrm>
                <a:off x="54591" y="609600"/>
                <a:ext cx="4923839" cy="0"/>
              </a:xfrm>
              <a:prstGeom prst="line">
                <a:avLst/>
              </a:prstGeom>
              <a:noFill/>
              <a:ln w="12700" cmpd="sng">
                <a:solidFill>
                  <a:schemeClr val="bg1">
                    <a:lumMod val="50000"/>
                  </a:schemeClr>
                </a:solidFill>
                <a:prstDash val="dash"/>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直接连接符 11">
                <a:extLst>
                  <a:ext uri="{FF2B5EF4-FFF2-40B4-BE49-F238E27FC236}">
                    <a16:creationId xmlns:a16="http://schemas.microsoft.com/office/drawing/2014/main" id="{66FD31B9-5DF5-46EE-9F6E-8D79366F0152}"/>
                  </a:ext>
                </a:extLst>
              </p:cNvPr>
              <p:cNvCxnSpPr>
                <a:cxnSpLocks noChangeShapeType="1"/>
              </p:cNvCxnSpPr>
              <p:nvPr/>
            </p:nvCxnSpPr>
            <p:spPr bwMode="auto">
              <a:xfrm>
                <a:off x="0" y="1219200"/>
                <a:ext cx="3862306" cy="0"/>
              </a:xfrm>
              <a:prstGeom prst="line">
                <a:avLst/>
              </a:prstGeom>
              <a:noFill/>
              <a:ln w="12700" cmpd="sng">
                <a:solidFill>
                  <a:schemeClr val="bg1">
                    <a:lumMod val="50000"/>
                  </a:schemeClr>
                </a:solidFill>
                <a:prstDash val="dash"/>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直接连接符 12">
                <a:extLst>
                  <a:ext uri="{FF2B5EF4-FFF2-40B4-BE49-F238E27FC236}">
                    <a16:creationId xmlns:a16="http://schemas.microsoft.com/office/drawing/2014/main" id="{1E74E691-FD32-4E23-B8CA-272AA64C3078}"/>
                  </a:ext>
                </a:extLst>
              </p:cNvPr>
              <p:cNvCxnSpPr>
                <a:cxnSpLocks noChangeShapeType="1"/>
              </p:cNvCxnSpPr>
              <p:nvPr/>
            </p:nvCxnSpPr>
            <p:spPr bwMode="auto">
              <a:xfrm>
                <a:off x="0" y="1828800"/>
                <a:ext cx="2746182" cy="0"/>
              </a:xfrm>
              <a:prstGeom prst="line">
                <a:avLst/>
              </a:prstGeom>
              <a:noFill/>
              <a:ln w="12700" cmpd="sng">
                <a:solidFill>
                  <a:schemeClr val="bg1">
                    <a:lumMod val="50000"/>
                  </a:schemeClr>
                </a:solidFill>
                <a:prstDash val="dash"/>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0" name="TextBox 13">
              <a:extLst>
                <a:ext uri="{FF2B5EF4-FFF2-40B4-BE49-F238E27FC236}">
                  <a16:creationId xmlns:a16="http://schemas.microsoft.com/office/drawing/2014/main" id="{C80F2B5E-B76D-47FA-9A5F-E5427A67ABC3}"/>
                </a:ext>
              </a:extLst>
            </p:cNvPr>
            <p:cNvSpPr txBox="1">
              <a:spLocks noChangeArrowheads="1"/>
            </p:cNvSpPr>
            <p:nvPr/>
          </p:nvSpPr>
          <p:spPr bwMode="auto">
            <a:xfrm>
              <a:off x="1057049" y="2194153"/>
              <a:ext cx="16209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600">
                  <a:solidFill>
                    <a:schemeClr val="bg1">
                      <a:lumMod val="50000"/>
                    </a:schemeClr>
                  </a:solidFill>
                  <a:latin typeface="微软雅黑" pitchFamily="34" charset="-122"/>
                  <a:ea typeface="微软雅黑" pitchFamily="34" charset="-122"/>
                </a:rPr>
                <a:t>请输入您的内容</a:t>
              </a:r>
            </a:p>
          </p:txBody>
        </p:sp>
        <p:sp>
          <p:nvSpPr>
            <p:cNvPr id="11" name="TextBox 14">
              <a:extLst>
                <a:ext uri="{FF2B5EF4-FFF2-40B4-BE49-F238E27FC236}">
                  <a16:creationId xmlns:a16="http://schemas.microsoft.com/office/drawing/2014/main" id="{043E1B91-3E0C-4356-A091-AB71BBC64203}"/>
                </a:ext>
              </a:extLst>
            </p:cNvPr>
            <p:cNvSpPr txBox="1">
              <a:spLocks noChangeArrowheads="1"/>
            </p:cNvSpPr>
            <p:nvPr/>
          </p:nvSpPr>
          <p:spPr bwMode="auto">
            <a:xfrm>
              <a:off x="1057049" y="2821215"/>
              <a:ext cx="16209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600">
                  <a:solidFill>
                    <a:schemeClr val="bg1">
                      <a:lumMod val="50000"/>
                    </a:schemeClr>
                  </a:solidFill>
                  <a:latin typeface="微软雅黑" pitchFamily="34" charset="-122"/>
                  <a:ea typeface="微软雅黑" pitchFamily="34" charset="-122"/>
                </a:rPr>
                <a:t>请输入您的内容</a:t>
              </a:r>
            </a:p>
          </p:txBody>
        </p:sp>
        <p:sp>
          <p:nvSpPr>
            <p:cNvPr id="13" name="TextBox 15">
              <a:extLst>
                <a:ext uri="{FF2B5EF4-FFF2-40B4-BE49-F238E27FC236}">
                  <a16:creationId xmlns:a16="http://schemas.microsoft.com/office/drawing/2014/main" id="{1EC963CA-89BB-45DF-BA49-9E9B8A993D11}"/>
                </a:ext>
              </a:extLst>
            </p:cNvPr>
            <p:cNvSpPr txBox="1">
              <a:spLocks noChangeArrowheads="1"/>
            </p:cNvSpPr>
            <p:nvPr/>
          </p:nvSpPr>
          <p:spPr bwMode="auto">
            <a:xfrm>
              <a:off x="1057049" y="3476853"/>
              <a:ext cx="16209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600">
                  <a:solidFill>
                    <a:schemeClr val="bg1">
                      <a:lumMod val="50000"/>
                    </a:schemeClr>
                  </a:solidFill>
                  <a:latin typeface="微软雅黑" pitchFamily="34" charset="-122"/>
                  <a:ea typeface="微软雅黑" pitchFamily="34" charset="-122"/>
                </a:rPr>
                <a:t>请输入您的内容</a:t>
              </a:r>
            </a:p>
          </p:txBody>
        </p:sp>
        <p:sp>
          <p:nvSpPr>
            <p:cNvPr id="14" name="TextBox 16">
              <a:extLst>
                <a:ext uri="{FF2B5EF4-FFF2-40B4-BE49-F238E27FC236}">
                  <a16:creationId xmlns:a16="http://schemas.microsoft.com/office/drawing/2014/main" id="{8C0D60B6-D230-4854-9D07-B8F1AC116784}"/>
                </a:ext>
              </a:extLst>
            </p:cNvPr>
            <p:cNvSpPr txBox="1">
              <a:spLocks noChangeArrowheads="1"/>
            </p:cNvSpPr>
            <p:nvPr/>
          </p:nvSpPr>
          <p:spPr bwMode="auto">
            <a:xfrm>
              <a:off x="1057049" y="4022953"/>
              <a:ext cx="16209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600">
                  <a:solidFill>
                    <a:schemeClr val="bg1">
                      <a:lumMod val="50000"/>
                    </a:schemeClr>
                  </a:solidFill>
                  <a:latin typeface="微软雅黑" pitchFamily="34" charset="-122"/>
                  <a:ea typeface="微软雅黑" pitchFamily="34" charset="-122"/>
                </a:rPr>
                <a:t>请输入您的内容</a:t>
              </a:r>
            </a:p>
          </p:txBody>
        </p:sp>
      </p:grpSp>
      <p:sp>
        <p:nvSpPr>
          <p:cNvPr id="19" name="文本框 30">
            <a:extLst>
              <a:ext uri="{FF2B5EF4-FFF2-40B4-BE49-F238E27FC236}">
                <a16:creationId xmlns:a16="http://schemas.microsoft.com/office/drawing/2014/main" id="{9B311181-FB1F-4EAF-BB65-F44496273736}"/>
              </a:ext>
            </a:extLst>
          </p:cNvPr>
          <p:cNvSpPr txBox="1"/>
          <p:nvPr/>
        </p:nvSpPr>
        <p:spPr>
          <a:xfrm>
            <a:off x="853343" y="1934724"/>
            <a:ext cx="4175913" cy="4339650"/>
          </a:xfrm>
          <a:prstGeom prst="rect">
            <a:avLst/>
          </a:prstGeom>
          <a:noFill/>
          <a:effectLst/>
        </p:spPr>
        <p:txBody>
          <a:bodyPr wrap="square" rtlCol="0">
            <a:spAutoFit/>
          </a:bodyPr>
          <a:lstStyle/>
          <a:p>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Tree>
    <p:extLst>
      <p:ext uri="{BB962C8B-B14F-4D97-AF65-F5344CB8AC3E}">
        <p14:creationId xmlns:p14="http://schemas.microsoft.com/office/powerpoint/2010/main" val="1774221587"/>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250"/>
                                        <p:tgtEl>
                                          <p:spTgt spid="19"/>
                                        </p:tgtEl>
                                      </p:cBhvr>
                                    </p:animEffect>
                                    <p:anim calcmode="lin" valueType="num">
                                      <p:cBhvr>
                                        <p:cTn id="19" dur="250" fill="hold"/>
                                        <p:tgtEl>
                                          <p:spTgt spid="19"/>
                                        </p:tgtEl>
                                        <p:attrNameLst>
                                          <p:attrName>ppt_x</p:attrName>
                                        </p:attrNameLst>
                                      </p:cBhvr>
                                      <p:tavLst>
                                        <p:tav tm="0">
                                          <p:val>
                                            <p:strVal val="#ppt_x"/>
                                          </p:val>
                                        </p:tav>
                                        <p:tav tm="100000">
                                          <p:val>
                                            <p:strVal val="#ppt_x"/>
                                          </p:val>
                                        </p:tav>
                                      </p:tavLst>
                                    </p:anim>
                                    <p:anim calcmode="lin" valueType="num">
                                      <p:cBhvr>
                                        <p:cTn id="20" dur="25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4474546" y="243393"/>
            <a:ext cx="32553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600" b="1" spc="300" dirty="0">
                <a:solidFill>
                  <a:srgbClr val="61B7AE"/>
                </a:solidFill>
                <a:latin typeface="微软雅黑" panose="020B0503020204020204" pitchFamily="34" charset="-122"/>
                <a:ea typeface="微软雅黑" panose="020B0503020204020204" pitchFamily="34" charset="-122"/>
                <a:sym typeface="Arial" panose="020B0604020202020204" pitchFamily="34" charset="0"/>
              </a:rPr>
              <a:t>年度工作概述 </a:t>
            </a:r>
          </a:p>
        </p:txBody>
      </p:sp>
      <p:grpSp>
        <p:nvGrpSpPr>
          <p:cNvPr id="3" name="组合 2">
            <a:extLst>
              <a:ext uri="{FF2B5EF4-FFF2-40B4-BE49-F238E27FC236}">
                <a16:creationId xmlns:a16="http://schemas.microsoft.com/office/drawing/2014/main" id="{E7011DC7-BD2E-4529-A303-6A1C760C6E2A}"/>
              </a:ext>
            </a:extLst>
          </p:cNvPr>
          <p:cNvGrpSpPr/>
          <p:nvPr/>
        </p:nvGrpSpPr>
        <p:grpSpPr>
          <a:xfrm>
            <a:off x="7139971" y="2527681"/>
            <a:ext cx="4072672" cy="3128543"/>
            <a:chOff x="1045558" y="2590759"/>
            <a:chExt cx="3690819" cy="2835211"/>
          </a:xfrm>
        </p:grpSpPr>
        <p:sp>
          <p:nvSpPr>
            <p:cNvPr id="4" name="TextBox 16">
              <a:extLst>
                <a:ext uri="{FF2B5EF4-FFF2-40B4-BE49-F238E27FC236}">
                  <a16:creationId xmlns:a16="http://schemas.microsoft.com/office/drawing/2014/main" id="{B7ED583B-601B-4F05-B6A9-3BB66FDBA66E}"/>
                </a:ext>
              </a:extLst>
            </p:cNvPr>
            <p:cNvSpPr txBox="1"/>
            <p:nvPr/>
          </p:nvSpPr>
          <p:spPr>
            <a:xfrm>
              <a:off x="1045558" y="3601836"/>
              <a:ext cx="3690819" cy="1824134"/>
            </a:xfrm>
            <a:prstGeom prst="rect">
              <a:avLst/>
            </a:prstGeom>
            <a:noFill/>
          </p:spPr>
          <p:txBody>
            <a:bodyPr wrap="square" rtlCol="0">
              <a:spAutoFit/>
            </a:bodyPr>
            <a:lstStyle/>
            <a:p>
              <a:pPr>
                <a:lnSpc>
                  <a:spcPct val="130000"/>
                </a:lnSpc>
              </a:pPr>
              <a:r>
                <a:rPr lang="zh-CN" altLang="en-US" sz="1600" dirty="0">
                  <a:solidFill>
                    <a:schemeClr val="tx1">
                      <a:lumMod val="50000"/>
                      <a:lumOff val="50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您的内容打在这里，或者通过复制您的文本后，在此框中选择粘贴，并选择只保留文字。</a:t>
              </a:r>
            </a:p>
          </p:txBody>
        </p:sp>
        <p:sp>
          <p:nvSpPr>
            <p:cNvPr id="5" name="TextBox 17">
              <a:extLst>
                <a:ext uri="{FF2B5EF4-FFF2-40B4-BE49-F238E27FC236}">
                  <a16:creationId xmlns:a16="http://schemas.microsoft.com/office/drawing/2014/main" id="{907C256A-B32C-4AB5-A2DD-358BDFDE1683}"/>
                </a:ext>
              </a:extLst>
            </p:cNvPr>
            <p:cNvSpPr txBox="1"/>
            <p:nvPr/>
          </p:nvSpPr>
          <p:spPr>
            <a:xfrm>
              <a:off x="1045558" y="2590759"/>
              <a:ext cx="2898556" cy="418379"/>
            </a:xfrm>
            <a:prstGeom prst="rect">
              <a:avLst/>
            </a:prstGeom>
            <a:solidFill>
              <a:srgbClr val="61B7AE"/>
            </a:solidFill>
          </p:spPr>
          <p:txBody>
            <a:bodyPr wrap="square" rtlCol="0">
              <a:spAutoFit/>
            </a:bodyPr>
            <a:lstStyle/>
            <a:p>
              <a:r>
                <a:rPr lang="zh-CN" altLang="en-US" sz="2400" b="1" dirty="0">
                  <a:solidFill>
                    <a:schemeClr val="bg1"/>
                  </a:solidFill>
                </a:rPr>
                <a:t>加入标题描述</a:t>
              </a:r>
            </a:p>
          </p:txBody>
        </p:sp>
      </p:grpSp>
      <p:grpSp>
        <p:nvGrpSpPr>
          <p:cNvPr id="6" name="组合 5">
            <a:extLst>
              <a:ext uri="{FF2B5EF4-FFF2-40B4-BE49-F238E27FC236}">
                <a16:creationId xmlns:a16="http://schemas.microsoft.com/office/drawing/2014/main" id="{985189DB-E446-4102-9A04-FD51441AFC46}"/>
              </a:ext>
            </a:extLst>
          </p:cNvPr>
          <p:cNvGrpSpPr/>
          <p:nvPr/>
        </p:nvGrpSpPr>
        <p:grpSpPr>
          <a:xfrm>
            <a:off x="1020953" y="2143945"/>
            <a:ext cx="5088998" cy="3861086"/>
            <a:chOff x="4771203" y="1548539"/>
            <a:chExt cx="5800407" cy="4400842"/>
          </a:xfrm>
          <a:solidFill>
            <a:srgbClr val="61B7AE"/>
          </a:solidFill>
        </p:grpSpPr>
        <p:sp>
          <p:nvSpPr>
            <p:cNvPr id="7" name="AutoShape 5">
              <a:extLst>
                <a:ext uri="{FF2B5EF4-FFF2-40B4-BE49-F238E27FC236}">
                  <a16:creationId xmlns:a16="http://schemas.microsoft.com/office/drawing/2014/main" id="{0283CC7A-9915-4488-9678-6D24A857889E}"/>
                </a:ext>
              </a:extLst>
            </p:cNvPr>
            <p:cNvSpPr>
              <a:spLocks noChangeArrowheads="1"/>
            </p:cNvSpPr>
            <p:nvPr/>
          </p:nvSpPr>
          <p:spPr bwMode="auto">
            <a:xfrm rot="10800000">
              <a:off x="5360412" y="3871617"/>
              <a:ext cx="3587858" cy="1006162"/>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Lst>
              <a:ahLst/>
              <a:cxnLst>
                <a:cxn ang="0">
                  <a:pos x="T0" y="T1"/>
                </a:cxn>
                <a:cxn ang="0">
                  <a:pos x="T2" y="T3"/>
                </a:cxn>
                <a:cxn ang="0">
                  <a:pos x="T4" y="T5"/>
                </a:cxn>
                <a:cxn ang="0">
                  <a:pos x="T6" y="T7"/>
                </a:cxn>
              </a:cxnLst>
              <a:rect l="T8" t="T9" r="T10" b="T11"/>
              <a:pathLst>
                <a:path w="21600" h="21600">
                  <a:moveTo>
                    <a:pt x="0" y="0"/>
                  </a:moveTo>
                  <a:lnTo>
                    <a:pt x="3428" y="21600"/>
                  </a:lnTo>
                  <a:lnTo>
                    <a:pt x="18172" y="21600"/>
                  </a:lnTo>
                  <a:lnTo>
                    <a:pt x="21600" y="0"/>
                  </a:lnTo>
                  <a:close/>
                </a:path>
              </a:pathLst>
            </a:custGeom>
            <a:grpFill/>
            <a:ln>
              <a:noFill/>
            </a:ln>
            <a:extLst/>
          </p:spPr>
          <p:style>
            <a:lnRef idx="2">
              <a:schemeClr val="accent6">
                <a:shade val="50000"/>
              </a:schemeClr>
            </a:lnRef>
            <a:fillRef idx="1">
              <a:schemeClr val="accent6"/>
            </a:fillRef>
            <a:effectRef idx="0">
              <a:schemeClr val="accent6"/>
            </a:effectRef>
            <a:fontRef idx="minor">
              <a:schemeClr val="lt1"/>
            </a:fontRef>
          </p:style>
          <p:txBody>
            <a:bodyPr lIns="96248" tIns="48125" rIns="96248" bIns="48125" rtlCol="0" anchor="ctr"/>
            <a:lstStyle/>
            <a:p>
              <a:pPr algn="ctr"/>
              <a:endParaRPr lang="zh-CN" altLang="en-US" dirty="0"/>
            </a:p>
          </p:txBody>
        </p:sp>
        <p:sp>
          <p:nvSpPr>
            <p:cNvPr id="8" name="AutoShape 3">
              <a:extLst>
                <a:ext uri="{FF2B5EF4-FFF2-40B4-BE49-F238E27FC236}">
                  <a16:creationId xmlns:a16="http://schemas.microsoft.com/office/drawing/2014/main" id="{B393A320-6AA2-483F-A060-D4A5A52C44C5}"/>
                </a:ext>
              </a:extLst>
            </p:cNvPr>
            <p:cNvSpPr>
              <a:spLocks noChangeArrowheads="1"/>
            </p:cNvSpPr>
            <p:nvPr/>
          </p:nvSpPr>
          <p:spPr bwMode="auto">
            <a:xfrm rot="10800000">
              <a:off x="6424242" y="2497021"/>
              <a:ext cx="1460197" cy="407416"/>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Lst>
              <a:ahLst/>
              <a:cxnLst>
                <a:cxn ang="0">
                  <a:pos x="T0" y="T1"/>
                </a:cxn>
                <a:cxn ang="0">
                  <a:pos x="T2" y="T3"/>
                </a:cxn>
                <a:cxn ang="0">
                  <a:pos x="T4" y="T5"/>
                </a:cxn>
                <a:cxn ang="0">
                  <a:pos x="T6" y="T7"/>
                </a:cxn>
              </a:cxnLst>
              <a:rect l="T8" t="T9" r="T10" b="T11"/>
              <a:pathLst>
                <a:path w="21600" h="21600">
                  <a:moveTo>
                    <a:pt x="0" y="0"/>
                  </a:moveTo>
                  <a:lnTo>
                    <a:pt x="3428" y="21600"/>
                  </a:lnTo>
                  <a:lnTo>
                    <a:pt x="18172" y="21600"/>
                  </a:lnTo>
                  <a:lnTo>
                    <a:pt x="21600" y="0"/>
                  </a:lnTo>
                  <a:close/>
                </a:path>
              </a:pathLst>
            </a:custGeom>
            <a:grpFill/>
            <a:ln>
              <a:noFill/>
            </a:ln>
            <a:extLst/>
          </p:spPr>
          <p:style>
            <a:lnRef idx="2">
              <a:schemeClr val="accent5">
                <a:shade val="50000"/>
              </a:schemeClr>
            </a:lnRef>
            <a:fillRef idx="1">
              <a:schemeClr val="accent5"/>
            </a:fillRef>
            <a:effectRef idx="0">
              <a:schemeClr val="accent5"/>
            </a:effectRef>
            <a:fontRef idx="minor">
              <a:schemeClr val="lt1"/>
            </a:fontRef>
          </p:style>
          <p:txBody>
            <a:bodyPr lIns="96248" tIns="48125" rIns="96248" bIns="48125" rtlCol="0" anchor="ctr"/>
            <a:lstStyle/>
            <a:p>
              <a:pPr algn="ctr"/>
              <a:endParaRPr lang="zh-CN" altLang="en-US" dirty="0"/>
            </a:p>
          </p:txBody>
        </p:sp>
        <p:sp>
          <p:nvSpPr>
            <p:cNvPr id="9" name="AutoShape 6">
              <a:extLst>
                <a:ext uri="{FF2B5EF4-FFF2-40B4-BE49-F238E27FC236}">
                  <a16:creationId xmlns:a16="http://schemas.microsoft.com/office/drawing/2014/main" id="{8AA48354-7F3A-4F6D-8A76-DFE1B2E1F698}"/>
                </a:ext>
              </a:extLst>
            </p:cNvPr>
            <p:cNvSpPr>
              <a:spLocks noChangeArrowheads="1"/>
            </p:cNvSpPr>
            <p:nvPr/>
          </p:nvSpPr>
          <p:spPr bwMode="auto">
            <a:xfrm>
              <a:off x="6697217" y="1600355"/>
              <a:ext cx="914245" cy="778296"/>
            </a:xfrm>
            <a:prstGeom prst="triangle">
              <a:avLst>
                <a:gd name="adj" fmla="val 50000"/>
              </a:avLst>
            </a:prstGeom>
            <a:grpFill/>
            <a:ln>
              <a:noFill/>
            </a:ln>
            <a:extLst/>
          </p:spPr>
          <p:style>
            <a:lnRef idx="2">
              <a:schemeClr val="dk1">
                <a:shade val="50000"/>
              </a:schemeClr>
            </a:lnRef>
            <a:fillRef idx="1">
              <a:schemeClr val="dk1"/>
            </a:fillRef>
            <a:effectRef idx="0">
              <a:schemeClr val="dk1"/>
            </a:effectRef>
            <a:fontRef idx="minor">
              <a:schemeClr val="lt1"/>
            </a:fontRef>
          </p:style>
          <p:txBody>
            <a:bodyPr lIns="96248" tIns="48125" rIns="96248" bIns="48125" rtlCol="0" anchor="ctr"/>
            <a:lstStyle/>
            <a:p>
              <a:pPr algn="ctr"/>
              <a:endParaRPr lang="zh-CN" altLang="en-US" dirty="0"/>
            </a:p>
          </p:txBody>
        </p:sp>
        <p:sp>
          <p:nvSpPr>
            <p:cNvPr id="10" name="AutoShape 4">
              <a:extLst>
                <a:ext uri="{FF2B5EF4-FFF2-40B4-BE49-F238E27FC236}">
                  <a16:creationId xmlns:a16="http://schemas.microsoft.com/office/drawing/2014/main" id="{2C724953-50B3-4CB9-B557-40BD1EB727FA}"/>
                </a:ext>
              </a:extLst>
            </p:cNvPr>
            <p:cNvSpPr>
              <a:spLocks noChangeArrowheads="1"/>
            </p:cNvSpPr>
            <p:nvPr/>
          </p:nvSpPr>
          <p:spPr bwMode="auto">
            <a:xfrm rot="10800000">
              <a:off x="5987732" y="3066687"/>
              <a:ext cx="2333217" cy="655484"/>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Lst>
              <a:ahLst/>
              <a:cxnLst>
                <a:cxn ang="0">
                  <a:pos x="T0" y="T1"/>
                </a:cxn>
                <a:cxn ang="0">
                  <a:pos x="T2" y="T3"/>
                </a:cxn>
                <a:cxn ang="0">
                  <a:pos x="T4" y="T5"/>
                </a:cxn>
                <a:cxn ang="0">
                  <a:pos x="T6" y="T7"/>
                </a:cxn>
              </a:cxnLst>
              <a:rect l="T8" t="T9" r="T10" b="T11"/>
              <a:pathLst>
                <a:path w="21600" h="21600">
                  <a:moveTo>
                    <a:pt x="0" y="0"/>
                  </a:moveTo>
                  <a:lnTo>
                    <a:pt x="3428" y="21600"/>
                  </a:lnTo>
                  <a:lnTo>
                    <a:pt x="18172" y="21600"/>
                  </a:lnTo>
                  <a:lnTo>
                    <a:pt x="21600" y="0"/>
                  </a:lnTo>
                  <a:close/>
                </a:path>
              </a:pathLst>
            </a:custGeom>
            <a:grpFill/>
            <a:ln>
              <a:noFill/>
            </a:ln>
            <a:extLst/>
          </p:spPr>
          <p:style>
            <a:lnRef idx="2">
              <a:schemeClr val="dk1">
                <a:shade val="50000"/>
              </a:schemeClr>
            </a:lnRef>
            <a:fillRef idx="1">
              <a:schemeClr val="dk1"/>
            </a:fillRef>
            <a:effectRef idx="0">
              <a:schemeClr val="dk1"/>
            </a:effectRef>
            <a:fontRef idx="minor">
              <a:schemeClr val="lt1"/>
            </a:fontRef>
          </p:style>
          <p:txBody>
            <a:bodyPr lIns="96248" tIns="48125" rIns="96248" bIns="48125" rtlCol="0" anchor="ctr"/>
            <a:lstStyle/>
            <a:p>
              <a:pPr algn="ctr"/>
              <a:endParaRPr lang="zh-CN" altLang="en-US" dirty="0"/>
            </a:p>
          </p:txBody>
        </p:sp>
        <p:sp>
          <p:nvSpPr>
            <p:cNvPr id="11" name="AutoShape 5">
              <a:extLst>
                <a:ext uri="{FF2B5EF4-FFF2-40B4-BE49-F238E27FC236}">
                  <a16:creationId xmlns:a16="http://schemas.microsoft.com/office/drawing/2014/main" id="{8487CCF9-2CEC-4063-9FCC-8AD618777134}"/>
                </a:ext>
              </a:extLst>
            </p:cNvPr>
            <p:cNvSpPr>
              <a:spLocks noChangeArrowheads="1"/>
            </p:cNvSpPr>
            <p:nvPr/>
          </p:nvSpPr>
          <p:spPr bwMode="auto">
            <a:xfrm rot="10800000">
              <a:off x="4771203" y="5006044"/>
              <a:ext cx="4766276" cy="943337"/>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 name="connsiteX0" fmla="*/ 0 w 20550"/>
                <a:gd name="connsiteY0" fmla="*/ 611 h 21600"/>
                <a:gd name="connsiteX1" fmla="*/ 2378 w 20550"/>
                <a:gd name="connsiteY1" fmla="*/ 21600 h 21600"/>
                <a:gd name="connsiteX2" fmla="*/ 17122 w 20550"/>
                <a:gd name="connsiteY2" fmla="*/ 21600 h 21600"/>
                <a:gd name="connsiteX3" fmla="*/ 20550 w 20550"/>
                <a:gd name="connsiteY3" fmla="*/ 0 h 21600"/>
                <a:gd name="connsiteX4" fmla="*/ 0 w 20550"/>
                <a:gd name="connsiteY4" fmla="*/ 611 h 21600"/>
                <a:gd name="connsiteX0" fmla="*/ 0 w 19214"/>
                <a:gd name="connsiteY0" fmla="*/ 306 h 21295"/>
                <a:gd name="connsiteX1" fmla="*/ 2378 w 19214"/>
                <a:gd name="connsiteY1" fmla="*/ 21295 h 21295"/>
                <a:gd name="connsiteX2" fmla="*/ 17122 w 19214"/>
                <a:gd name="connsiteY2" fmla="*/ 21295 h 21295"/>
                <a:gd name="connsiteX3" fmla="*/ 19214 w 19214"/>
                <a:gd name="connsiteY3" fmla="*/ 0 h 21295"/>
                <a:gd name="connsiteX4" fmla="*/ 0 w 19214"/>
                <a:gd name="connsiteY4" fmla="*/ 306 h 21295"/>
                <a:gd name="connsiteX0" fmla="*/ 0 w 19071"/>
                <a:gd name="connsiteY0" fmla="*/ 1 h 21295"/>
                <a:gd name="connsiteX1" fmla="*/ 2235 w 19071"/>
                <a:gd name="connsiteY1" fmla="*/ 21295 h 21295"/>
                <a:gd name="connsiteX2" fmla="*/ 16979 w 19071"/>
                <a:gd name="connsiteY2" fmla="*/ 21295 h 21295"/>
                <a:gd name="connsiteX3" fmla="*/ 19071 w 19071"/>
                <a:gd name="connsiteY3" fmla="*/ 0 h 21295"/>
                <a:gd name="connsiteX4" fmla="*/ 0 w 19071"/>
                <a:gd name="connsiteY4" fmla="*/ 1 h 21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1" h="21295">
                  <a:moveTo>
                    <a:pt x="0" y="1"/>
                  </a:moveTo>
                  <a:lnTo>
                    <a:pt x="2235" y="21295"/>
                  </a:lnTo>
                  <a:lnTo>
                    <a:pt x="16979" y="21295"/>
                  </a:lnTo>
                  <a:lnTo>
                    <a:pt x="19071" y="0"/>
                  </a:lnTo>
                  <a:lnTo>
                    <a:pt x="0" y="1"/>
                  </a:lnTo>
                  <a:close/>
                </a:path>
              </a:pathLst>
            </a:custGeom>
            <a:grpFill/>
            <a:ln>
              <a:noFill/>
            </a:ln>
            <a:extLst/>
          </p:spPr>
          <p:style>
            <a:lnRef idx="2">
              <a:schemeClr val="dk1">
                <a:shade val="50000"/>
              </a:schemeClr>
            </a:lnRef>
            <a:fillRef idx="1">
              <a:schemeClr val="dk1"/>
            </a:fillRef>
            <a:effectRef idx="0">
              <a:schemeClr val="dk1"/>
            </a:effectRef>
            <a:fontRef idx="minor">
              <a:schemeClr val="lt1"/>
            </a:fontRef>
          </p:style>
          <p:txBody>
            <a:bodyPr lIns="96248" tIns="48125" rIns="96248" bIns="48125" rtlCol="0" anchor="ctr"/>
            <a:lstStyle/>
            <a:p>
              <a:pPr algn="ctr"/>
              <a:endParaRPr lang="zh-CN" altLang="en-US" dirty="0"/>
            </a:p>
          </p:txBody>
        </p:sp>
        <p:cxnSp>
          <p:nvCxnSpPr>
            <p:cNvPr id="13" name="直接连接符 12">
              <a:extLst>
                <a:ext uri="{FF2B5EF4-FFF2-40B4-BE49-F238E27FC236}">
                  <a16:creationId xmlns:a16="http://schemas.microsoft.com/office/drawing/2014/main" id="{AA696CED-8A8E-47FD-B903-CC463ACFEFEE}"/>
                </a:ext>
              </a:extLst>
            </p:cNvPr>
            <p:cNvCxnSpPr>
              <a:cxnSpLocks/>
            </p:cNvCxnSpPr>
            <p:nvPr/>
          </p:nvCxnSpPr>
          <p:spPr>
            <a:xfrm>
              <a:off x="7188893" y="2027540"/>
              <a:ext cx="3339137" cy="0"/>
            </a:xfrm>
            <a:prstGeom prst="line">
              <a:avLst/>
            </a:prstGeom>
            <a:grpFill/>
            <a:ln w="12700">
              <a:solidFill>
                <a:schemeClr val="bg1">
                  <a:lumMod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14" name="直接连接符 13">
              <a:extLst>
                <a:ext uri="{FF2B5EF4-FFF2-40B4-BE49-F238E27FC236}">
                  <a16:creationId xmlns:a16="http://schemas.microsoft.com/office/drawing/2014/main" id="{6311B1D5-0344-46FE-B8C0-B038926C8950}"/>
                </a:ext>
              </a:extLst>
            </p:cNvPr>
            <p:cNvCxnSpPr>
              <a:cxnSpLocks/>
            </p:cNvCxnSpPr>
            <p:nvPr/>
          </p:nvCxnSpPr>
          <p:spPr>
            <a:xfrm>
              <a:off x="7174321" y="2699351"/>
              <a:ext cx="3353709" cy="0"/>
            </a:xfrm>
            <a:prstGeom prst="line">
              <a:avLst/>
            </a:prstGeom>
            <a:grpFill/>
            <a:ln w="12700">
              <a:solidFill>
                <a:schemeClr val="bg1">
                  <a:lumMod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15" name="直接连接符 14">
              <a:extLst>
                <a:ext uri="{FF2B5EF4-FFF2-40B4-BE49-F238E27FC236}">
                  <a16:creationId xmlns:a16="http://schemas.microsoft.com/office/drawing/2014/main" id="{C2AA4C04-0130-4178-8CEE-BA0CA590E1E6}"/>
                </a:ext>
              </a:extLst>
            </p:cNvPr>
            <p:cNvCxnSpPr>
              <a:cxnSpLocks/>
            </p:cNvCxnSpPr>
            <p:nvPr/>
          </p:nvCxnSpPr>
          <p:spPr>
            <a:xfrm>
              <a:off x="7188893" y="3396359"/>
              <a:ext cx="3339137" cy="0"/>
            </a:xfrm>
            <a:prstGeom prst="line">
              <a:avLst/>
            </a:prstGeom>
            <a:grpFill/>
            <a:ln w="12700">
              <a:solidFill>
                <a:schemeClr val="bg1">
                  <a:lumMod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16" name="直接连接符 15">
              <a:extLst>
                <a:ext uri="{FF2B5EF4-FFF2-40B4-BE49-F238E27FC236}">
                  <a16:creationId xmlns:a16="http://schemas.microsoft.com/office/drawing/2014/main" id="{571D9882-F3B4-48CC-AC38-B5C85F456FC8}"/>
                </a:ext>
              </a:extLst>
            </p:cNvPr>
            <p:cNvCxnSpPr>
              <a:cxnSpLocks/>
            </p:cNvCxnSpPr>
            <p:nvPr/>
          </p:nvCxnSpPr>
          <p:spPr>
            <a:xfrm>
              <a:off x="7154341" y="4416382"/>
              <a:ext cx="3373688" cy="0"/>
            </a:xfrm>
            <a:prstGeom prst="line">
              <a:avLst/>
            </a:prstGeom>
            <a:grpFill/>
            <a:ln w="12700">
              <a:solidFill>
                <a:schemeClr val="bg1">
                  <a:lumMod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17" name="直接连接符 16">
              <a:extLst>
                <a:ext uri="{FF2B5EF4-FFF2-40B4-BE49-F238E27FC236}">
                  <a16:creationId xmlns:a16="http://schemas.microsoft.com/office/drawing/2014/main" id="{29096495-53F5-48BB-A9BB-DECB3CA8B17B}"/>
                </a:ext>
              </a:extLst>
            </p:cNvPr>
            <p:cNvCxnSpPr>
              <a:cxnSpLocks/>
            </p:cNvCxnSpPr>
            <p:nvPr/>
          </p:nvCxnSpPr>
          <p:spPr>
            <a:xfrm>
              <a:off x="7154341" y="5426244"/>
              <a:ext cx="3373688" cy="0"/>
            </a:xfrm>
            <a:prstGeom prst="line">
              <a:avLst/>
            </a:prstGeom>
            <a:grpFill/>
            <a:ln w="12700">
              <a:solidFill>
                <a:schemeClr val="bg1">
                  <a:lumMod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sp>
          <p:nvSpPr>
            <p:cNvPr id="18" name="TextBox 28">
              <a:extLst>
                <a:ext uri="{FF2B5EF4-FFF2-40B4-BE49-F238E27FC236}">
                  <a16:creationId xmlns:a16="http://schemas.microsoft.com/office/drawing/2014/main" id="{19D6D3AA-9A4D-4CBB-BB2F-E827F8ACD3DC}"/>
                </a:ext>
              </a:extLst>
            </p:cNvPr>
            <p:cNvSpPr txBox="1"/>
            <p:nvPr/>
          </p:nvSpPr>
          <p:spPr>
            <a:xfrm>
              <a:off x="9239189" y="4932740"/>
              <a:ext cx="1332421" cy="444039"/>
            </a:xfrm>
            <a:prstGeom prst="rect">
              <a:avLst/>
            </a:prstGeom>
            <a:grpFill/>
          </p:spPr>
          <p:txBody>
            <a:bodyPr wrap="none" lIns="96248" tIns="48125" rIns="96248" bIns="48125" rtlCol="0">
              <a:spAutoFit/>
            </a:bodyPr>
            <a:lstStyle/>
            <a:p>
              <a:pPr algn="ctr"/>
              <a:r>
                <a:rPr lang="zh-CN" altLang="en-US" sz="1900">
                  <a:solidFill>
                    <a:schemeClr val="bg1"/>
                  </a:solidFill>
                  <a:latin typeface="微软雅黑" pitchFamily="34" charset="-122"/>
                  <a:ea typeface="微软雅黑" pitchFamily="34" charset="-122"/>
                </a:rPr>
                <a:t>添加标题</a:t>
              </a:r>
            </a:p>
          </p:txBody>
        </p:sp>
        <p:sp>
          <p:nvSpPr>
            <p:cNvPr id="19" name="TextBox 30">
              <a:extLst>
                <a:ext uri="{FF2B5EF4-FFF2-40B4-BE49-F238E27FC236}">
                  <a16:creationId xmlns:a16="http://schemas.microsoft.com/office/drawing/2014/main" id="{123D15F2-4289-45C6-8BBA-1F4994C0AB20}"/>
                </a:ext>
              </a:extLst>
            </p:cNvPr>
            <p:cNvSpPr txBox="1"/>
            <p:nvPr/>
          </p:nvSpPr>
          <p:spPr>
            <a:xfrm>
              <a:off x="9239189" y="3938091"/>
              <a:ext cx="1332421" cy="444039"/>
            </a:xfrm>
            <a:prstGeom prst="rect">
              <a:avLst/>
            </a:prstGeom>
            <a:grpFill/>
          </p:spPr>
          <p:txBody>
            <a:bodyPr wrap="none" lIns="96248" tIns="48125" rIns="96248" bIns="48125" rtlCol="0">
              <a:spAutoFit/>
            </a:bodyPr>
            <a:lstStyle/>
            <a:p>
              <a:pPr algn="ctr"/>
              <a:r>
                <a:rPr lang="zh-CN" altLang="en-US" sz="1900">
                  <a:solidFill>
                    <a:schemeClr val="bg1"/>
                  </a:solidFill>
                  <a:latin typeface="微软雅黑" pitchFamily="34" charset="-122"/>
                  <a:ea typeface="微软雅黑" pitchFamily="34" charset="-122"/>
                </a:rPr>
                <a:t>添加标题</a:t>
              </a:r>
            </a:p>
          </p:txBody>
        </p:sp>
        <p:sp>
          <p:nvSpPr>
            <p:cNvPr id="20" name="TextBox 36">
              <a:extLst>
                <a:ext uri="{FF2B5EF4-FFF2-40B4-BE49-F238E27FC236}">
                  <a16:creationId xmlns:a16="http://schemas.microsoft.com/office/drawing/2014/main" id="{87FB8DA5-0414-4FA5-AD0C-4F3DBD21B789}"/>
                </a:ext>
              </a:extLst>
            </p:cNvPr>
            <p:cNvSpPr txBox="1"/>
            <p:nvPr/>
          </p:nvSpPr>
          <p:spPr>
            <a:xfrm>
              <a:off x="9239189" y="2928074"/>
              <a:ext cx="1332421" cy="444039"/>
            </a:xfrm>
            <a:prstGeom prst="rect">
              <a:avLst/>
            </a:prstGeom>
            <a:grpFill/>
          </p:spPr>
          <p:txBody>
            <a:bodyPr wrap="none" lIns="96248" tIns="48125" rIns="96248" bIns="48125" rtlCol="0">
              <a:spAutoFit/>
            </a:bodyPr>
            <a:lstStyle/>
            <a:p>
              <a:pPr algn="ctr"/>
              <a:r>
                <a:rPr lang="zh-CN" altLang="en-US" sz="1900">
                  <a:solidFill>
                    <a:schemeClr val="bg1"/>
                  </a:solidFill>
                  <a:latin typeface="微软雅黑" pitchFamily="34" charset="-122"/>
                  <a:ea typeface="微软雅黑" pitchFamily="34" charset="-122"/>
                </a:rPr>
                <a:t>添加标题</a:t>
              </a:r>
            </a:p>
          </p:txBody>
        </p:sp>
        <p:sp>
          <p:nvSpPr>
            <p:cNvPr id="21" name="TextBox 38">
              <a:extLst>
                <a:ext uri="{FF2B5EF4-FFF2-40B4-BE49-F238E27FC236}">
                  <a16:creationId xmlns:a16="http://schemas.microsoft.com/office/drawing/2014/main" id="{1960EB30-6096-4F53-A76A-3D5D046BA4FB}"/>
                </a:ext>
              </a:extLst>
            </p:cNvPr>
            <p:cNvSpPr txBox="1"/>
            <p:nvPr/>
          </p:nvSpPr>
          <p:spPr>
            <a:xfrm>
              <a:off x="9239189" y="2241833"/>
              <a:ext cx="1332421" cy="444039"/>
            </a:xfrm>
            <a:prstGeom prst="rect">
              <a:avLst/>
            </a:prstGeom>
            <a:grpFill/>
          </p:spPr>
          <p:txBody>
            <a:bodyPr wrap="none" lIns="96248" tIns="48125" rIns="96248" bIns="48125" rtlCol="0">
              <a:spAutoFit/>
            </a:bodyPr>
            <a:lstStyle/>
            <a:p>
              <a:pPr algn="ctr"/>
              <a:r>
                <a:rPr lang="zh-CN" altLang="en-US" sz="1900">
                  <a:solidFill>
                    <a:schemeClr val="bg1"/>
                  </a:solidFill>
                  <a:latin typeface="微软雅黑" pitchFamily="34" charset="-122"/>
                  <a:ea typeface="微软雅黑" pitchFamily="34" charset="-122"/>
                </a:rPr>
                <a:t>添加标题</a:t>
              </a:r>
            </a:p>
          </p:txBody>
        </p:sp>
        <p:sp>
          <p:nvSpPr>
            <p:cNvPr id="22" name="TextBox 40">
              <a:extLst>
                <a:ext uri="{FF2B5EF4-FFF2-40B4-BE49-F238E27FC236}">
                  <a16:creationId xmlns:a16="http://schemas.microsoft.com/office/drawing/2014/main" id="{ECA0195E-36F8-4DDE-965A-20F601BA4E5B}"/>
                </a:ext>
              </a:extLst>
            </p:cNvPr>
            <p:cNvSpPr txBox="1"/>
            <p:nvPr/>
          </p:nvSpPr>
          <p:spPr>
            <a:xfrm>
              <a:off x="9239189" y="1548539"/>
              <a:ext cx="1332421" cy="444039"/>
            </a:xfrm>
            <a:prstGeom prst="rect">
              <a:avLst/>
            </a:prstGeom>
            <a:grpFill/>
          </p:spPr>
          <p:txBody>
            <a:bodyPr wrap="none" lIns="96248" tIns="48125" rIns="96248" bIns="48125" rtlCol="0">
              <a:spAutoFit/>
            </a:bodyPr>
            <a:lstStyle/>
            <a:p>
              <a:pPr algn="ctr"/>
              <a:r>
                <a:rPr lang="zh-CN" altLang="en-US" sz="1900" dirty="0">
                  <a:solidFill>
                    <a:schemeClr val="bg1"/>
                  </a:solidFill>
                  <a:latin typeface="微软雅黑" pitchFamily="34" charset="-122"/>
                  <a:ea typeface="微软雅黑" pitchFamily="34" charset="-122"/>
                </a:rPr>
                <a:t>添加标题</a:t>
              </a:r>
            </a:p>
          </p:txBody>
        </p:sp>
      </p:grpSp>
    </p:spTree>
    <p:extLst>
      <p:ext uri="{BB962C8B-B14F-4D97-AF65-F5344CB8AC3E}">
        <p14:creationId xmlns:p14="http://schemas.microsoft.com/office/powerpoint/2010/main" val="1117677598"/>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4474546" y="243393"/>
            <a:ext cx="32553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600" b="1" spc="300" dirty="0">
                <a:solidFill>
                  <a:srgbClr val="61B7AE"/>
                </a:solidFill>
                <a:latin typeface="微软雅黑" panose="020B0503020204020204" pitchFamily="34" charset="-122"/>
                <a:ea typeface="微软雅黑" panose="020B0503020204020204" pitchFamily="34" charset="-122"/>
                <a:sym typeface="Arial" panose="020B0604020202020204" pitchFamily="34" charset="0"/>
              </a:rPr>
              <a:t>年度工作概述 </a:t>
            </a:r>
          </a:p>
        </p:txBody>
      </p:sp>
      <p:grpSp>
        <p:nvGrpSpPr>
          <p:cNvPr id="3" name="组合 2">
            <a:extLst>
              <a:ext uri="{FF2B5EF4-FFF2-40B4-BE49-F238E27FC236}">
                <a16:creationId xmlns:a16="http://schemas.microsoft.com/office/drawing/2014/main" id="{CFFEE71D-05C3-4EA5-AF8E-2EC4A1F725D5}"/>
              </a:ext>
            </a:extLst>
          </p:cNvPr>
          <p:cNvGrpSpPr/>
          <p:nvPr/>
        </p:nvGrpSpPr>
        <p:grpSpPr>
          <a:xfrm>
            <a:off x="6282382" y="1955885"/>
            <a:ext cx="4876800" cy="3646154"/>
            <a:chOff x="6523264" y="2002971"/>
            <a:chExt cx="4051300" cy="3028967"/>
          </a:xfrm>
          <a:solidFill>
            <a:srgbClr val="61B7AE"/>
          </a:solidFill>
        </p:grpSpPr>
        <p:sp>
          <p:nvSpPr>
            <p:cNvPr id="4" name="矩形 79">
              <a:extLst>
                <a:ext uri="{FF2B5EF4-FFF2-40B4-BE49-F238E27FC236}">
                  <a16:creationId xmlns:a16="http://schemas.microsoft.com/office/drawing/2014/main" id="{C4E4F63E-09FB-4AAE-A770-33D6A8A4A4ED}"/>
                </a:ext>
              </a:extLst>
            </p:cNvPr>
            <p:cNvSpPr>
              <a:spLocks noChangeArrowheads="1"/>
            </p:cNvSpPr>
            <p:nvPr/>
          </p:nvSpPr>
          <p:spPr bwMode="auto">
            <a:xfrm>
              <a:off x="6523264" y="2002971"/>
              <a:ext cx="1431802" cy="33238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spcBef>
                  <a:spcPct val="20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spcBef>
                  <a:spcPct val="200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20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加入标题描述</a:t>
              </a:r>
              <a:endParaRPr lang="en-US" altLang="zh-CN" sz="20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5" name="组合 4">
              <a:extLst>
                <a:ext uri="{FF2B5EF4-FFF2-40B4-BE49-F238E27FC236}">
                  <a16:creationId xmlns:a16="http://schemas.microsoft.com/office/drawing/2014/main" id="{92476232-1F7C-4018-AB49-09386F9F1880}"/>
                </a:ext>
              </a:extLst>
            </p:cNvPr>
            <p:cNvGrpSpPr>
              <a:grpSpLocks/>
            </p:cNvGrpSpPr>
            <p:nvPr/>
          </p:nvGrpSpPr>
          <p:grpSpPr bwMode="auto">
            <a:xfrm>
              <a:off x="6608989" y="4449309"/>
              <a:ext cx="3965575" cy="582629"/>
              <a:chOff x="0" y="0"/>
              <a:chExt cx="3965344" cy="583005"/>
            </a:xfrm>
            <a:grpFill/>
          </p:grpSpPr>
          <p:sp>
            <p:nvSpPr>
              <p:cNvPr id="30" name="Freeform 10">
                <a:extLst>
                  <a:ext uri="{FF2B5EF4-FFF2-40B4-BE49-F238E27FC236}">
                    <a16:creationId xmlns:a16="http://schemas.microsoft.com/office/drawing/2014/main" id="{0AA9B913-5405-4F3C-8C7F-FE3B9BF50C9E}"/>
                  </a:ext>
                </a:extLst>
              </p:cNvPr>
              <p:cNvSpPr>
                <a:spLocks noChangeArrowheads="1"/>
              </p:cNvSpPr>
              <p:nvPr/>
            </p:nvSpPr>
            <p:spPr bwMode="auto">
              <a:xfrm>
                <a:off x="0" y="43646"/>
                <a:ext cx="378867" cy="355907"/>
              </a:xfrm>
              <a:custGeom>
                <a:avLst/>
                <a:gdLst>
                  <a:gd name="T0" fmla="*/ 350440135 w 128"/>
                  <a:gd name="T1" fmla="*/ 1055581605 h 120"/>
                  <a:gd name="T2" fmla="*/ 105132633 w 128"/>
                  <a:gd name="T3" fmla="*/ 950022555 h 120"/>
                  <a:gd name="T4" fmla="*/ 0 w 128"/>
                  <a:gd name="T5" fmla="*/ 703720082 h 120"/>
                  <a:gd name="T6" fmla="*/ 105132633 w 128"/>
                  <a:gd name="T7" fmla="*/ 457417608 h 120"/>
                  <a:gd name="T8" fmla="*/ 508137604 w 128"/>
                  <a:gd name="T9" fmla="*/ 17593669 h 120"/>
                  <a:gd name="T10" fmla="*/ 560705401 w 128"/>
                  <a:gd name="T11" fmla="*/ 70371712 h 120"/>
                  <a:gd name="T12" fmla="*/ 148936170 w 128"/>
                  <a:gd name="T13" fmla="*/ 501401782 h 120"/>
                  <a:gd name="T14" fmla="*/ 70087435 w 128"/>
                  <a:gd name="T15" fmla="*/ 703720082 h 120"/>
                  <a:gd name="T16" fmla="*/ 148936170 w 128"/>
                  <a:gd name="T17" fmla="*/ 906041348 h 120"/>
                  <a:gd name="T18" fmla="*/ 350440135 w 128"/>
                  <a:gd name="T19" fmla="*/ 985209894 h 120"/>
                  <a:gd name="T20" fmla="*/ 551944101 w 128"/>
                  <a:gd name="T21" fmla="*/ 906041348 h 120"/>
                  <a:gd name="T22" fmla="*/ 989991311 w 128"/>
                  <a:gd name="T23" fmla="*/ 431030070 h 120"/>
                  <a:gd name="T24" fmla="*/ 1051320406 w 128"/>
                  <a:gd name="T25" fmla="*/ 281489812 h 120"/>
                  <a:gd name="T26" fmla="*/ 989991311 w 128"/>
                  <a:gd name="T27" fmla="*/ 131946588 h 120"/>
                  <a:gd name="T28" fmla="*/ 841055141 w 128"/>
                  <a:gd name="T29" fmla="*/ 70371712 h 120"/>
                  <a:gd name="T30" fmla="*/ 692118971 w 128"/>
                  <a:gd name="T31" fmla="*/ 131946588 h 120"/>
                  <a:gd name="T32" fmla="*/ 254068802 w 128"/>
                  <a:gd name="T33" fmla="*/ 606960832 h 120"/>
                  <a:gd name="T34" fmla="*/ 254068802 w 128"/>
                  <a:gd name="T35" fmla="*/ 800482297 h 120"/>
                  <a:gd name="T36" fmla="*/ 350440135 w 128"/>
                  <a:gd name="T37" fmla="*/ 844466471 h 120"/>
                  <a:gd name="T38" fmla="*/ 350440135 w 128"/>
                  <a:gd name="T39" fmla="*/ 844466471 h 120"/>
                  <a:gd name="T40" fmla="*/ 446811469 w 128"/>
                  <a:gd name="T41" fmla="*/ 800482297 h 120"/>
                  <a:gd name="T42" fmla="*/ 876100339 w 128"/>
                  <a:gd name="T43" fmla="*/ 360658358 h 120"/>
                  <a:gd name="T44" fmla="*/ 919903875 w 128"/>
                  <a:gd name="T45" fmla="*/ 413436401 h 120"/>
                  <a:gd name="T46" fmla="*/ 499376305 w 128"/>
                  <a:gd name="T47" fmla="*/ 853263305 h 120"/>
                  <a:gd name="T48" fmla="*/ 350440135 w 128"/>
                  <a:gd name="T49" fmla="*/ 914838182 h 120"/>
                  <a:gd name="T50" fmla="*/ 350440135 w 128"/>
                  <a:gd name="T51" fmla="*/ 914838182 h 120"/>
                  <a:gd name="T52" fmla="*/ 201503966 w 128"/>
                  <a:gd name="T53" fmla="*/ 853263305 h 120"/>
                  <a:gd name="T54" fmla="*/ 201503966 w 128"/>
                  <a:gd name="T55" fmla="*/ 554179824 h 120"/>
                  <a:gd name="T56" fmla="*/ 639554135 w 128"/>
                  <a:gd name="T57" fmla="*/ 79168546 h 120"/>
                  <a:gd name="T58" fmla="*/ 841055141 w 128"/>
                  <a:gd name="T59" fmla="*/ 0 h 120"/>
                  <a:gd name="T60" fmla="*/ 1042559107 w 128"/>
                  <a:gd name="T61" fmla="*/ 79168546 h 120"/>
                  <a:gd name="T62" fmla="*/ 1121407841 w 128"/>
                  <a:gd name="T63" fmla="*/ 281489812 h 120"/>
                  <a:gd name="T64" fmla="*/ 1042559107 w 128"/>
                  <a:gd name="T65" fmla="*/ 483808112 h 120"/>
                  <a:gd name="T66" fmla="*/ 595747638 w 128"/>
                  <a:gd name="T67" fmla="*/ 950022555 h 120"/>
                  <a:gd name="T68" fmla="*/ 350440135 w 128"/>
                  <a:gd name="T69" fmla="*/ 1055581605 h 12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8"/>
                  <a:gd name="T106" fmla="*/ 0 h 120"/>
                  <a:gd name="T107" fmla="*/ 128 w 128"/>
                  <a:gd name="T108" fmla="*/ 120 h 12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8" h="120">
                    <a:moveTo>
                      <a:pt x="40" y="120"/>
                    </a:moveTo>
                    <a:cubicBezTo>
                      <a:pt x="29" y="120"/>
                      <a:pt x="19" y="116"/>
                      <a:pt x="12" y="108"/>
                    </a:cubicBezTo>
                    <a:cubicBezTo>
                      <a:pt x="4" y="101"/>
                      <a:pt x="0" y="91"/>
                      <a:pt x="0" y="80"/>
                    </a:cubicBezTo>
                    <a:cubicBezTo>
                      <a:pt x="0" y="69"/>
                      <a:pt x="4" y="59"/>
                      <a:pt x="12" y="52"/>
                    </a:cubicBezTo>
                    <a:cubicBezTo>
                      <a:pt x="58" y="2"/>
                      <a:pt x="58" y="2"/>
                      <a:pt x="58" y="2"/>
                    </a:cubicBezTo>
                    <a:cubicBezTo>
                      <a:pt x="64" y="8"/>
                      <a:pt x="64" y="8"/>
                      <a:pt x="64" y="8"/>
                    </a:cubicBezTo>
                    <a:cubicBezTo>
                      <a:pt x="17" y="57"/>
                      <a:pt x="17" y="57"/>
                      <a:pt x="17" y="57"/>
                    </a:cubicBezTo>
                    <a:cubicBezTo>
                      <a:pt x="11" y="63"/>
                      <a:pt x="8" y="71"/>
                      <a:pt x="8" y="80"/>
                    </a:cubicBezTo>
                    <a:cubicBezTo>
                      <a:pt x="8" y="89"/>
                      <a:pt x="11" y="97"/>
                      <a:pt x="17" y="103"/>
                    </a:cubicBezTo>
                    <a:cubicBezTo>
                      <a:pt x="23" y="109"/>
                      <a:pt x="31" y="112"/>
                      <a:pt x="40" y="112"/>
                    </a:cubicBezTo>
                    <a:cubicBezTo>
                      <a:pt x="49" y="112"/>
                      <a:pt x="57" y="109"/>
                      <a:pt x="63" y="103"/>
                    </a:cubicBezTo>
                    <a:cubicBezTo>
                      <a:pt x="113" y="49"/>
                      <a:pt x="113" y="49"/>
                      <a:pt x="113" y="49"/>
                    </a:cubicBezTo>
                    <a:cubicBezTo>
                      <a:pt x="118" y="44"/>
                      <a:pt x="120" y="38"/>
                      <a:pt x="120" y="32"/>
                    </a:cubicBezTo>
                    <a:cubicBezTo>
                      <a:pt x="120" y="26"/>
                      <a:pt x="118" y="20"/>
                      <a:pt x="113" y="15"/>
                    </a:cubicBezTo>
                    <a:cubicBezTo>
                      <a:pt x="108" y="10"/>
                      <a:pt x="102" y="8"/>
                      <a:pt x="96" y="8"/>
                    </a:cubicBezTo>
                    <a:cubicBezTo>
                      <a:pt x="90" y="8"/>
                      <a:pt x="84" y="10"/>
                      <a:pt x="79" y="15"/>
                    </a:cubicBezTo>
                    <a:cubicBezTo>
                      <a:pt x="29" y="69"/>
                      <a:pt x="29" y="69"/>
                      <a:pt x="29" y="69"/>
                    </a:cubicBezTo>
                    <a:cubicBezTo>
                      <a:pt x="22" y="75"/>
                      <a:pt x="22" y="85"/>
                      <a:pt x="29" y="91"/>
                    </a:cubicBezTo>
                    <a:cubicBezTo>
                      <a:pt x="32" y="94"/>
                      <a:pt x="36" y="96"/>
                      <a:pt x="40" y="96"/>
                    </a:cubicBezTo>
                    <a:cubicBezTo>
                      <a:pt x="40" y="96"/>
                      <a:pt x="40" y="96"/>
                      <a:pt x="40" y="96"/>
                    </a:cubicBezTo>
                    <a:cubicBezTo>
                      <a:pt x="44" y="96"/>
                      <a:pt x="48" y="94"/>
                      <a:pt x="51" y="91"/>
                    </a:cubicBezTo>
                    <a:cubicBezTo>
                      <a:pt x="100" y="41"/>
                      <a:pt x="100" y="41"/>
                      <a:pt x="100" y="41"/>
                    </a:cubicBezTo>
                    <a:cubicBezTo>
                      <a:pt x="105" y="47"/>
                      <a:pt x="105" y="47"/>
                      <a:pt x="105" y="47"/>
                    </a:cubicBezTo>
                    <a:cubicBezTo>
                      <a:pt x="57" y="97"/>
                      <a:pt x="57" y="97"/>
                      <a:pt x="57" y="97"/>
                    </a:cubicBezTo>
                    <a:cubicBezTo>
                      <a:pt x="52" y="102"/>
                      <a:pt x="46" y="104"/>
                      <a:pt x="40" y="104"/>
                    </a:cubicBezTo>
                    <a:cubicBezTo>
                      <a:pt x="40" y="104"/>
                      <a:pt x="40" y="104"/>
                      <a:pt x="40" y="104"/>
                    </a:cubicBezTo>
                    <a:cubicBezTo>
                      <a:pt x="34" y="104"/>
                      <a:pt x="28" y="102"/>
                      <a:pt x="23" y="97"/>
                    </a:cubicBezTo>
                    <a:cubicBezTo>
                      <a:pt x="14" y="88"/>
                      <a:pt x="14" y="72"/>
                      <a:pt x="23" y="63"/>
                    </a:cubicBezTo>
                    <a:cubicBezTo>
                      <a:pt x="73" y="9"/>
                      <a:pt x="73" y="9"/>
                      <a:pt x="73" y="9"/>
                    </a:cubicBezTo>
                    <a:cubicBezTo>
                      <a:pt x="79" y="3"/>
                      <a:pt x="87" y="0"/>
                      <a:pt x="96" y="0"/>
                    </a:cubicBezTo>
                    <a:cubicBezTo>
                      <a:pt x="105" y="0"/>
                      <a:pt x="113" y="3"/>
                      <a:pt x="119" y="9"/>
                    </a:cubicBezTo>
                    <a:cubicBezTo>
                      <a:pt x="125" y="15"/>
                      <a:pt x="128" y="23"/>
                      <a:pt x="128" y="32"/>
                    </a:cubicBezTo>
                    <a:cubicBezTo>
                      <a:pt x="128" y="41"/>
                      <a:pt x="125" y="49"/>
                      <a:pt x="119" y="55"/>
                    </a:cubicBezTo>
                    <a:cubicBezTo>
                      <a:pt x="68" y="108"/>
                      <a:pt x="68" y="108"/>
                      <a:pt x="68" y="108"/>
                    </a:cubicBezTo>
                    <a:cubicBezTo>
                      <a:pt x="61" y="116"/>
                      <a:pt x="51" y="120"/>
                      <a:pt x="40" y="120"/>
                    </a:cubicBezTo>
                  </a:path>
                </a:pathLst>
              </a:custGeom>
              <a:grp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solidFill>
                    <a:schemeClr val="bg1">
                      <a:lumMod val="50000"/>
                    </a:schemeClr>
                  </a:solidFill>
                </a:endParaRPr>
              </a:p>
            </p:txBody>
          </p:sp>
          <p:sp>
            <p:nvSpPr>
              <p:cNvPr id="31" name="矩形 97">
                <a:extLst>
                  <a:ext uri="{FF2B5EF4-FFF2-40B4-BE49-F238E27FC236}">
                    <a16:creationId xmlns:a16="http://schemas.microsoft.com/office/drawing/2014/main" id="{20577160-B5C6-4FF7-9689-582F02E11241}"/>
                  </a:ext>
                </a:extLst>
              </p:cNvPr>
              <p:cNvSpPr>
                <a:spLocks noChangeArrowheads="1"/>
              </p:cNvSpPr>
              <p:nvPr/>
            </p:nvSpPr>
            <p:spPr bwMode="auto">
              <a:xfrm>
                <a:off x="462233" y="0"/>
                <a:ext cx="3503111" cy="5830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spcBef>
                    <a:spcPct val="20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spcBef>
                    <a:spcPct val="200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lvl="0" eaLnBrk="1" hangingPunct="1">
                  <a:lnSpc>
                    <a:spcPct val="130000"/>
                  </a:lnSpc>
                  <a:spcBef>
                    <a:spcPts val="0"/>
                  </a:spcBef>
                  <a:buNone/>
                </a:pPr>
                <a:r>
                  <a:rPr lang="zh-CN" altLang="en-US" sz="1600" dirty="0">
                    <a:solidFill>
                      <a:srgbClr val="FFFFFF">
                        <a:lumMod val="50000"/>
                      </a:srgbClr>
                    </a:solidFill>
                    <a:latin typeface="微软雅黑" pitchFamily="34" charset="-122"/>
                    <a:ea typeface="微软雅黑" pitchFamily="34" charset="-122"/>
                  </a:rPr>
                  <a:t>您的内容打在这里，或者通过复制您的文本后，在此框中选择粘贴。</a:t>
                </a:r>
              </a:p>
            </p:txBody>
          </p:sp>
        </p:grpSp>
        <p:grpSp>
          <p:nvGrpSpPr>
            <p:cNvPr id="6" name="组合 99">
              <a:extLst>
                <a:ext uri="{FF2B5EF4-FFF2-40B4-BE49-F238E27FC236}">
                  <a16:creationId xmlns:a16="http://schemas.microsoft.com/office/drawing/2014/main" id="{B265896B-ADA7-415D-B36C-E4DB71BC9A06}"/>
                </a:ext>
              </a:extLst>
            </p:cNvPr>
            <p:cNvGrpSpPr>
              <a:grpSpLocks/>
            </p:cNvGrpSpPr>
            <p:nvPr/>
          </p:nvGrpSpPr>
          <p:grpSpPr bwMode="auto">
            <a:xfrm>
              <a:off x="6621689" y="3771446"/>
              <a:ext cx="3952875" cy="582629"/>
              <a:chOff x="0" y="0"/>
              <a:chExt cx="3952717" cy="580923"/>
            </a:xfrm>
            <a:grpFill/>
          </p:grpSpPr>
          <p:grpSp>
            <p:nvGrpSpPr>
              <p:cNvPr id="23" name="组合 108">
                <a:extLst>
                  <a:ext uri="{FF2B5EF4-FFF2-40B4-BE49-F238E27FC236}">
                    <a16:creationId xmlns:a16="http://schemas.microsoft.com/office/drawing/2014/main" id="{BFF3687E-85C6-41DC-97F3-5CA5797C42BB}"/>
                  </a:ext>
                </a:extLst>
              </p:cNvPr>
              <p:cNvGrpSpPr>
                <a:grpSpLocks/>
              </p:cNvGrpSpPr>
              <p:nvPr/>
            </p:nvGrpSpPr>
            <p:grpSpPr bwMode="auto">
              <a:xfrm>
                <a:off x="0" y="53978"/>
                <a:ext cx="378868" cy="335242"/>
                <a:chOff x="0" y="0"/>
                <a:chExt cx="261938" cy="231776"/>
              </a:xfrm>
              <a:grpFill/>
            </p:grpSpPr>
            <p:sp>
              <p:nvSpPr>
                <p:cNvPr id="25" name="Freeform 11">
                  <a:extLst>
                    <a:ext uri="{FF2B5EF4-FFF2-40B4-BE49-F238E27FC236}">
                      <a16:creationId xmlns:a16="http://schemas.microsoft.com/office/drawing/2014/main" id="{C695BA97-6B34-4BAA-A502-5AE16D0FEC83}"/>
                    </a:ext>
                  </a:extLst>
                </p:cNvPr>
                <p:cNvSpPr>
                  <a:spLocks noChangeArrowheads="1"/>
                </p:cNvSpPr>
                <p:nvPr/>
              </p:nvSpPr>
              <p:spPr bwMode="auto">
                <a:xfrm>
                  <a:off x="66675" y="52388"/>
                  <a:ext cx="57150" cy="98425"/>
                </a:xfrm>
                <a:custGeom>
                  <a:avLst/>
                  <a:gdLst>
                    <a:gd name="T0" fmla="*/ 90725625 w 36"/>
                    <a:gd name="T1" fmla="*/ 156249688 h 62"/>
                    <a:gd name="T2" fmla="*/ 25201563 w 36"/>
                    <a:gd name="T3" fmla="*/ 156249688 h 62"/>
                    <a:gd name="T4" fmla="*/ 25201563 w 36"/>
                    <a:gd name="T5" fmla="*/ 131048125 h 62"/>
                    <a:gd name="T6" fmla="*/ 63003113 w 36"/>
                    <a:gd name="T7" fmla="*/ 131048125 h 62"/>
                    <a:gd name="T8" fmla="*/ 63003113 w 36"/>
                    <a:gd name="T9" fmla="*/ 25201563 h 62"/>
                    <a:gd name="T10" fmla="*/ 0 w 36"/>
                    <a:gd name="T11" fmla="*/ 25201563 h 62"/>
                    <a:gd name="T12" fmla="*/ 0 w 36"/>
                    <a:gd name="T13" fmla="*/ 0 h 62"/>
                    <a:gd name="T14" fmla="*/ 90725625 w 36"/>
                    <a:gd name="T15" fmla="*/ 0 h 62"/>
                    <a:gd name="T16" fmla="*/ 90725625 w 36"/>
                    <a:gd name="T17" fmla="*/ 156249688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62"/>
                    <a:gd name="T29" fmla="*/ 36 w 36"/>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62">
                      <a:moveTo>
                        <a:pt x="36" y="62"/>
                      </a:moveTo>
                      <a:lnTo>
                        <a:pt x="10" y="62"/>
                      </a:lnTo>
                      <a:lnTo>
                        <a:pt x="10" y="52"/>
                      </a:lnTo>
                      <a:lnTo>
                        <a:pt x="25" y="52"/>
                      </a:lnTo>
                      <a:lnTo>
                        <a:pt x="25" y="10"/>
                      </a:lnTo>
                      <a:lnTo>
                        <a:pt x="0" y="10"/>
                      </a:lnTo>
                      <a:lnTo>
                        <a:pt x="0" y="0"/>
                      </a:lnTo>
                      <a:lnTo>
                        <a:pt x="36" y="0"/>
                      </a:lnTo>
                      <a:lnTo>
                        <a:pt x="36" y="62"/>
                      </a:lnTo>
                      <a:close/>
                    </a:path>
                  </a:pathLst>
                </a:custGeom>
                <a:grp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solidFill>
                      <a:schemeClr val="bg1">
                        <a:lumMod val="50000"/>
                      </a:schemeClr>
                    </a:solidFill>
                  </a:endParaRPr>
                </a:p>
              </p:txBody>
            </p:sp>
            <p:sp>
              <p:nvSpPr>
                <p:cNvPr id="26" name="Freeform 12">
                  <a:extLst>
                    <a:ext uri="{FF2B5EF4-FFF2-40B4-BE49-F238E27FC236}">
                      <a16:creationId xmlns:a16="http://schemas.microsoft.com/office/drawing/2014/main" id="{5473227E-3A9E-456E-BA65-66387C94EBDE}"/>
                    </a:ext>
                  </a:extLst>
                </p:cNvPr>
                <p:cNvSpPr>
                  <a:spLocks noChangeArrowheads="1"/>
                </p:cNvSpPr>
                <p:nvPr/>
              </p:nvSpPr>
              <p:spPr bwMode="auto">
                <a:xfrm>
                  <a:off x="112713" y="0"/>
                  <a:ext cx="149225" cy="203200"/>
                </a:xfrm>
                <a:custGeom>
                  <a:avLst/>
                  <a:gdLst>
                    <a:gd name="T0" fmla="*/ 236894688 w 94"/>
                    <a:gd name="T1" fmla="*/ 322580000 h 128"/>
                    <a:gd name="T2" fmla="*/ 0 w 94"/>
                    <a:gd name="T3" fmla="*/ 239414050 h 128"/>
                    <a:gd name="T4" fmla="*/ 7559675 w 94"/>
                    <a:gd name="T5" fmla="*/ 214212488 h 128"/>
                    <a:gd name="T6" fmla="*/ 211693125 w 94"/>
                    <a:gd name="T7" fmla="*/ 284776863 h 128"/>
                    <a:gd name="T8" fmla="*/ 211693125 w 94"/>
                    <a:gd name="T9" fmla="*/ 37801550 h 128"/>
                    <a:gd name="T10" fmla="*/ 7559675 w 94"/>
                    <a:gd name="T11" fmla="*/ 108365925 h 128"/>
                    <a:gd name="T12" fmla="*/ 0 w 94"/>
                    <a:gd name="T13" fmla="*/ 83164363 h 128"/>
                    <a:gd name="T14" fmla="*/ 236894688 w 94"/>
                    <a:gd name="T15" fmla="*/ 0 h 128"/>
                    <a:gd name="T16" fmla="*/ 236894688 w 94"/>
                    <a:gd name="T17" fmla="*/ 322580000 h 1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4"/>
                    <a:gd name="T28" fmla="*/ 0 h 128"/>
                    <a:gd name="T29" fmla="*/ 94 w 94"/>
                    <a:gd name="T30" fmla="*/ 128 h 1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4" h="128">
                      <a:moveTo>
                        <a:pt x="94" y="128"/>
                      </a:moveTo>
                      <a:lnTo>
                        <a:pt x="0" y="95"/>
                      </a:lnTo>
                      <a:lnTo>
                        <a:pt x="3" y="85"/>
                      </a:lnTo>
                      <a:lnTo>
                        <a:pt x="84" y="113"/>
                      </a:lnTo>
                      <a:lnTo>
                        <a:pt x="84" y="15"/>
                      </a:lnTo>
                      <a:lnTo>
                        <a:pt x="3" y="43"/>
                      </a:lnTo>
                      <a:lnTo>
                        <a:pt x="0" y="33"/>
                      </a:lnTo>
                      <a:lnTo>
                        <a:pt x="94" y="0"/>
                      </a:lnTo>
                      <a:lnTo>
                        <a:pt x="94" y="128"/>
                      </a:lnTo>
                      <a:close/>
                    </a:path>
                  </a:pathLst>
                </a:custGeom>
                <a:grp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solidFill>
                      <a:schemeClr val="bg1">
                        <a:lumMod val="50000"/>
                      </a:schemeClr>
                    </a:solidFill>
                  </a:endParaRPr>
                </a:p>
              </p:txBody>
            </p:sp>
            <p:sp>
              <p:nvSpPr>
                <p:cNvPr id="27" name="Freeform 13">
                  <a:extLst>
                    <a:ext uri="{FF2B5EF4-FFF2-40B4-BE49-F238E27FC236}">
                      <a16:creationId xmlns:a16="http://schemas.microsoft.com/office/drawing/2014/main" id="{AF49DD2D-8A8B-415C-9496-C8E270D7054A}"/>
                    </a:ext>
                  </a:extLst>
                </p:cNvPr>
                <p:cNvSpPr>
                  <a:spLocks noChangeArrowheads="1"/>
                </p:cNvSpPr>
                <p:nvPr/>
              </p:nvSpPr>
              <p:spPr bwMode="auto">
                <a:xfrm>
                  <a:off x="146050" y="50800"/>
                  <a:ext cx="77787" cy="42863"/>
                </a:xfrm>
                <a:custGeom>
                  <a:avLst/>
                  <a:gdLst>
                    <a:gd name="T0" fmla="*/ 5040280 w 49"/>
                    <a:gd name="T1" fmla="*/ 68045806 h 27"/>
                    <a:gd name="T2" fmla="*/ 0 w 49"/>
                    <a:gd name="T3" fmla="*/ 42843950 h 27"/>
                    <a:gd name="T4" fmla="*/ 115926442 w 49"/>
                    <a:gd name="T5" fmla="*/ 0 h 27"/>
                    <a:gd name="T6" fmla="*/ 123486069 w 49"/>
                    <a:gd name="T7" fmla="*/ 22682465 h 27"/>
                    <a:gd name="T8" fmla="*/ 5040280 w 49"/>
                    <a:gd name="T9" fmla="*/ 68045806 h 27"/>
                    <a:gd name="T10" fmla="*/ 0 60000 65536"/>
                    <a:gd name="T11" fmla="*/ 0 60000 65536"/>
                    <a:gd name="T12" fmla="*/ 0 60000 65536"/>
                    <a:gd name="T13" fmla="*/ 0 60000 65536"/>
                    <a:gd name="T14" fmla="*/ 0 60000 65536"/>
                    <a:gd name="T15" fmla="*/ 0 w 49"/>
                    <a:gd name="T16" fmla="*/ 0 h 27"/>
                    <a:gd name="T17" fmla="*/ 49 w 49"/>
                    <a:gd name="T18" fmla="*/ 27 h 27"/>
                  </a:gdLst>
                  <a:ahLst/>
                  <a:cxnLst>
                    <a:cxn ang="T10">
                      <a:pos x="T0" y="T1"/>
                    </a:cxn>
                    <a:cxn ang="T11">
                      <a:pos x="T2" y="T3"/>
                    </a:cxn>
                    <a:cxn ang="T12">
                      <a:pos x="T4" y="T5"/>
                    </a:cxn>
                    <a:cxn ang="T13">
                      <a:pos x="T6" y="T7"/>
                    </a:cxn>
                    <a:cxn ang="T14">
                      <a:pos x="T8" y="T9"/>
                    </a:cxn>
                  </a:cxnLst>
                  <a:rect l="T15" t="T16" r="T17" b="T18"/>
                  <a:pathLst>
                    <a:path w="49" h="27">
                      <a:moveTo>
                        <a:pt x="2" y="27"/>
                      </a:moveTo>
                      <a:lnTo>
                        <a:pt x="0" y="17"/>
                      </a:lnTo>
                      <a:lnTo>
                        <a:pt x="46" y="0"/>
                      </a:lnTo>
                      <a:lnTo>
                        <a:pt x="49" y="9"/>
                      </a:lnTo>
                      <a:lnTo>
                        <a:pt x="2" y="27"/>
                      </a:lnTo>
                      <a:close/>
                    </a:path>
                  </a:pathLst>
                </a:custGeom>
                <a:grp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solidFill>
                      <a:schemeClr val="bg1">
                        <a:lumMod val="50000"/>
                      </a:schemeClr>
                    </a:solidFill>
                  </a:endParaRPr>
                </a:p>
              </p:txBody>
            </p:sp>
            <p:sp>
              <p:nvSpPr>
                <p:cNvPr id="28" name="Freeform 14">
                  <a:extLst>
                    <a:ext uri="{FF2B5EF4-FFF2-40B4-BE49-F238E27FC236}">
                      <a16:creationId xmlns:a16="http://schemas.microsoft.com/office/drawing/2014/main" id="{5C75A77F-96B5-48A4-BCBA-9F2E71AB366B}"/>
                    </a:ext>
                  </a:extLst>
                </p:cNvPr>
                <p:cNvSpPr>
                  <a:spLocks noEditPoints="1" noChangeArrowheads="1"/>
                </p:cNvSpPr>
                <p:nvPr/>
              </p:nvSpPr>
              <p:spPr bwMode="auto">
                <a:xfrm>
                  <a:off x="0" y="52388"/>
                  <a:ext cx="49212" cy="98425"/>
                </a:xfrm>
                <a:custGeom>
                  <a:avLst/>
                  <a:gdLst>
                    <a:gd name="T0" fmla="*/ 78123256 w 31"/>
                    <a:gd name="T1" fmla="*/ 156249688 h 62"/>
                    <a:gd name="T2" fmla="*/ 0 w 31"/>
                    <a:gd name="T3" fmla="*/ 156249688 h 62"/>
                    <a:gd name="T4" fmla="*/ 0 w 31"/>
                    <a:gd name="T5" fmla="*/ 0 h 62"/>
                    <a:gd name="T6" fmla="*/ 78123256 w 31"/>
                    <a:gd name="T7" fmla="*/ 0 h 62"/>
                    <a:gd name="T8" fmla="*/ 78123256 w 31"/>
                    <a:gd name="T9" fmla="*/ 156249688 h 62"/>
                    <a:gd name="T10" fmla="*/ 27720643 w 31"/>
                    <a:gd name="T11" fmla="*/ 131048125 h 62"/>
                    <a:gd name="T12" fmla="*/ 52921950 w 31"/>
                    <a:gd name="T13" fmla="*/ 131048125 h 62"/>
                    <a:gd name="T14" fmla="*/ 52921950 w 31"/>
                    <a:gd name="T15" fmla="*/ 25201563 h 62"/>
                    <a:gd name="T16" fmla="*/ 27720643 w 31"/>
                    <a:gd name="T17" fmla="*/ 25201563 h 62"/>
                    <a:gd name="T18" fmla="*/ 27720643 w 31"/>
                    <a:gd name="T19" fmla="*/ 131048125 h 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62"/>
                    <a:gd name="T32" fmla="*/ 31 w 31"/>
                    <a:gd name="T33" fmla="*/ 62 h 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62">
                      <a:moveTo>
                        <a:pt x="31" y="62"/>
                      </a:moveTo>
                      <a:lnTo>
                        <a:pt x="0" y="62"/>
                      </a:lnTo>
                      <a:lnTo>
                        <a:pt x="0" y="0"/>
                      </a:lnTo>
                      <a:lnTo>
                        <a:pt x="31" y="0"/>
                      </a:lnTo>
                      <a:lnTo>
                        <a:pt x="31" y="62"/>
                      </a:lnTo>
                      <a:close/>
                      <a:moveTo>
                        <a:pt x="11" y="52"/>
                      </a:moveTo>
                      <a:lnTo>
                        <a:pt x="21" y="52"/>
                      </a:lnTo>
                      <a:lnTo>
                        <a:pt x="21" y="10"/>
                      </a:lnTo>
                      <a:lnTo>
                        <a:pt x="11" y="10"/>
                      </a:lnTo>
                      <a:lnTo>
                        <a:pt x="11" y="52"/>
                      </a:lnTo>
                      <a:close/>
                    </a:path>
                  </a:pathLst>
                </a:custGeom>
                <a:grp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solidFill>
                      <a:schemeClr val="bg1">
                        <a:lumMod val="50000"/>
                      </a:schemeClr>
                    </a:solidFill>
                  </a:endParaRPr>
                </a:p>
              </p:txBody>
            </p:sp>
            <p:sp>
              <p:nvSpPr>
                <p:cNvPr id="29" name="Freeform 15">
                  <a:extLst>
                    <a:ext uri="{FF2B5EF4-FFF2-40B4-BE49-F238E27FC236}">
                      <a16:creationId xmlns:a16="http://schemas.microsoft.com/office/drawing/2014/main" id="{E9B1DC02-7CF7-470D-869E-6116EDCF99D7}"/>
                    </a:ext>
                  </a:extLst>
                </p:cNvPr>
                <p:cNvSpPr>
                  <a:spLocks noChangeArrowheads="1"/>
                </p:cNvSpPr>
                <p:nvPr/>
              </p:nvSpPr>
              <p:spPr bwMode="auto">
                <a:xfrm>
                  <a:off x="33338" y="166688"/>
                  <a:ext cx="80962" cy="65088"/>
                </a:xfrm>
                <a:custGeom>
                  <a:avLst/>
                  <a:gdLst>
                    <a:gd name="T0" fmla="*/ 65548859 w 40"/>
                    <a:gd name="T1" fmla="*/ 132388992 h 32"/>
                    <a:gd name="T2" fmla="*/ 0 w 40"/>
                    <a:gd name="T3" fmla="*/ 66194496 h 32"/>
                    <a:gd name="T4" fmla="*/ 0 w 40"/>
                    <a:gd name="T5" fmla="*/ 0 h 32"/>
                    <a:gd name="T6" fmla="*/ 32773418 w 40"/>
                    <a:gd name="T7" fmla="*/ 0 h 32"/>
                    <a:gd name="T8" fmla="*/ 32773418 w 40"/>
                    <a:gd name="T9" fmla="*/ 66194496 h 32"/>
                    <a:gd name="T10" fmla="*/ 65548859 w 40"/>
                    <a:gd name="T11" fmla="*/ 99291744 h 32"/>
                    <a:gd name="T12" fmla="*/ 98322277 w 40"/>
                    <a:gd name="T13" fmla="*/ 66194496 h 32"/>
                    <a:gd name="T14" fmla="*/ 98322277 w 40"/>
                    <a:gd name="T15" fmla="*/ 0 h 32"/>
                    <a:gd name="T16" fmla="*/ 163871136 w 40"/>
                    <a:gd name="T17" fmla="*/ 0 h 32"/>
                    <a:gd name="T18" fmla="*/ 163871136 w 40"/>
                    <a:gd name="T19" fmla="*/ 33097248 h 32"/>
                    <a:gd name="T20" fmla="*/ 131097719 w 40"/>
                    <a:gd name="T21" fmla="*/ 33097248 h 32"/>
                    <a:gd name="T22" fmla="*/ 131097719 w 40"/>
                    <a:gd name="T23" fmla="*/ 66194496 h 32"/>
                    <a:gd name="T24" fmla="*/ 65548859 w 40"/>
                    <a:gd name="T25" fmla="*/ 132388992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32"/>
                    <a:gd name="T41" fmla="*/ 40 w 40"/>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32">
                      <a:moveTo>
                        <a:pt x="16" y="32"/>
                      </a:moveTo>
                      <a:cubicBezTo>
                        <a:pt x="7" y="32"/>
                        <a:pt x="0" y="25"/>
                        <a:pt x="0" y="16"/>
                      </a:cubicBezTo>
                      <a:cubicBezTo>
                        <a:pt x="0" y="0"/>
                        <a:pt x="0" y="0"/>
                        <a:pt x="0" y="0"/>
                      </a:cubicBezTo>
                      <a:cubicBezTo>
                        <a:pt x="8" y="0"/>
                        <a:pt x="8" y="0"/>
                        <a:pt x="8" y="0"/>
                      </a:cubicBezTo>
                      <a:cubicBezTo>
                        <a:pt x="8" y="16"/>
                        <a:pt x="8" y="16"/>
                        <a:pt x="8" y="16"/>
                      </a:cubicBezTo>
                      <a:cubicBezTo>
                        <a:pt x="8" y="20"/>
                        <a:pt x="12" y="24"/>
                        <a:pt x="16" y="24"/>
                      </a:cubicBezTo>
                      <a:cubicBezTo>
                        <a:pt x="20" y="24"/>
                        <a:pt x="24" y="20"/>
                        <a:pt x="24" y="16"/>
                      </a:cubicBezTo>
                      <a:cubicBezTo>
                        <a:pt x="24" y="0"/>
                        <a:pt x="24" y="0"/>
                        <a:pt x="24" y="0"/>
                      </a:cubicBezTo>
                      <a:cubicBezTo>
                        <a:pt x="40" y="0"/>
                        <a:pt x="40" y="0"/>
                        <a:pt x="40" y="0"/>
                      </a:cubicBezTo>
                      <a:cubicBezTo>
                        <a:pt x="40" y="8"/>
                        <a:pt x="40" y="8"/>
                        <a:pt x="40" y="8"/>
                      </a:cubicBezTo>
                      <a:cubicBezTo>
                        <a:pt x="32" y="8"/>
                        <a:pt x="32" y="8"/>
                        <a:pt x="32" y="8"/>
                      </a:cubicBezTo>
                      <a:cubicBezTo>
                        <a:pt x="32" y="16"/>
                        <a:pt x="32" y="16"/>
                        <a:pt x="32" y="16"/>
                      </a:cubicBezTo>
                      <a:cubicBezTo>
                        <a:pt x="32" y="25"/>
                        <a:pt x="25" y="32"/>
                        <a:pt x="16" y="32"/>
                      </a:cubicBezTo>
                    </a:path>
                  </a:pathLst>
                </a:custGeom>
                <a:grp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solidFill>
                      <a:schemeClr val="bg1">
                        <a:lumMod val="50000"/>
                      </a:schemeClr>
                    </a:solidFill>
                  </a:endParaRPr>
                </a:p>
              </p:txBody>
            </p:sp>
          </p:grpSp>
          <p:sp>
            <p:nvSpPr>
              <p:cNvPr id="24" name="矩形 109">
                <a:extLst>
                  <a:ext uri="{FF2B5EF4-FFF2-40B4-BE49-F238E27FC236}">
                    <a16:creationId xmlns:a16="http://schemas.microsoft.com/office/drawing/2014/main" id="{8836C974-7177-4262-9172-CF056D9878B0}"/>
                  </a:ext>
                </a:extLst>
              </p:cNvPr>
              <p:cNvSpPr>
                <a:spLocks noChangeArrowheads="1"/>
              </p:cNvSpPr>
              <p:nvPr/>
            </p:nvSpPr>
            <p:spPr bwMode="auto">
              <a:xfrm>
                <a:off x="449606" y="0"/>
                <a:ext cx="3503111" cy="58092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spcBef>
                    <a:spcPct val="20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spcBef>
                    <a:spcPct val="200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lvl="0" eaLnBrk="1" hangingPunct="1">
                  <a:lnSpc>
                    <a:spcPct val="130000"/>
                  </a:lnSpc>
                  <a:spcBef>
                    <a:spcPts val="0"/>
                  </a:spcBef>
                  <a:buNone/>
                </a:pPr>
                <a:r>
                  <a:rPr lang="zh-CN" altLang="en-US" sz="1600" dirty="0">
                    <a:solidFill>
                      <a:srgbClr val="FFFFFF">
                        <a:lumMod val="50000"/>
                      </a:srgbClr>
                    </a:solidFill>
                    <a:latin typeface="微软雅黑" pitchFamily="34" charset="-122"/>
                    <a:ea typeface="微软雅黑" pitchFamily="34" charset="-122"/>
                  </a:rPr>
                  <a:t>您的内容打在这里，或者通过复制您的文本后，在此框中选择粘贴。</a:t>
                </a:r>
              </a:p>
            </p:txBody>
          </p:sp>
        </p:grpSp>
        <p:grpSp>
          <p:nvGrpSpPr>
            <p:cNvPr id="7" name="组合 116">
              <a:extLst>
                <a:ext uri="{FF2B5EF4-FFF2-40B4-BE49-F238E27FC236}">
                  <a16:creationId xmlns:a16="http://schemas.microsoft.com/office/drawing/2014/main" id="{416D74EB-A3FE-4D9E-8BCF-6203C722895E}"/>
                </a:ext>
              </a:extLst>
            </p:cNvPr>
            <p:cNvGrpSpPr>
              <a:grpSpLocks/>
            </p:cNvGrpSpPr>
            <p:nvPr/>
          </p:nvGrpSpPr>
          <p:grpSpPr bwMode="auto">
            <a:xfrm>
              <a:off x="6620102" y="3095171"/>
              <a:ext cx="3954462" cy="582628"/>
              <a:chOff x="0" y="0"/>
              <a:chExt cx="3953864" cy="583004"/>
            </a:xfrm>
            <a:grpFill/>
          </p:grpSpPr>
          <p:grpSp>
            <p:nvGrpSpPr>
              <p:cNvPr id="16" name="组合 125">
                <a:extLst>
                  <a:ext uri="{FF2B5EF4-FFF2-40B4-BE49-F238E27FC236}">
                    <a16:creationId xmlns:a16="http://schemas.microsoft.com/office/drawing/2014/main" id="{3EC4F4C1-06AA-48F1-ADF3-016ED2A05483}"/>
                  </a:ext>
                </a:extLst>
              </p:cNvPr>
              <p:cNvGrpSpPr>
                <a:grpSpLocks/>
              </p:cNvGrpSpPr>
              <p:nvPr/>
            </p:nvGrpSpPr>
            <p:grpSpPr bwMode="auto">
              <a:xfrm>
                <a:off x="0" y="33313"/>
                <a:ext cx="355907" cy="376572"/>
                <a:chOff x="0" y="0"/>
                <a:chExt cx="246063" cy="260350"/>
              </a:xfrm>
              <a:grpFill/>
            </p:grpSpPr>
            <p:sp>
              <p:nvSpPr>
                <p:cNvPr id="18" name="Rectangle 5">
                  <a:extLst>
                    <a:ext uri="{FF2B5EF4-FFF2-40B4-BE49-F238E27FC236}">
                      <a16:creationId xmlns:a16="http://schemas.microsoft.com/office/drawing/2014/main" id="{01893047-E719-40C4-A3F0-35BD7F350E03}"/>
                    </a:ext>
                  </a:extLst>
                </p:cNvPr>
                <p:cNvSpPr>
                  <a:spLocks noChangeArrowheads="1"/>
                </p:cNvSpPr>
                <p:nvPr/>
              </p:nvSpPr>
              <p:spPr bwMode="auto">
                <a:xfrm>
                  <a:off x="115888" y="39687"/>
                  <a:ext cx="15875" cy="163513"/>
                </a:xfrm>
                <a:prstGeom prst="rect">
                  <a:avLst/>
                </a:prstGeom>
                <a:grpFill/>
                <a:ln>
                  <a:noFill/>
                </a:ln>
                <a:extLst>
                  <a:ext uri="{91240B29-F687-4F45-9708-019B960494DF}">
                    <a14:hiddenLine xmlns:a14="http://schemas.microsoft.com/office/drawing/2010/main" w="9525">
                      <a:solidFill>
                        <a:srgbClr val="000000"/>
                      </a:solidFill>
                      <a:bevel/>
                      <a:headEnd/>
                      <a:tailEnd/>
                    </a14:hiddenLine>
                  </a:ext>
                </a:extLst>
              </p:spPr>
              <p:txBody>
                <a:bodyPr/>
                <a:lstStyle>
                  <a:lvl1pPr eaLnBrk="0" hangingPunct="0">
                    <a:spcBef>
                      <a:spcPct val="20000"/>
                    </a:spcBef>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spcBef>
                      <a:spcPct val="20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spcBef>
                      <a:spcPct val="200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spcBef>
                      <a:spcPct val="0"/>
                    </a:spcBef>
                    <a:buFont typeface="Arial" panose="020B0604020202020204" pitchFamily="34" charset="0"/>
                    <a:buNone/>
                  </a:pPr>
                  <a:endParaRPr lang="zh-CN" altLang="zh-CN" sz="1800">
                    <a:solidFill>
                      <a:schemeClr val="bg1">
                        <a:lumMod val="50000"/>
                      </a:schemeClr>
                    </a:solidFill>
                    <a:sym typeface="宋体" panose="02010600030101010101" pitchFamily="2" charset="-122"/>
                  </a:endParaRPr>
                </a:p>
              </p:txBody>
            </p:sp>
            <p:sp>
              <p:nvSpPr>
                <p:cNvPr id="19" name="Freeform 6">
                  <a:extLst>
                    <a:ext uri="{FF2B5EF4-FFF2-40B4-BE49-F238E27FC236}">
                      <a16:creationId xmlns:a16="http://schemas.microsoft.com/office/drawing/2014/main" id="{5B105720-6C80-42CE-86D4-05887C215C0B}"/>
                    </a:ext>
                  </a:extLst>
                </p:cNvPr>
                <p:cNvSpPr>
                  <a:spLocks noChangeArrowheads="1"/>
                </p:cNvSpPr>
                <p:nvPr/>
              </p:nvSpPr>
              <p:spPr bwMode="auto">
                <a:xfrm>
                  <a:off x="0" y="220662"/>
                  <a:ext cx="131762" cy="39688"/>
                </a:xfrm>
                <a:custGeom>
                  <a:avLst/>
                  <a:gdLst>
                    <a:gd name="T0" fmla="*/ 271269135 w 64"/>
                    <a:gd name="T1" fmla="*/ 78756867 h 20"/>
                    <a:gd name="T2" fmla="*/ 237361008 w 64"/>
                    <a:gd name="T3" fmla="*/ 78756867 h 20"/>
                    <a:gd name="T4" fmla="*/ 186496758 w 64"/>
                    <a:gd name="T5" fmla="*/ 31502350 h 20"/>
                    <a:gd name="T6" fmla="*/ 0 w 64"/>
                    <a:gd name="T7" fmla="*/ 31502350 h 20"/>
                    <a:gd name="T8" fmla="*/ 0 w 64"/>
                    <a:gd name="T9" fmla="*/ 0 h 20"/>
                    <a:gd name="T10" fmla="*/ 186496758 w 64"/>
                    <a:gd name="T11" fmla="*/ 0 h 20"/>
                    <a:gd name="T12" fmla="*/ 271269135 w 64"/>
                    <a:gd name="T13" fmla="*/ 78756867 h 20"/>
                    <a:gd name="T14" fmla="*/ 0 60000 65536"/>
                    <a:gd name="T15" fmla="*/ 0 60000 65536"/>
                    <a:gd name="T16" fmla="*/ 0 60000 65536"/>
                    <a:gd name="T17" fmla="*/ 0 60000 65536"/>
                    <a:gd name="T18" fmla="*/ 0 60000 65536"/>
                    <a:gd name="T19" fmla="*/ 0 60000 65536"/>
                    <a:gd name="T20" fmla="*/ 0 60000 65536"/>
                    <a:gd name="T21" fmla="*/ 0 w 64"/>
                    <a:gd name="T22" fmla="*/ 0 h 20"/>
                    <a:gd name="T23" fmla="*/ 64 w 64"/>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20">
                      <a:moveTo>
                        <a:pt x="64" y="20"/>
                      </a:moveTo>
                      <a:cubicBezTo>
                        <a:pt x="56" y="20"/>
                        <a:pt x="56" y="20"/>
                        <a:pt x="56" y="20"/>
                      </a:cubicBezTo>
                      <a:cubicBezTo>
                        <a:pt x="56" y="13"/>
                        <a:pt x="51" y="8"/>
                        <a:pt x="44" y="8"/>
                      </a:cubicBezTo>
                      <a:cubicBezTo>
                        <a:pt x="0" y="8"/>
                        <a:pt x="0" y="8"/>
                        <a:pt x="0" y="8"/>
                      </a:cubicBezTo>
                      <a:cubicBezTo>
                        <a:pt x="0" y="0"/>
                        <a:pt x="0" y="0"/>
                        <a:pt x="0" y="0"/>
                      </a:cubicBezTo>
                      <a:cubicBezTo>
                        <a:pt x="44" y="0"/>
                        <a:pt x="44" y="0"/>
                        <a:pt x="44" y="0"/>
                      </a:cubicBezTo>
                      <a:cubicBezTo>
                        <a:pt x="55" y="0"/>
                        <a:pt x="64" y="9"/>
                        <a:pt x="64" y="20"/>
                      </a:cubicBezTo>
                    </a:path>
                  </a:pathLst>
                </a:custGeom>
                <a:grp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solidFill>
                      <a:schemeClr val="bg1">
                        <a:lumMod val="50000"/>
                      </a:schemeClr>
                    </a:solidFill>
                  </a:endParaRPr>
                </a:p>
              </p:txBody>
            </p:sp>
            <p:sp>
              <p:nvSpPr>
                <p:cNvPr id="20" name="Freeform 7">
                  <a:extLst>
                    <a:ext uri="{FF2B5EF4-FFF2-40B4-BE49-F238E27FC236}">
                      <a16:creationId xmlns:a16="http://schemas.microsoft.com/office/drawing/2014/main" id="{5E428A66-5E0A-46AF-8292-097011ACD324}"/>
                    </a:ext>
                  </a:extLst>
                </p:cNvPr>
                <p:cNvSpPr>
                  <a:spLocks noChangeArrowheads="1"/>
                </p:cNvSpPr>
                <p:nvPr/>
              </p:nvSpPr>
              <p:spPr bwMode="auto">
                <a:xfrm>
                  <a:off x="115888" y="220662"/>
                  <a:ext cx="130175" cy="39688"/>
                </a:xfrm>
                <a:custGeom>
                  <a:avLst/>
                  <a:gdLst>
                    <a:gd name="T0" fmla="*/ 33096994 w 64"/>
                    <a:gd name="T1" fmla="*/ 78756867 h 20"/>
                    <a:gd name="T2" fmla="*/ 0 w 64"/>
                    <a:gd name="T3" fmla="*/ 78756867 h 20"/>
                    <a:gd name="T4" fmla="*/ 82742484 w 64"/>
                    <a:gd name="T5" fmla="*/ 0 h 20"/>
                    <a:gd name="T6" fmla="*/ 264773916 w 64"/>
                    <a:gd name="T7" fmla="*/ 0 h 20"/>
                    <a:gd name="T8" fmla="*/ 264773916 w 64"/>
                    <a:gd name="T9" fmla="*/ 31502350 h 20"/>
                    <a:gd name="T10" fmla="*/ 82742484 w 64"/>
                    <a:gd name="T11" fmla="*/ 31502350 h 20"/>
                    <a:gd name="T12" fmla="*/ 33096994 w 64"/>
                    <a:gd name="T13" fmla="*/ 78756867 h 20"/>
                    <a:gd name="T14" fmla="*/ 0 60000 65536"/>
                    <a:gd name="T15" fmla="*/ 0 60000 65536"/>
                    <a:gd name="T16" fmla="*/ 0 60000 65536"/>
                    <a:gd name="T17" fmla="*/ 0 60000 65536"/>
                    <a:gd name="T18" fmla="*/ 0 60000 65536"/>
                    <a:gd name="T19" fmla="*/ 0 60000 65536"/>
                    <a:gd name="T20" fmla="*/ 0 60000 65536"/>
                    <a:gd name="T21" fmla="*/ 0 w 64"/>
                    <a:gd name="T22" fmla="*/ 0 h 20"/>
                    <a:gd name="T23" fmla="*/ 64 w 64"/>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20">
                      <a:moveTo>
                        <a:pt x="8" y="20"/>
                      </a:moveTo>
                      <a:cubicBezTo>
                        <a:pt x="0" y="20"/>
                        <a:pt x="0" y="20"/>
                        <a:pt x="0" y="20"/>
                      </a:cubicBezTo>
                      <a:cubicBezTo>
                        <a:pt x="0" y="9"/>
                        <a:pt x="9" y="0"/>
                        <a:pt x="20" y="0"/>
                      </a:cubicBezTo>
                      <a:cubicBezTo>
                        <a:pt x="64" y="0"/>
                        <a:pt x="64" y="0"/>
                        <a:pt x="64" y="0"/>
                      </a:cubicBezTo>
                      <a:cubicBezTo>
                        <a:pt x="64" y="8"/>
                        <a:pt x="64" y="8"/>
                        <a:pt x="64" y="8"/>
                      </a:cubicBezTo>
                      <a:cubicBezTo>
                        <a:pt x="20" y="8"/>
                        <a:pt x="20" y="8"/>
                        <a:pt x="20" y="8"/>
                      </a:cubicBezTo>
                      <a:cubicBezTo>
                        <a:pt x="13" y="8"/>
                        <a:pt x="8" y="13"/>
                        <a:pt x="8" y="20"/>
                      </a:cubicBezTo>
                    </a:path>
                  </a:pathLst>
                </a:custGeom>
                <a:grp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solidFill>
                      <a:schemeClr val="bg1">
                        <a:lumMod val="50000"/>
                      </a:schemeClr>
                    </a:solidFill>
                  </a:endParaRPr>
                </a:p>
              </p:txBody>
            </p:sp>
            <p:sp>
              <p:nvSpPr>
                <p:cNvPr id="21" name="Freeform 8">
                  <a:extLst>
                    <a:ext uri="{FF2B5EF4-FFF2-40B4-BE49-F238E27FC236}">
                      <a16:creationId xmlns:a16="http://schemas.microsoft.com/office/drawing/2014/main" id="{B2155A20-A989-4351-975B-1C7532BCEF94}"/>
                    </a:ext>
                  </a:extLst>
                </p:cNvPr>
                <p:cNvSpPr>
                  <a:spLocks noChangeArrowheads="1"/>
                </p:cNvSpPr>
                <p:nvPr/>
              </p:nvSpPr>
              <p:spPr bwMode="auto">
                <a:xfrm>
                  <a:off x="0" y="0"/>
                  <a:ext cx="131762" cy="203200"/>
                </a:xfrm>
                <a:custGeom>
                  <a:avLst/>
                  <a:gdLst>
                    <a:gd name="T0" fmla="*/ 203450822 w 64"/>
                    <a:gd name="T1" fmla="*/ 412902400 h 100"/>
                    <a:gd name="T2" fmla="*/ 0 w 64"/>
                    <a:gd name="T3" fmla="*/ 412902400 h 100"/>
                    <a:gd name="T4" fmla="*/ 0 w 64"/>
                    <a:gd name="T5" fmla="*/ 0 h 100"/>
                    <a:gd name="T6" fmla="*/ 186496758 w 64"/>
                    <a:gd name="T7" fmla="*/ 0 h 100"/>
                    <a:gd name="T8" fmla="*/ 271269135 w 64"/>
                    <a:gd name="T9" fmla="*/ 82580480 h 100"/>
                    <a:gd name="T10" fmla="*/ 237361008 w 64"/>
                    <a:gd name="T11" fmla="*/ 82580480 h 100"/>
                    <a:gd name="T12" fmla="*/ 186496758 w 64"/>
                    <a:gd name="T13" fmla="*/ 33032192 h 100"/>
                    <a:gd name="T14" fmla="*/ 33908127 w 64"/>
                    <a:gd name="T15" fmla="*/ 33032192 h 100"/>
                    <a:gd name="T16" fmla="*/ 33908127 w 64"/>
                    <a:gd name="T17" fmla="*/ 379870208 h 100"/>
                    <a:gd name="T18" fmla="*/ 203450822 w 64"/>
                    <a:gd name="T19" fmla="*/ 379870208 h 100"/>
                    <a:gd name="T20" fmla="*/ 203450822 w 64"/>
                    <a:gd name="T21" fmla="*/ 412902400 h 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4"/>
                    <a:gd name="T34" fmla="*/ 0 h 100"/>
                    <a:gd name="T35" fmla="*/ 64 w 64"/>
                    <a:gd name="T36" fmla="*/ 100 h 1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4" h="100">
                      <a:moveTo>
                        <a:pt x="48" y="100"/>
                      </a:moveTo>
                      <a:cubicBezTo>
                        <a:pt x="0" y="100"/>
                        <a:pt x="0" y="100"/>
                        <a:pt x="0" y="100"/>
                      </a:cubicBezTo>
                      <a:cubicBezTo>
                        <a:pt x="0" y="0"/>
                        <a:pt x="0" y="0"/>
                        <a:pt x="0" y="0"/>
                      </a:cubicBezTo>
                      <a:cubicBezTo>
                        <a:pt x="44" y="0"/>
                        <a:pt x="44" y="0"/>
                        <a:pt x="44" y="0"/>
                      </a:cubicBezTo>
                      <a:cubicBezTo>
                        <a:pt x="55" y="0"/>
                        <a:pt x="64" y="9"/>
                        <a:pt x="64" y="20"/>
                      </a:cubicBezTo>
                      <a:cubicBezTo>
                        <a:pt x="56" y="20"/>
                        <a:pt x="56" y="20"/>
                        <a:pt x="56" y="20"/>
                      </a:cubicBezTo>
                      <a:cubicBezTo>
                        <a:pt x="56" y="13"/>
                        <a:pt x="51" y="8"/>
                        <a:pt x="44" y="8"/>
                      </a:cubicBezTo>
                      <a:cubicBezTo>
                        <a:pt x="8" y="8"/>
                        <a:pt x="8" y="8"/>
                        <a:pt x="8" y="8"/>
                      </a:cubicBezTo>
                      <a:cubicBezTo>
                        <a:pt x="8" y="92"/>
                        <a:pt x="8" y="92"/>
                        <a:pt x="8" y="92"/>
                      </a:cubicBezTo>
                      <a:cubicBezTo>
                        <a:pt x="48" y="92"/>
                        <a:pt x="48" y="92"/>
                        <a:pt x="48" y="92"/>
                      </a:cubicBezTo>
                      <a:lnTo>
                        <a:pt x="48" y="100"/>
                      </a:lnTo>
                      <a:close/>
                    </a:path>
                  </a:pathLst>
                </a:custGeom>
                <a:grp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solidFill>
                      <a:schemeClr val="bg1">
                        <a:lumMod val="50000"/>
                      </a:schemeClr>
                    </a:solidFill>
                  </a:endParaRPr>
                </a:p>
              </p:txBody>
            </p:sp>
            <p:sp>
              <p:nvSpPr>
                <p:cNvPr id="22" name="Freeform 9">
                  <a:extLst>
                    <a:ext uri="{FF2B5EF4-FFF2-40B4-BE49-F238E27FC236}">
                      <a16:creationId xmlns:a16="http://schemas.microsoft.com/office/drawing/2014/main" id="{433B0EBC-0487-4E33-9361-C98EDDB1315C}"/>
                    </a:ext>
                  </a:extLst>
                </p:cNvPr>
                <p:cNvSpPr>
                  <a:spLocks noChangeArrowheads="1"/>
                </p:cNvSpPr>
                <p:nvPr/>
              </p:nvSpPr>
              <p:spPr bwMode="auto">
                <a:xfrm>
                  <a:off x="115888" y="0"/>
                  <a:ext cx="130175" cy="203200"/>
                </a:xfrm>
                <a:custGeom>
                  <a:avLst/>
                  <a:gdLst>
                    <a:gd name="T0" fmla="*/ 264773916 w 64"/>
                    <a:gd name="T1" fmla="*/ 412902400 h 100"/>
                    <a:gd name="T2" fmla="*/ 66193988 w 64"/>
                    <a:gd name="T3" fmla="*/ 412902400 h 100"/>
                    <a:gd name="T4" fmla="*/ 66193988 w 64"/>
                    <a:gd name="T5" fmla="*/ 379870208 h 100"/>
                    <a:gd name="T6" fmla="*/ 231676922 w 64"/>
                    <a:gd name="T7" fmla="*/ 379870208 h 100"/>
                    <a:gd name="T8" fmla="*/ 231676922 w 64"/>
                    <a:gd name="T9" fmla="*/ 33032192 h 100"/>
                    <a:gd name="T10" fmla="*/ 82742484 w 64"/>
                    <a:gd name="T11" fmla="*/ 33032192 h 100"/>
                    <a:gd name="T12" fmla="*/ 33096994 w 64"/>
                    <a:gd name="T13" fmla="*/ 82580480 h 100"/>
                    <a:gd name="T14" fmla="*/ 0 w 64"/>
                    <a:gd name="T15" fmla="*/ 82580480 h 100"/>
                    <a:gd name="T16" fmla="*/ 82742484 w 64"/>
                    <a:gd name="T17" fmla="*/ 0 h 100"/>
                    <a:gd name="T18" fmla="*/ 264773916 w 64"/>
                    <a:gd name="T19" fmla="*/ 0 h 100"/>
                    <a:gd name="T20" fmla="*/ 264773916 w 64"/>
                    <a:gd name="T21" fmla="*/ 412902400 h 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4"/>
                    <a:gd name="T34" fmla="*/ 0 h 100"/>
                    <a:gd name="T35" fmla="*/ 64 w 64"/>
                    <a:gd name="T36" fmla="*/ 100 h 1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4" h="100">
                      <a:moveTo>
                        <a:pt x="64" y="100"/>
                      </a:moveTo>
                      <a:cubicBezTo>
                        <a:pt x="16" y="100"/>
                        <a:pt x="16" y="100"/>
                        <a:pt x="16" y="100"/>
                      </a:cubicBezTo>
                      <a:cubicBezTo>
                        <a:pt x="16" y="92"/>
                        <a:pt x="16" y="92"/>
                        <a:pt x="16" y="92"/>
                      </a:cubicBezTo>
                      <a:cubicBezTo>
                        <a:pt x="56" y="92"/>
                        <a:pt x="56" y="92"/>
                        <a:pt x="56" y="92"/>
                      </a:cubicBezTo>
                      <a:cubicBezTo>
                        <a:pt x="56" y="8"/>
                        <a:pt x="56" y="8"/>
                        <a:pt x="56" y="8"/>
                      </a:cubicBezTo>
                      <a:cubicBezTo>
                        <a:pt x="20" y="8"/>
                        <a:pt x="20" y="8"/>
                        <a:pt x="20" y="8"/>
                      </a:cubicBezTo>
                      <a:cubicBezTo>
                        <a:pt x="13" y="8"/>
                        <a:pt x="8" y="13"/>
                        <a:pt x="8" y="20"/>
                      </a:cubicBezTo>
                      <a:cubicBezTo>
                        <a:pt x="0" y="20"/>
                        <a:pt x="0" y="20"/>
                        <a:pt x="0" y="20"/>
                      </a:cubicBezTo>
                      <a:cubicBezTo>
                        <a:pt x="0" y="9"/>
                        <a:pt x="9" y="0"/>
                        <a:pt x="20" y="0"/>
                      </a:cubicBezTo>
                      <a:cubicBezTo>
                        <a:pt x="64" y="0"/>
                        <a:pt x="64" y="0"/>
                        <a:pt x="64" y="0"/>
                      </a:cubicBezTo>
                      <a:lnTo>
                        <a:pt x="64" y="100"/>
                      </a:lnTo>
                      <a:close/>
                    </a:path>
                  </a:pathLst>
                </a:custGeom>
                <a:grp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solidFill>
                      <a:schemeClr val="bg1">
                        <a:lumMod val="50000"/>
                      </a:schemeClr>
                    </a:solidFill>
                  </a:endParaRPr>
                </a:p>
              </p:txBody>
            </p:sp>
          </p:grpSp>
          <p:sp>
            <p:nvSpPr>
              <p:cNvPr id="17" name="矩形 126">
                <a:extLst>
                  <a:ext uri="{FF2B5EF4-FFF2-40B4-BE49-F238E27FC236}">
                    <a16:creationId xmlns:a16="http://schemas.microsoft.com/office/drawing/2014/main" id="{CB6F6420-2308-4612-BD06-7B6F97363699}"/>
                  </a:ext>
                </a:extLst>
              </p:cNvPr>
              <p:cNvSpPr>
                <a:spLocks noChangeArrowheads="1"/>
              </p:cNvSpPr>
              <p:nvPr/>
            </p:nvSpPr>
            <p:spPr bwMode="auto">
              <a:xfrm>
                <a:off x="450753" y="0"/>
                <a:ext cx="3503111" cy="58300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spcBef>
                    <a:spcPct val="20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spcBef>
                    <a:spcPct val="200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lvl="0" eaLnBrk="1" hangingPunct="1">
                  <a:lnSpc>
                    <a:spcPct val="130000"/>
                  </a:lnSpc>
                  <a:spcBef>
                    <a:spcPts val="0"/>
                  </a:spcBef>
                  <a:buNone/>
                </a:pPr>
                <a:r>
                  <a:rPr lang="zh-CN" altLang="en-US" sz="1600" dirty="0">
                    <a:solidFill>
                      <a:srgbClr val="FFFFFF">
                        <a:lumMod val="50000"/>
                      </a:srgbClr>
                    </a:solidFill>
                    <a:latin typeface="微软雅黑" pitchFamily="34" charset="-122"/>
                    <a:ea typeface="微软雅黑" pitchFamily="34" charset="-122"/>
                  </a:rPr>
                  <a:t>您的内容打在这里，或者通过复制您的文本后，在此框中选择粘贴。</a:t>
                </a:r>
              </a:p>
            </p:txBody>
          </p:sp>
        </p:grpSp>
        <p:grpSp>
          <p:nvGrpSpPr>
            <p:cNvPr id="8" name="组合 133">
              <a:extLst>
                <a:ext uri="{FF2B5EF4-FFF2-40B4-BE49-F238E27FC236}">
                  <a16:creationId xmlns:a16="http://schemas.microsoft.com/office/drawing/2014/main" id="{4A42A346-AF80-4A22-B76B-5B5D7349FF91}"/>
                </a:ext>
              </a:extLst>
            </p:cNvPr>
            <p:cNvGrpSpPr>
              <a:grpSpLocks/>
            </p:cNvGrpSpPr>
            <p:nvPr/>
          </p:nvGrpSpPr>
          <p:grpSpPr bwMode="auto">
            <a:xfrm>
              <a:off x="6613752" y="2417309"/>
              <a:ext cx="3960812" cy="582629"/>
              <a:chOff x="0" y="0"/>
              <a:chExt cx="3960750" cy="583005"/>
            </a:xfrm>
            <a:grpFill/>
          </p:grpSpPr>
          <p:grpSp>
            <p:nvGrpSpPr>
              <p:cNvPr id="9" name="组合 142">
                <a:extLst>
                  <a:ext uri="{FF2B5EF4-FFF2-40B4-BE49-F238E27FC236}">
                    <a16:creationId xmlns:a16="http://schemas.microsoft.com/office/drawing/2014/main" id="{FAE6708D-E373-4091-8BB3-231D5DC75D8C}"/>
                  </a:ext>
                </a:extLst>
              </p:cNvPr>
              <p:cNvGrpSpPr>
                <a:grpSpLocks/>
              </p:cNvGrpSpPr>
              <p:nvPr/>
            </p:nvGrpSpPr>
            <p:grpSpPr bwMode="auto">
              <a:xfrm>
                <a:off x="0" y="35609"/>
                <a:ext cx="371979" cy="371980"/>
                <a:chOff x="0" y="0"/>
                <a:chExt cx="257175" cy="257176"/>
              </a:xfrm>
              <a:grpFill/>
            </p:grpSpPr>
            <p:sp>
              <p:nvSpPr>
                <p:cNvPr id="11" name="Freeform 16">
                  <a:extLst>
                    <a:ext uri="{FF2B5EF4-FFF2-40B4-BE49-F238E27FC236}">
                      <a16:creationId xmlns:a16="http://schemas.microsoft.com/office/drawing/2014/main" id="{BDBE1CAF-1AAC-4C64-A67E-E3451ED6ED87}"/>
                    </a:ext>
                  </a:extLst>
                </p:cNvPr>
                <p:cNvSpPr>
                  <a:spLocks noChangeArrowheads="1"/>
                </p:cNvSpPr>
                <p:nvPr/>
              </p:nvSpPr>
              <p:spPr bwMode="auto">
                <a:xfrm>
                  <a:off x="30162" y="150813"/>
                  <a:ext cx="195262" cy="106363"/>
                </a:xfrm>
                <a:custGeom>
                  <a:avLst/>
                  <a:gdLst>
                    <a:gd name="T0" fmla="*/ 309977631 w 123"/>
                    <a:gd name="T1" fmla="*/ 168852056 h 67"/>
                    <a:gd name="T2" fmla="*/ 0 w 123"/>
                    <a:gd name="T3" fmla="*/ 168852056 h 67"/>
                    <a:gd name="T4" fmla="*/ 0 w 123"/>
                    <a:gd name="T5" fmla="*/ 0 h 67"/>
                    <a:gd name="T6" fmla="*/ 25201498 w 123"/>
                    <a:gd name="T7" fmla="*/ 0 h 67"/>
                    <a:gd name="T8" fmla="*/ 25201498 w 123"/>
                    <a:gd name="T9" fmla="*/ 143650375 h 67"/>
                    <a:gd name="T10" fmla="*/ 284776133 w 123"/>
                    <a:gd name="T11" fmla="*/ 143650375 h 67"/>
                    <a:gd name="T12" fmla="*/ 284776133 w 123"/>
                    <a:gd name="T13" fmla="*/ 0 h 67"/>
                    <a:gd name="T14" fmla="*/ 309977631 w 123"/>
                    <a:gd name="T15" fmla="*/ 0 h 67"/>
                    <a:gd name="T16" fmla="*/ 309977631 w 123"/>
                    <a:gd name="T17" fmla="*/ 168852056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3"/>
                    <a:gd name="T28" fmla="*/ 0 h 67"/>
                    <a:gd name="T29" fmla="*/ 123 w 123"/>
                    <a:gd name="T30" fmla="*/ 67 h 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3" h="67">
                      <a:moveTo>
                        <a:pt x="123" y="67"/>
                      </a:moveTo>
                      <a:lnTo>
                        <a:pt x="0" y="67"/>
                      </a:lnTo>
                      <a:lnTo>
                        <a:pt x="0" y="0"/>
                      </a:lnTo>
                      <a:lnTo>
                        <a:pt x="10" y="0"/>
                      </a:lnTo>
                      <a:lnTo>
                        <a:pt x="10" y="57"/>
                      </a:lnTo>
                      <a:lnTo>
                        <a:pt x="113" y="57"/>
                      </a:lnTo>
                      <a:lnTo>
                        <a:pt x="113" y="0"/>
                      </a:lnTo>
                      <a:lnTo>
                        <a:pt x="123" y="0"/>
                      </a:lnTo>
                      <a:lnTo>
                        <a:pt x="123" y="67"/>
                      </a:lnTo>
                      <a:close/>
                    </a:path>
                  </a:pathLst>
                </a:custGeom>
                <a:grp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solidFill>
                      <a:schemeClr val="bg1">
                        <a:lumMod val="50000"/>
                      </a:schemeClr>
                    </a:solidFill>
                  </a:endParaRPr>
                </a:p>
              </p:txBody>
            </p:sp>
            <p:sp>
              <p:nvSpPr>
                <p:cNvPr id="13" name="Freeform 17">
                  <a:extLst>
                    <a:ext uri="{FF2B5EF4-FFF2-40B4-BE49-F238E27FC236}">
                      <a16:creationId xmlns:a16="http://schemas.microsoft.com/office/drawing/2014/main" id="{A274A10F-09D2-4286-A22F-17712662F897}"/>
                    </a:ext>
                  </a:extLst>
                </p:cNvPr>
                <p:cNvSpPr>
                  <a:spLocks noChangeArrowheads="1"/>
                </p:cNvSpPr>
                <p:nvPr/>
              </p:nvSpPr>
              <p:spPr bwMode="auto">
                <a:xfrm>
                  <a:off x="0" y="0"/>
                  <a:ext cx="257175" cy="149225"/>
                </a:xfrm>
                <a:custGeom>
                  <a:avLst/>
                  <a:gdLst>
                    <a:gd name="T0" fmla="*/ 388104063 w 162"/>
                    <a:gd name="T1" fmla="*/ 236894688 h 94"/>
                    <a:gd name="T2" fmla="*/ 204133450 w 162"/>
                    <a:gd name="T3" fmla="*/ 37801550 h 94"/>
                    <a:gd name="T4" fmla="*/ 17640300 w 162"/>
                    <a:gd name="T5" fmla="*/ 236894688 h 94"/>
                    <a:gd name="T6" fmla="*/ 0 w 162"/>
                    <a:gd name="T7" fmla="*/ 216733438 h 94"/>
                    <a:gd name="T8" fmla="*/ 204133450 w 162"/>
                    <a:gd name="T9" fmla="*/ 0 h 94"/>
                    <a:gd name="T10" fmla="*/ 408265313 w 162"/>
                    <a:gd name="T11" fmla="*/ 216733438 h 94"/>
                    <a:gd name="T12" fmla="*/ 388104063 w 162"/>
                    <a:gd name="T13" fmla="*/ 236894688 h 94"/>
                    <a:gd name="T14" fmla="*/ 0 60000 65536"/>
                    <a:gd name="T15" fmla="*/ 0 60000 65536"/>
                    <a:gd name="T16" fmla="*/ 0 60000 65536"/>
                    <a:gd name="T17" fmla="*/ 0 60000 65536"/>
                    <a:gd name="T18" fmla="*/ 0 60000 65536"/>
                    <a:gd name="T19" fmla="*/ 0 60000 65536"/>
                    <a:gd name="T20" fmla="*/ 0 60000 65536"/>
                    <a:gd name="T21" fmla="*/ 0 w 162"/>
                    <a:gd name="T22" fmla="*/ 0 h 94"/>
                    <a:gd name="T23" fmla="*/ 162 w 162"/>
                    <a:gd name="T24" fmla="*/ 94 h 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2" h="94">
                      <a:moveTo>
                        <a:pt x="154" y="94"/>
                      </a:moveTo>
                      <a:lnTo>
                        <a:pt x="81" y="15"/>
                      </a:lnTo>
                      <a:lnTo>
                        <a:pt x="7" y="94"/>
                      </a:lnTo>
                      <a:lnTo>
                        <a:pt x="0" y="86"/>
                      </a:lnTo>
                      <a:lnTo>
                        <a:pt x="81" y="0"/>
                      </a:lnTo>
                      <a:lnTo>
                        <a:pt x="162" y="86"/>
                      </a:lnTo>
                      <a:lnTo>
                        <a:pt x="154" y="94"/>
                      </a:lnTo>
                      <a:close/>
                    </a:path>
                  </a:pathLst>
                </a:custGeom>
                <a:grp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solidFill>
                      <a:schemeClr val="bg1">
                        <a:lumMod val="50000"/>
                      </a:schemeClr>
                    </a:solidFill>
                  </a:endParaRPr>
                </a:p>
              </p:txBody>
            </p:sp>
            <p:sp>
              <p:nvSpPr>
                <p:cNvPr id="14" name="Freeform 18">
                  <a:extLst>
                    <a:ext uri="{FF2B5EF4-FFF2-40B4-BE49-F238E27FC236}">
                      <a16:creationId xmlns:a16="http://schemas.microsoft.com/office/drawing/2014/main" id="{7B860D64-FBEB-4BA5-A7A8-FF85D76FD737}"/>
                    </a:ext>
                  </a:extLst>
                </p:cNvPr>
                <p:cNvSpPr>
                  <a:spLocks noChangeArrowheads="1"/>
                </p:cNvSpPr>
                <p:nvPr/>
              </p:nvSpPr>
              <p:spPr bwMode="auto">
                <a:xfrm>
                  <a:off x="95250" y="150813"/>
                  <a:ext cx="65087" cy="73025"/>
                </a:xfrm>
                <a:custGeom>
                  <a:avLst/>
                  <a:gdLst>
                    <a:gd name="T0" fmla="*/ 103324819 w 41"/>
                    <a:gd name="T1" fmla="*/ 115927188 h 46"/>
                    <a:gd name="T2" fmla="*/ 78123450 w 41"/>
                    <a:gd name="T3" fmla="*/ 115927188 h 46"/>
                    <a:gd name="T4" fmla="*/ 78123450 w 41"/>
                    <a:gd name="T5" fmla="*/ 25201563 h 46"/>
                    <a:gd name="T6" fmla="*/ 25201369 w 41"/>
                    <a:gd name="T7" fmla="*/ 25201563 h 46"/>
                    <a:gd name="T8" fmla="*/ 25201369 w 41"/>
                    <a:gd name="T9" fmla="*/ 115927188 h 46"/>
                    <a:gd name="T10" fmla="*/ 0 w 41"/>
                    <a:gd name="T11" fmla="*/ 115927188 h 46"/>
                    <a:gd name="T12" fmla="*/ 0 w 41"/>
                    <a:gd name="T13" fmla="*/ 0 h 46"/>
                    <a:gd name="T14" fmla="*/ 103324819 w 41"/>
                    <a:gd name="T15" fmla="*/ 0 h 46"/>
                    <a:gd name="T16" fmla="*/ 103324819 w 41"/>
                    <a:gd name="T17" fmla="*/ 115927188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46"/>
                    <a:gd name="T29" fmla="*/ 41 w 41"/>
                    <a:gd name="T30" fmla="*/ 46 h 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46">
                      <a:moveTo>
                        <a:pt x="41" y="46"/>
                      </a:moveTo>
                      <a:lnTo>
                        <a:pt x="31" y="46"/>
                      </a:lnTo>
                      <a:lnTo>
                        <a:pt x="31" y="10"/>
                      </a:lnTo>
                      <a:lnTo>
                        <a:pt x="10" y="10"/>
                      </a:lnTo>
                      <a:lnTo>
                        <a:pt x="10" y="46"/>
                      </a:lnTo>
                      <a:lnTo>
                        <a:pt x="0" y="46"/>
                      </a:lnTo>
                      <a:lnTo>
                        <a:pt x="0" y="0"/>
                      </a:lnTo>
                      <a:lnTo>
                        <a:pt x="41" y="0"/>
                      </a:lnTo>
                      <a:lnTo>
                        <a:pt x="41" y="46"/>
                      </a:lnTo>
                      <a:close/>
                    </a:path>
                  </a:pathLst>
                </a:custGeom>
                <a:grp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solidFill>
                      <a:schemeClr val="bg1">
                        <a:lumMod val="50000"/>
                      </a:schemeClr>
                    </a:solidFill>
                  </a:endParaRPr>
                </a:p>
              </p:txBody>
            </p:sp>
            <p:sp>
              <p:nvSpPr>
                <p:cNvPr id="15" name="Freeform 19">
                  <a:extLst>
                    <a:ext uri="{FF2B5EF4-FFF2-40B4-BE49-F238E27FC236}">
                      <a16:creationId xmlns:a16="http://schemas.microsoft.com/office/drawing/2014/main" id="{BF72FC91-DEC3-4867-B6F4-F07E264D19EA}"/>
                    </a:ext>
                  </a:extLst>
                </p:cNvPr>
                <p:cNvSpPr>
                  <a:spLocks noEditPoints="1" noChangeArrowheads="1"/>
                </p:cNvSpPr>
                <p:nvPr/>
              </p:nvSpPr>
              <p:spPr bwMode="auto">
                <a:xfrm>
                  <a:off x="95250" y="69850"/>
                  <a:ext cx="65087" cy="65088"/>
                </a:xfrm>
                <a:custGeom>
                  <a:avLst/>
                  <a:gdLst>
                    <a:gd name="T0" fmla="*/ 66193479 w 32"/>
                    <a:gd name="T1" fmla="*/ 132388992 h 32"/>
                    <a:gd name="T2" fmla="*/ 0 w 32"/>
                    <a:gd name="T3" fmla="*/ 66194496 h 32"/>
                    <a:gd name="T4" fmla="*/ 66193479 w 32"/>
                    <a:gd name="T5" fmla="*/ 0 h 32"/>
                    <a:gd name="T6" fmla="*/ 132384924 w 32"/>
                    <a:gd name="T7" fmla="*/ 66194496 h 32"/>
                    <a:gd name="T8" fmla="*/ 66193479 w 32"/>
                    <a:gd name="T9" fmla="*/ 132388992 h 32"/>
                    <a:gd name="T10" fmla="*/ 66193479 w 32"/>
                    <a:gd name="T11" fmla="*/ 33097248 h 32"/>
                    <a:gd name="T12" fmla="*/ 33096740 w 32"/>
                    <a:gd name="T13" fmla="*/ 66194496 h 32"/>
                    <a:gd name="T14" fmla="*/ 66193479 w 32"/>
                    <a:gd name="T15" fmla="*/ 99291744 h 32"/>
                    <a:gd name="T16" fmla="*/ 99288185 w 32"/>
                    <a:gd name="T17" fmla="*/ 66194496 h 32"/>
                    <a:gd name="T18" fmla="*/ 66193479 w 32"/>
                    <a:gd name="T19" fmla="*/ 33097248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32"/>
                    <a:gd name="T32" fmla="*/ 32 w 32"/>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solidFill>
                      <a:schemeClr val="bg1">
                        <a:lumMod val="50000"/>
                      </a:schemeClr>
                    </a:solidFill>
                  </a:endParaRPr>
                </a:p>
              </p:txBody>
            </p:sp>
          </p:grpSp>
          <p:sp>
            <p:nvSpPr>
              <p:cNvPr id="10" name="矩形 143">
                <a:extLst>
                  <a:ext uri="{FF2B5EF4-FFF2-40B4-BE49-F238E27FC236}">
                    <a16:creationId xmlns:a16="http://schemas.microsoft.com/office/drawing/2014/main" id="{4F5B63CE-3588-4EF5-9EE7-1D1B67B7FC49}"/>
                  </a:ext>
                </a:extLst>
              </p:cNvPr>
              <p:cNvSpPr>
                <a:spLocks noChangeArrowheads="1"/>
              </p:cNvSpPr>
              <p:nvPr/>
            </p:nvSpPr>
            <p:spPr bwMode="auto">
              <a:xfrm>
                <a:off x="457639" y="0"/>
                <a:ext cx="3503111" cy="5830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spcBef>
                    <a:spcPct val="20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spcBef>
                    <a:spcPct val="200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30000"/>
                  </a:lnSpc>
                  <a:buNone/>
                </a:pPr>
                <a:r>
                  <a:rPr lang="zh-CN" altLang="en-US" sz="1600" dirty="0">
                    <a:solidFill>
                      <a:schemeClr val="bg1">
                        <a:lumMod val="50000"/>
                      </a:schemeClr>
                    </a:solidFill>
                    <a:latin typeface="微软雅黑" pitchFamily="34" charset="-122"/>
                    <a:ea typeface="微软雅黑" pitchFamily="34" charset="-122"/>
                  </a:rPr>
                  <a:t>您的内容打在这里，或者通过复制您的文本后，在此框中选择粘贴。</a:t>
                </a:r>
              </a:p>
            </p:txBody>
          </p:sp>
        </p:grpSp>
      </p:grpSp>
      <p:grpSp>
        <p:nvGrpSpPr>
          <p:cNvPr id="32" name="组合 31">
            <a:extLst>
              <a:ext uri="{FF2B5EF4-FFF2-40B4-BE49-F238E27FC236}">
                <a16:creationId xmlns:a16="http://schemas.microsoft.com/office/drawing/2014/main" id="{9ED9E564-8393-4BC6-A069-0CE489EE2B4C}"/>
              </a:ext>
            </a:extLst>
          </p:cNvPr>
          <p:cNvGrpSpPr/>
          <p:nvPr/>
        </p:nvGrpSpPr>
        <p:grpSpPr>
          <a:xfrm>
            <a:off x="1538514" y="2267929"/>
            <a:ext cx="3969067" cy="3575499"/>
            <a:chOff x="3211191" y="2064296"/>
            <a:chExt cx="2641600" cy="2379662"/>
          </a:xfrm>
          <a:solidFill>
            <a:srgbClr val="61B7AE"/>
          </a:solidFill>
        </p:grpSpPr>
        <p:sp>
          <p:nvSpPr>
            <p:cNvPr id="33" name="Freeform 8">
              <a:extLst>
                <a:ext uri="{FF2B5EF4-FFF2-40B4-BE49-F238E27FC236}">
                  <a16:creationId xmlns:a16="http://schemas.microsoft.com/office/drawing/2014/main" id="{6250DE77-E7E6-4DA2-A93B-869ECF9526A5}"/>
                </a:ext>
              </a:extLst>
            </p:cNvPr>
            <p:cNvSpPr>
              <a:spLocks/>
            </p:cNvSpPr>
            <p:nvPr/>
          </p:nvSpPr>
          <p:spPr bwMode="auto">
            <a:xfrm>
              <a:off x="3211191" y="2064296"/>
              <a:ext cx="1158875" cy="1128712"/>
            </a:xfrm>
            <a:custGeom>
              <a:avLst/>
              <a:gdLst>
                <a:gd name="T0" fmla="*/ 275 w 913"/>
                <a:gd name="T1" fmla="*/ 0 h 735"/>
                <a:gd name="T2" fmla="*/ 636 w 913"/>
                <a:gd name="T3" fmla="*/ 0 h 735"/>
                <a:gd name="T4" fmla="*/ 637 w 913"/>
                <a:gd name="T5" fmla="*/ 0 h 735"/>
                <a:gd name="T6" fmla="*/ 638 w 913"/>
                <a:gd name="T7" fmla="*/ 0 h 735"/>
                <a:gd name="T8" fmla="*/ 911 w 913"/>
                <a:gd name="T9" fmla="*/ 273 h 735"/>
                <a:gd name="T10" fmla="*/ 913 w 913"/>
                <a:gd name="T11" fmla="*/ 735 h 735"/>
                <a:gd name="T12" fmla="*/ 677 w 913"/>
                <a:gd name="T13" fmla="*/ 557 h 735"/>
                <a:gd name="T14" fmla="*/ 275 w 913"/>
                <a:gd name="T15" fmla="*/ 550 h 735"/>
                <a:gd name="T16" fmla="*/ 0 w 913"/>
                <a:gd name="T17" fmla="*/ 275 h 735"/>
                <a:gd name="T18" fmla="*/ 275 w 913"/>
                <a:gd name="T19" fmla="*/ 0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3" h="735">
                  <a:moveTo>
                    <a:pt x="275" y="0"/>
                  </a:moveTo>
                  <a:cubicBezTo>
                    <a:pt x="636" y="0"/>
                    <a:pt x="636" y="0"/>
                    <a:pt x="636" y="0"/>
                  </a:cubicBezTo>
                  <a:cubicBezTo>
                    <a:pt x="636" y="0"/>
                    <a:pt x="637" y="0"/>
                    <a:pt x="637" y="0"/>
                  </a:cubicBezTo>
                  <a:cubicBezTo>
                    <a:pt x="637" y="0"/>
                    <a:pt x="638" y="0"/>
                    <a:pt x="638" y="0"/>
                  </a:cubicBezTo>
                  <a:cubicBezTo>
                    <a:pt x="789" y="0"/>
                    <a:pt x="911" y="122"/>
                    <a:pt x="911" y="273"/>
                  </a:cubicBezTo>
                  <a:cubicBezTo>
                    <a:pt x="911" y="424"/>
                    <a:pt x="913" y="735"/>
                    <a:pt x="913" y="735"/>
                  </a:cubicBezTo>
                  <a:cubicBezTo>
                    <a:pt x="913" y="735"/>
                    <a:pt x="844" y="582"/>
                    <a:pt x="677" y="557"/>
                  </a:cubicBezTo>
                  <a:cubicBezTo>
                    <a:pt x="656" y="554"/>
                    <a:pt x="275" y="550"/>
                    <a:pt x="275" y="550"/>
                  </a:cubicBezTo>
                  <a:cubicBezTo>
                    <a:pt x="123" y="550"/>
                    <a:pt x="0" y="427"/>
                    <a:pt x="0" y="275"/>
                  </a:cubicBezTo>
                  <a:cubicBezTo>
                    <a:pt x="0" y="123"/>
                    <a:pt x="123" y="0"/>
                    <a:pt x="275" y="0"/>
                  </a:cubicBezTo>
                </a:path>
              </a:pathLst>
            </a:custGeom>
            <a:grpFill/>
            <a:ln>
              <a:noFill/>
            </a:ln>
            <a:effectLst/>
          </p:spPr>
          <p:txBody>
            <a:bodyPr lIns="68580" tIns="34290" rIns="68580" bIns="3429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2200" b="0" i="0" u="none" strike="noStrike" kern="0" cap="none" spc="0" normalizeH="0" baseline="0" noProof="0" dirty="0">
                  <a:ln>
                    <a:noFill/>
                  </a:ln>
                  <a:solidFill>
                    <a:srgbClr val="FFFFFF"/>
                  </a:solidFill>
                  <a:effectLst/>
                  <a:uLnTx/>
                  <a:uFillTx/>
                  <a:latin typeface="Roboto Bold" charset="0"/>
                </a:rPr>
                <a:t>03</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2200" b="0" i="0" u="none" strike="noStrike" kern="0" cap="none" spc="0" normalizeH="0" baseline="0" noProof="0" dirty="0">
                <a:ln>
                  <a:noFill/>
                </a:ln>
                <a:solidFill>
                  <a:srgbClr val="FFFFFF"/>
                </a:solidFill>
                <a:effectLst/>
                <a:uLnTx/>
                <a:uFillTx/>
                <a:latin typeface="Roboto Bold" charset="0"/>
              </a:endParaRPr>
            </a:p>
          </p:txBody>
        </p:sp>
        <p:sp>
          <p:nvSpPr>
            <p:cNvPr id="34" name="Freeform 9">
              <a:extLst>
                <a:ext uri="{FF2B5EF4-FFF2-40B4-BE49-F238E27FC236}">
                  <a16:creationId xmlns:a16="http://schemas.microsoft.com/office/drawing/2014/main" id="{6FD6B7F9-61B9-4329-852C-B24C442758D5}"/>
                </a:ext>
              </a:extLst>
            </p:cNvPr>
            <p:cNvSpPr>
              <a:spLocks/>
            </p:cNvSpPr>
            <p:nvPr/>
          </p:nvSpPr>
          <p:spPr bwMode="auto">
            <a:xfrm>
              <a:off x="3211191" y="3021558"/>
              <a:ext cx="1158875" cy="1128713"/>
            </a:xfrm>
            <a:custGeom>
              <a:avLst/>
              <a:gdLst>
                <a:gd name="T0" fmla="*/ 275 w 913"/>
                <a:gd name="T1" fmla="*/ 0 h 735"/>
                <a:gd name="T2" fmla="*/ 636 w 913"/>
                <a:gd name="T3" fmla="*/ 0 h 735"/>
                <a:gd name="T4" fmla="*/ 637 w 913"/>
                <a:gd name="T5" fmla="*/ 0 h 735"/>
                <a:gd name="T6" fmla="*/ 638 w 913"/>
                <a:gd name="T7" fmla="*/ 0 h 735"/>
                <a:gd name="T8" fmla="*/ 911 w 913"/>
                <a:gd name="T9" fmla="*/ 273 h 735"/>
                <a:gd name="T10" fmla="*/ 913 w 913"/>
                <a:gd name="T11" fmla="*/ 735 h 735"/>
                <a:gd name="T12" fmla="*/ 677 w 913"/>
                <a:gd name="T13" fmla="*/ 557 h 735"/>
                <a:gd name="T14" fmla="*/ 275 w 913"/>
                <a:gd name="T15" fmla="*/ 550 h 735"/>
                <a:gd name="T16" fmla="*/ 0 w 913"/>
                <a:gd name="T17" fmla="*/ 275 h 735"/>
                <a:gd name="T18" fmla="*/ 275 w 913"/>
                <a:gd name="T19" fmla="*/ 0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3" h="735">
                  <a:moveTo>
                    <a:pt x="275" y="0"/>
                  </a:moveTo>
                  <a:cubicBezTo>
                    <a:pt x="636" y="0"/>
                    <a:pt x="636" y="0"/>
                    <a:pt x="636" y="0"/>
                  </a:cubicBezTo>
                  <a:cubicBezTo>
                    <a:pt x="636" y="0"/>
                    <a:pt x="637" y="0"/>
                    <a:pt x="637" y="0"/>
                  </a:cubicBezTo>
                  <a:cubicBezTo>
                    <a:pt x="637" y="0"/>
                    <a:pt x="638" y="0"/>
                    <a:pt x="638" y="0"/>
                  </a:cubicBezTo>
                  <a:cubicBezTo>
                    <a:pt x="789" y="0"/>
                    <a:pt x="911" y="122"/>
                    <a:pt x="911" y="273"/>
                  </a:cubicBezTo>
                  <a:cubicBezTo>
                    <a:pt x="911" y="424"/>
                    <a:pt x="913" y="735"/>
                    <a:pt x="913" y="735"/>
                  </a:cubicBezTo>
                  <a:cubicBezTo>
                    <a:pt x="913" y="735"/>
                    <a:pt x="844" y="582"/>
                    <a:pt x="677" y="557"/>
                  </a:cubicBezTo>
                  <a:cubicBezTo>
                    <a:pt x="656" y="554"/>
                    <a:pt x="275" y="550"/>
                    <a:pt x="275" y="550"/>
                  </a:cubicBezTo>
                  <a:cubicBezTo>
                    <a:pt x="123" y="550"/>
                    <a:pt x="0" y="427"/>
                    <a:pt x="0" y="275"/>
                  </a:cubicBezTo>
                  <a:cubicBezTo>
                    <a:pt x="0" y="123"/>
                    <a:pt x="123" y="0"/>
                    <a:pt x="275" y="0"/>
                  </a:cubicBezTo>
                </a:path>
              </a:pathLst>
            </a:custGeom>
            <a:grpFill/>
            <a:ln>
              <a:noFill/>
            </a:ln>
            <a:effectLst/>
          </p:spPr>
          <p:txBody>
            <a:bodyPr lIns="68580" tIns="34290" rIns="68580" bIns="3429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2600" b="0" i="0" u="none" strike="noStrike" kern="0" cap="none" spc="0" normalizeH="0" baseline="0" noProof="0" dirty="0">
                  <a:ln>
                    <a:noFill/>
                  </a:ln>
                  <a:solidFill>
                    <a:srgbClr val="FFFFFF"/>
                  </a:solidFill>
                  <a:effectLst/>
                  <a:uLnTx/>
                  <a:uFillTx/>
                  <a:latin typeface="Roboto Bold" charset="0"/>
                </a:rPr>
                <a:t>01</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2600" b="0" i="0" u="none" strike="noStrike" kern="0" cap="none" spc="0" normalizeH="0" baseline="0" noProof="0" dirty="0">
                <a:ln>
                  <a:noFill/>
                </a:ln>
                <a:solidFill>
                  <a:srgbClr val="FFFFFF"/>
                </a:solidFill>
                <a:effectLst/>
                <a:uLnTx/>
                <a:uFillTx/>
                <a:latin typeface="Roboto Bold" charset="0"/>
              </a:endParaRPr>
            </a:p>
          </p:txBody>
        </p:sp>
        <p:sp>
          <p:nvSpPr>
            <p:cNvPr id="35" name="Freeform 10">
              <a:extLst>
                <a:ext uri="{FF2B5EF4-FFF2-40B4-BE49-F238E27FC236}">
                  <a16:creationId xmlns:a16="http://schemas.microsoft.com/office/drawing/2014/main" id="{D5B0BD5E-5B4B-4621-85A8-8CD10EEADD47}"/>
                </a:ext>
              </a:extLst>
            </p:cNvPr>
            <p:cNvSpPr>
              <a:spLocks/>
            </p:cNvSpPr>
            <p:nvPr/>
          </p:nvSpPr>
          <p:spPr bwMode="auto">
            <a:xfrm>
              <a:off x="4392291" y="3023146"/>
              <a:ext cx="1460500" cy="1420812"/>
            </a:xfrm>
            <a:custGeom>
              <a:avLst/>
              <a:gdLst>
                <a:gd name="T0" fmla="*/ 1020384 w 1151"/>
                <a:gd name="T1" fmla="*/ 0 h 926"/>
                <a:gd name="T2" fmla="*/ 442928 w 1151"/>
                <a:gd name="T3" fmla="*/ 0 h 926"/>
                <a:gd name="T4" fmla="*/ 441659 w 1151"/>
                <a:gd name="T5" fmla="*/ 0 h 926"/>
                <a:gd name="T6" fmla="*/ 440390 w 1151"/>
                <a:gd name="T7" fmla="*/ 0 h 926"/>
                <a:gd name="T8" fmla="*/ 3807 w 1151"/>
                <a:gd name="T9" fmla="*/ 529890 h 926"/>
                <a:gd name="T10" fmla="*/ 0 w 1151"/>
                <a:gd name="T11" fmla="*/ 1422256 h 926"/>
                <a:gd name="T12" fmla="*/ 378202 w 1151"/>
                <a:gd name="T13" fmla="*/ 1079747 h 926"/>
                <a:gd name="T14" fmla="*/ 1020384 w 1151"/>
                <a:gd name="T15" fmla="*/ 1064388 h 926"/>
                <a:gd name="T16" fmla="*/ 1460774 w 1151"/>
                <a:gd name="T17" fmla="*/ 532962 h 926"/>
                <a:gd name="T18" fmla="*/ 1020384 w 1151"/>
                <a:gd name="T19" fmla="*/ 0 h 9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51"/>
                <a:gd name="T31" fmla="*/ 0 h 926"/>
                <a:gd name="T32" fmla="*/ 1151 w 1151"/>
                <a:gd name="T33" fmla="*/ 926 h 9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51" h="926">
                  <a:moveTo>
                    <a:pt x="804" y="0"/>
                  </a:moveTo>
                  <a:cubicBezTo>
                    <a:pt x="349" y="0"/>
                    <a:pt x="349" y="0"/>
                    <a:pt x="349" y="0"/>
                  </a:cubicBezTo>
                  <a:cubicBezTo>
                    <a:pt x="349" y="0"/>
                    <a:pt x="348" y="0"/>
                    <a:pt x="348" y="0"/>
                  </a:cubicBezTo>
                  <a:cubicBezTo>
                    <a:pt x="348" y="0"/>
                    <a:pt x="347" y="0"/>
                    <a:pt x="347" y="0"/>
                  </a:cubicBezTo>
                  <a:cubicBezTo>
                    <a:pt x="157" y="0"/>
                    <a:pt x="3" y="154"/>
                    <a:pt x="3" y="345"/>
                  </a:cubicBezTo>
                  <a:cubicBezTo>
                    <a:pt x="3" y="535"/>
                    <a:pt x="0" y="926"/>
                    <a:pt x="0" y="926"/>
                  </a:cubicBezTo>
                  <a:cubicBezTo>
                    <a:pt x="0" y="926"/>
                    <a:pt x="88" y="734"/>
                    <a:pt x="298" y="703"/>
                  </a:cubicBezTo>
                  <a:cubicBezTo>
                    <a:pt x="325" y="699"/>
                    <a:pt x="804" y="693"/>
                    <a:pt x="804" y="693"/>
                  </a:cubicBezTo>
                  <a:cubicBezTo>
                    <a:pt x="996" y="693"/>
                    <a:pt x="1151" y="538"/>
                    <a:pt x="1151" y="347"/>
                  </a:cubicBezTo>
                  <a:cubicBezTo>
                    <a:pt x="1151" y="155"/>
                    <a:pt x="996" y="0"/>
                    <a:pt x="804" y="0"/>
                  </a:cubicBezTo>
                </a:path>
              </a:pathLst>
            </a:custGeom>
            <a:grpFill/>
            <a:ln>
              <a:noFill/>
            </a:ln>
            <a:effectLst/>
            <a:extLst/>
          </p:spPr>
          <p:txBody>
            <a:bodyPr lIns="68580" tIns="34290" rIns="68580" bIns="3429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3000" b="0" i="0" u="none" strike="noStrike" kern="0" cap="none" spc="0" normalizeH="0" baseline="0" noProof="0">
                  <a:ln>
                    <a:noFill/>
                  </a:ln>
                  <a:solidFill>
                    <a:srgbClr val="FFFFFF"/>
                  </a:solidFill>
                  <a:effectLst/>
                  <a:uLnTx/>
                  <a:uFillTx/>
                  <a:latin typeface="Roboto Bold" charset="0"/>
                </a:rPr>
                <a:t>02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3000" b="0" i="0" u="none" strike="noStrike" kern="0" cap="none" spc="0" normalizeH="0" baseline="0" noProof="0">
                <a:ln>
                  <a:noFill/>
                </a:ln>
                <a:solidFill>
                  <a:srgbClr val="FFFFFF"/>
                </a:solidFill>
                <a:effectLst/>
                <a:uLnTx/>
                <a:uFillTx/>
                <a:latin typeface="Roboto Bold" charset="0"/>
              </a:endParaRPr>
            </a:p>
          </p:txBody>
        </p:sp>
        <p:sp>
          <p:nvSpPr>
            <p:cNvPr id="36" name="Freeform 5">
              <a:extLst>
                <a:ext uri="{FF2B5EF4-FFF2-40B4-BE49-F238E27FC236}">
                  <a16:creationId xmlns:a16="http://schemas.microsoft.com/office/drawing/2014/main" id="{4FC6276F-9911-4CCD-AE61-386D05C966DC}"/>
                </a:ext>
              </a:extLst>
            </p:cNvPr>
            <p:cNvSpPr>
              <a:spLocks/>
            </p:cNvSpPr>
            <p:nvPr/>
          </p:nvSpPr>
          <p:spPr bwMode="auto">
            <a:xfrm>
              <a:off x="4392291" y="2064296"/>
              <a:ext cx="1160462" cy="1128712"/>
            </a:xfrm>
            <a:custGeom>
              <a:avLst/>
              <a:gdLst>
                <a:gd name="T0" fmla="*/ 639 w 914"/>
                <a:gd name="T1" fmla="*/ 0 h 735"/>
                <a:gd name="T2" fmla="*/ 277 w 914"/>
                <a:gd name="T3" fmla="*/ 0 h 735"/>
                <a:gd name="T4" fmla="*/ 276 w 914"/>
                <a:gd name="T5" fmla="*/ 0 h 735"/>
                <a:gd name="T6" fmla="*/ 275 w 914"/>
                <a:gd name="T7" fmla="*/ 0 h 735"/>
                <a:gd name="T8" fmla="*/ 2 w 914"/>
                <a:gd name="T9" fmla="*/ 273 h 735"/>
                <a:gd name="T10" fmla="*/ 0 w 914"/>
                <a:gd name="T11" fmla="*/ 735 h 735"/>
                <a:gd name="T12" fmla="*/ 237 w 914"/>
                <a:gd name="T13" fmla="*/ 557 h 735"/>
                <a:gd name="T14" fmla="*/ 639 w 914"/>
                <a:gd name="T15" fmla="*/ 550 h 735"/>
                <a:gd name="T16" fmla="*/ 914 w 914"/>
                <a:gd name="T17" fmla="*/ 275 h 735"/>
                <a:gd name="T18" fmla="*/ 639 w 914"/>
                <a:gd name="T19" fmla="*/ 0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4" h="735">
                  <a:moveTo>
                    <a:pt x="639" y="0"/>
                  </a:moveTo>
                  <a:cubicBezTo>
                    <a:pt x="277" y="0"/>
                    <a:pt x="277" y="0"/>
                    <a:pt x="277" y="0"/>
                  </a:cubicBezTo>
                  <a:cubicBezTo>
                    <a:pt x="277" y="0"/>
                    <a:pt x="277" y="0"/>
                    <a:pt x="276" y="0"/>
                  </a:cubicBezTo>
                  <a:cubicBezTo>
                    <a:pt x="276" y="0"/>
                    <a:pt x="276" y="0"/>
                    <a:pt x="275" y="0"/>
                  </a:cubicBezTo>
                  <a:cubicBezTo>
                    <a:pt x="125" y="0"/>
                    <a:pt x="2" y="122"/>
                    <a:pt x="2" y="273"/>
                  </a:cubicBezTo>
                  <a:cubicBezTo>
                    <a:pt x="2" y="424"/>
                    <a:pt x="0" y="735"/>
                    <a:pt x="0" y="735"/>
                  </a:cubicBezTo>
                  <a:cubicBezTo>
                    <a:pt x="0" y="735"/>
                    <a:pt x="70" y="582"/>
                    <a:pt x="237" y="557"/>
                  </a:cubicBezTo>
                  <a:cubicBezTo>
                    <a:pt x="258" y="554"/>
                    <a:pt x="639" y="550"/>
                    <a:pt x="639" y="550"/>
                  </a:cubicBezTo>
                  <a:cubicBezTo>
                    <a:pt x="790" y="550"/>
                    <a:pt x="914" y="427"/>
                    <a:pt x="914" y="275"/>
                  </a:cubicBezTo>
                  <a:cubicBezTo>
                    <a:pt x="914" y="123"/>
                    <a:pt x="790" y="0"/>
                    <a:pt x="639" y="0"/>
                  </a:cubicBezTo>
                </a:path>
              </a:pathLst>
            </a:custGeom>
            <a:grpFill/>
            <a:ln>
              <a:noFill/>
            </a:ln>
            <a:effectLst/>
          </p:spPr>
          <p:txBody>
            <a:bodyPr lIns="68580" tIns="34290" rIns="68580" bIns="3429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2200" b="0" i="0" u="none" strike="noStrike" kern="0" cap="none" spc="0" normalizeH="0" baseline="0" noProof="0">
                  <a:ln>
                    <a:noFill/>
                  </a:ln>
                  <a:solidFill>
                    <a:srgbClr val="FFFFFF"/>
                  </a:solidFill>
                  <a:effectLst/>
                  <a:uLnTx/>
                  <a:uFillTx/>
                  <a:latin typeface="Roboto Bold" charset="0"/>
                </a:rPr>
                <a:t>04</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2200" b="0" i="0" u="none" strike="noStrike" kern="0" cap="none" spc="0" normalizeH="0" baseline="0" noProof="0">
                <a:ln>
                  <a:noFill/>
                </a:ln>
                <a:solidFill>
                  <a:srgbClr val="FFFFFF"/>
                </a:solidFill>
                <a:effectLst/>
                <a:uLnTx/>
                <a:uFillTx/>
                <a:latin typeface="Roboto Bold" charset="0"/>
              </a:endParaRPr>
            </a:p>
          </p:txBody>
        </p:sp>
      </p:grpSp>
    </p:spTree>
    <p:extLst>
      <p:ext uri="{BB962C8B-B14F-4D97-AF65-F5344CB8AC3E}">
        <p14:creationId xmlns:p14="http://schemas.microsoft.com/office/powerpoint/2010/main" val="1711290234"/>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8"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0-#ppt_w/2"/>
                                          </p:val>
                                        </p:tav>
                                        <p:tav tm="100000">
                                          <p:val>
                                            <p:strVal val="#ppt_x"/>
                                          </p:val>
                                        </p:tav>
                                      </p:tavLst>
                                    </p:anim>
                                    <p:anim calcmode="lin" valueType="num">
                                      <p:cBhvr additive="base">
                                        <p:cTn id="19"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4474546" y="243393"/>
            <a:ext cx="32553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600" b="1" spc="300" dirty="0">
                <a:solidFill>
                  <a:srgbClr val="61B7AE"/>
                </a:solidFill>
                <a:latin typeface="微软雅黑" panose="020B0503020204020204" pitchFamily="34" charset="-122"/>
                <a:ea typeface="微软雅黑" panose="020B0503020204020204" pitchFamily="34" charset="-122"/>
                <a:sym typeface="Arial" panose="020B0604020202020204" pitchFamily="34" charset="0"/>
              </a:rPr>
              <a:t>年度工作概述 </a:t>
            </a:r>
          </a:p>
        </p:txBody>
      </p:sp>
      <p:grpSp>
        <p:nvGrpSpPr>
          <p:cNvPr id="3" name="Group 25">
            <a:extLst>
              <a:ext uri="{FF2B5EF4-FFF2-40B4-BE49-F238E27FC236}">
                <a16:creationId xmlns:a16="http://schemas.microsoft.com/office/drawing/2014/main" id="{A199B3E5-17B4-4F4D-8759-55AC73CC69BE}"/>
              </a:ext>
            </a:extLst>
          </p:cNvPr>
          <p:cNvGrpSpPr>
            <a:grpSpLocks/>
          </p:cNvGrpSpPr>
          <p:nvPr/>
        </p:nvGrpSpPr>
        <p:grpSpPr bwMode="auto">
          <a:xfrm>
            <a:off x="8294688" y="2409825"/>
            <a:ext cx="3432175" cy="1676662"/>
            <a:chOff x="0" y="0"/>
            <a:chExt cx="2674843" cy="1676550"/>
          </a:xfrm>
        </p:grpSpPr>
        <p:sp>
          <p:nvSpPr>
            <p:cNvPr id="4" name="文本框 33">
              <a:extLst>
                <a:ext uri="{FF2B5EF4-FFF2-40B4-BE49-F238E27FC236}">
                  <a16:creationId xmlns:a16="http://schemas.microsoft.com/office/drawing/2014/main" id="{2F66E4AB-34AD-4ECE-85D0-F0DBB814984F}"/>
                </a:ext>
              </a:extLst>
            </p:cNvPr>
            <p:cNvSpPr txBox="1">
              <a:spLocks noChangeArrowheads="1"/>
            </p:cNvSpPr>
            <p:nvPr/>
          </p:nvSpPr>
          <p:spPr bwMode="auto">
            <a:xfrm>
              <a:off x="0" y="0"/>
              <a:ext cx="267484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lvl="0">
                <a:defRPr/>
              </a:pPr>
              <a:r>
                <a:rPr lang="zh-CN" altLang="en-US" sz="1400" b="1" kern="0" dirty="0">
                  <a:solidFill>
                    <a:schemeClr val="bg1">
                      <a:lumMod val="50000"/>
                    </a:schemeClr>
                  </a:solidFill>
                  <a:latin typeface="微软雅黑" pitchFamily="34" charset="-122"/>
                  <a:ea typeface="微软雅黑" pitchFamily="34" charset="-122"/>
                </a:rPr>
                <a:t>加入标题</a:t>
              </a:r>
            </a:p>
          </p:txBody>
        </p:sp>
        <p:sp>
          <p:nvSpPr>
            <p:cNvPr id="5" name="文本框 14">
              <a:extLst>
                <a:ext uri="{FF2B5EF4-FFF2-40B4-BE49-F238E27FC236}">
                  <a16:creationId xmlns:a16="http://schemas.microsoft.com/office/drawing/2014/main" id="{40C6E167-C0E2-4ECC-B736-EDFA8AD8892F}"/>
                </a:ext>
              </a:extLst>
            </p:cNvPr>
            <p:cNvSpPr txBox="1">
              <a:spLocks noChangeArrowheads="1"/>
            </p:cNvSpPr>
            <p:nvPr/>
          </p:nvSpPr>
          <p:spPr bwMode="auto">
            <a:xfrm>
              <a:off x="0" y="353199"/>
              <a:ext cx="2674843" cy="132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endPar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grpSp>
      <p:grpSp>
        <p:nvGrpSpPr>
          <p:cNvPr id="6" name="Group 28">
            <a:extLst>
              <a:ext uri="{FF2B5EF4-FFF2-40B4-BE49-F238E27FC236}">
                <a16:creationId xmlns:a16="http://schemas.microsoft.com/office/drawing/2014/main" id="{23761252-8FFA-4DEF-A031-4072818D71A9}"/>
              </a:ext>
            </a:extLst>
          </p:cNvPr>
          <p:cNvGrpSpPr>
            <a:grpSpLocks/>
          </p:cNvGrpSpPr>
          <p:nvPr/>
        </p:nvGrpSpPr>
        <p:grpSpPr bwMode="auto">
          <a:xfrm>
            <a:off x="8294688" y="4368800"/>
            <a:ext cx="3432175" cy="1676662"/>
            <a:chOff x="0" y="0"/>
            <a:chExt cx="2674843" cy="1676550"/>
          </a:xfrm>
        </p:grpSpPr>
        <p:sp>
          <p:nvSpPr>
            <p:cNvPr id="7" name="文本框 33">
              <a:extLst>
                <a:ext uri="{FF2B5EF4-FFF2-40B4-BE49-F238E27FC236}">
                  <a16:creationId xmlns:a16="http://schemas.microsoft.com/office/drawing/2014/main" id="{D8ADDFE4-9DBC-4B92-B633-E8842D966959}"/>
                </a:ext>
              </a:extLst>
            </p:cNvPr>
            <p:cNvSpPr txBox="1">
              <a:spLocks noChangeArrowheads="1"/>
            </p:cNvSpPr>
            <p:nvPr/>
          </p:nvSpPr>
          <p:spPr bwMode="auto">
            <a:xfrm>
              <a:off x="0" y="0"/>
              <a:ext cx="267484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1" i="0" u="none" strike="noStrike" kern="0" cap="none" spc="0" normalizeH="0" baseline="0" noProof="0" dirty="0">
                  <a:ln>
                    <a:noFill/>
                  </a:ln>
                  <a:solidFill>
                    <a:schemeClr val="bg1">
                      <a:lumMod val="50000"/>
                    </a:schemeClr>
                  </a:solidFill>
                  <a:effectLst/>
                  <a:uLnTx/>
                  <a:uFillTx/>
                  <a:latin typeface="微软雅黑" pitchFamily="34" charset="-122"/>
                  <a:ea typeface="微软雅黑" pitchFamily="34" charset="-122"/>
                </a:rPr>
                <a:t>加入标题</a:t>
              </a:r>
            </a:p>
          </p:txBody>
        </p:sp>
        <p:sp>
          <p:nvSpPr>
            <p:cNvPr id="8" name="文本框 14">
              <a:extLst>
                <a:ext uri="{FF2B5EF4-FFF2-40B4-BE49-F238E27FC236}">
                  <a16:creationId xmlns:a16="http://schemas.microsoft.com/office/drawing/2014/main" id="{7FD3889C-5B24-416D-A115-83D029592D79}"/>
                </a:ext>
              </a:extLst>
            </p:cNvPr>
            <p:cNvSpPr txBox="1">
              <a:spLocks noChangeArrowheads="1"/>
            </p:cNvSpPr>
            <p:nvPr/>
          </p:nvSpPr>
          <p:spPr bwMode="auto">
            <a:xfrm>
              <a:off x="0" y="353199"/>
              <a:ext cx="2674843" cy="132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endPar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grpSp>
      <p:grpSp>
        <p:nvGrpSpPr>
          <p:cNvPr id="9" name="Group 31">
            <a:extLst>
              <a:ext uri="{FF2B5EF4-FFF2-40B4-BE49-F238E27FC236}">
                <a16:creationId xmlns:a16="http://schemas.microsoft.com/office/drawing/2014/main" id="{3E3834E3-97A8-4DB1-AED2-1F7C15054D1C}"/>
              </a:ext>
            </a:extLst>
          </p:cNvPr>
          <p:cNvGrpSpPr>
            <a:grpSpLocks/>
          </p:cNvGrpSpPr>
          <p:nvPr/>
        </p:nvGrpSpPr>
        <p:grpSpPr bwMode="auto">
          <a:xfrm>
            <a:off x="1147763" y="2409825"/>
            <a:ext cx="3432175" cy="1676662"/>
            <a:chOff x="0" y="0"/>
            <a:chExt cx="2674843" cy="1676549"/>
          </a:xfrm>
        </p:grpSpPr>
        <p:sp>
          <p:nvSpPr>
            <p:cNvPr id="10" name="文本框 33">
              <a:extLst>
                <a:ext uri="{FF2B5EF4-FFF2-40B4-BE49-F238E27FC236}">
                  <a16:creationId xmlns:a16="http://schemas.microsoft.com/office/drawing/2014/main" id="{6882FF9F-0B7A-4646-A8B3-4CB05D51C15D}"/>
                </a:ext>
              </a:extLst>
            </p:cNvPr>
            <p:cNvSpPr txBox="1">
              <a:spLocks noChangeArrowheads="1"/>
            </p:cNvSpPr>
            <p:nvPr/>
          </p:nvSpPr>
          <p:spPr bwMode="auto">
            <a:xfrm>
              <a:off x="0" y="0"/>
              <a:ext cx="267484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lvl="0">
                <a:defRPr/>
              </a:pPr>
              <a:r>
                <a:rPr lang="zh-CN" altLang="en-US" sz="1400" b="1" kern="0" dirty="0">
                  <a:solidFill>
                    <a:schemeClr val="bg1">
                      <a:lumMod val="50000"/>
                    </a:schemeClr>
                  </a:solidFill>
                  <a:latin typeface="微软雅黑" pitchFamily="34" charset="-122"/>
                  <a:ea typeface="微软雅黑" pitchFamily="34" charset="-122"/>
                </a:rPr>
                <a:t>加入标题</a:t>
              </a:r>
            </a:p>
          </p:txBody>
        </p:sp>
        <p:sp>
          <p:nvSpPr>
            <p:cNvPr id="11" name="文本框 14">
              <a:extLst>
                <a:ext uri="{FF2B5EF4-FFF2-40B4-BE49-F238E27FC236}">
                  <a16:creationId xmlns:a16="http://schemas.microsoft.com/office/drawing/2014/main" id="{EA9CEA07-6577-4A5C-8A4F-50552F8767D5}"/>
                </a:ext>
              </a:extLst>
            </p:cNvPr>
            <p:cNvSpPr txBox="1">
              <a:spLocks noChangeArrowheads="1"/>
            </p:cNvSpPr>
            <p:nvPr/>
          </p:nvSpPr>
          <p:spPr bwMode="auto">
            <a:xfrm>
              <a:off x="0" y="353199"/>
              <a:ext cx="2674843" cy="132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endPar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grpSp>
      <p:grpSp>
        <p:nvGrpSpPr>
          <p:cNvPr id="13" name="Group 34">
            <a:extLst>
              <a:ext uri="{FF2B5EF4-FFF2-40B4-BE49-F238E27FC236}">
                <a16:creationId xmlns:a16="http://schemas.microsoft.com/office/drawing/2014/main" id="{5D4044FF-6299-4A2C-AF61-BAAAC34B10DA}"/>
              </a:ext>
            </a:extLst>
          </p:cNvPr>
          <p:cNvGrpSpPr>
            <a:grpSpLocks/>
          </p:cNvGrpSpPr>
          <p:nvPr/>
        </p:nvGrpSpPr>
        <p:grpSpPr bwMode="auto">
          <a:xfrm>
            <a:off x="1147763" y="4368800"/>
            <a:ext cx="3432175" cy="1676662"/>
            <a:chOff x="0" y="0"/>
            <a:chExt cx="2674843" cy="1676550"/>
          </a:xfrm>
        </p:grpSpPr>
        <p:sp>
          <p:nvSpPr>
            <p:cNvPr id="14" name="文本框 33">
              <a:extLst>
                <a:ext uri="{FF2B5EF4-FFF2-40B4-BE49-F238E27FC236}">
                  <a16:creationId xmlns:a16="http://schemas.microsoft.com/office/drawing/2014/main" id="{774EC7B0-41A5-4F2C-BC2F-7D4D4823C622}"/>
                </a:ext>
              </a:extLst>
            </p:cNvPr>
            <p:cNvSpPr txBox="1">
              <a:spLocks noChangeArrowheads="1"/>
            </p:cNvSpPr>
            <p:nvPr/>
          </p:nvSpPr>
          <p:spPr bwMode="auto">
            <a:xfrm>
              <a:off x="0" y="0"/>
              <a:ext cx="267484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lvl="0">
                <a:defRPr/>
              </a:pPr>
              <a:r>
                <a:rPr lang="zh-CN" altLang="en-US" sz="1400" b="1" kern="0" dirty="0">
                  <a:solidFill>
                    <a:schemeClr val="bg1">
                      <a:lumMod val="50000"/>
                    </a:schemeClr>
                  </a:solidFill>
                  <a:latin typeface="微软雅黑" pitchFamily="34" charset="-122"/>
                  <a:ea typeface="微软雅黑" pitchFamily="34" charset="-122"/>
                </a:rPr>
                <a:t>加入标题</a:t>
              </a:r>
            </a:p>
          </p:txBody>
        </p:sp>
        <p:sp>
          <p:nvSpPr>
            <p:cNvPr id="15" name="文本框 14">
              <a:extLst>
                <a:ext uri="{FF2B5EF4-FFF2-40B4-BE49-F238E27FC236}">
                  <a16:creationId xmlns:a16="http://schemas.microsoft.com/office/drawing/2014/main" id="{0AB1A982-E323-4103-BA97-6CD2E8AF2C24}"/>
                </a:ext>
              </a:extLst>
            </p:cNvPr>
            <p:cNvSpPr txBox="1">
              <a:spLocks noChangeArrowheads="1"/>
            </p:cNvSpPr>
            <p:nvPr/>
          </p:nvSpPr>
          <p:spPr bwMode="auto">
            <a:xfrm>
              <a:off x="0" y="353199"/>
              <a:ext cx="2674843" cy="132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endPar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grpSp>
      <p:grpSp>
        <p:nvGrpSpPr>
          <p:cNvPr id="16" name="组合 15">
            <a:extLst>
              <a:ext uri="{FF2B5EF4-FFF2-40B4-BE49-F238E27FC236}">
                <a16:creationId xmlns:a16="http://schemas.microsoft.com/office/drawing/2014/main" id="{F8D2917A-E8C6-48A2-8CF9-FF5FBC802087}"/>
              </a:ext>
            </a:extLst>
          </p:cNvPr>
          <p:cNvGrpSpPr/>
          <p:nvPr/>
        </p:nvGrpSpPr>
        <p:grpSpPr>
          <a:xfrm>
            <a:off x="4727014" y="1815292"/>
            <a:ext cx="2894508" cy="4253434"/>
            <a:chOff x="4420297" y="1856688"/>
            <a:chExt cx="2894508" cy="4253434"/>
          </a:xfrm>
          <a:solidFill>
            <a:srgbClr val="61B7AE"/>
          </a:solidFill>
        </p:grpSpPr>
        <p:sp>
          <p:nvSpPr>
            <p:cNvPr id="17" name="Freeform 6">
              <a:extLst>
                <a:ext uri="{FF2B5EF4-FFF2-40B4-BE49-F238E27FC236}">
                  <a16:creationId xmlns:a16="http://schemas.microsoft.com/office/drawing/2014/main" id="{EBB85A78-14EF-4F72-9909-C32BB9068C2E}"/>
                </a:ext>
              </a:extLst>
            </p:cNvPr>
            <p:cNvSpPr>
              <a:spLocks/>
            </p:cNvSpPr>
            <p:nvPr/>
          </p:nvSpPr>
          <p:spPr bwMode="auto">
            <a:xfrm flipH="1">
              <a:off x="5470448" y="5797938"/>
              <a:ext cx="770590" cy="165781"/>
            </a:xfrm>
            <a:custGeom>
              <a:avLst/>
              <a:gdLst>
                <a:gd name="T0" fmla="*/ 20 w 23"/>
                <a:gd name="T1" fmla="*/ 0 h 5"/>
                <a:gd name="T2" fmla="*/ 3 w 23"/>
                <a:gd name="T3" fmla="*/ 0 h 5"/>
                <a:gd name="T4" fmla="*/ 0 w 23"/>
                <a:gd name="T5" fmla="*/ 2 h 5"/>
                <a:gd name="T6" fmla="*/ 3 w 23"/>
                <a:gd name="T7" fmla="*/ 5 h 5"/>
                <a:gd name="T8" fmla="*/ 20 w 23"/>
                <a:gd name="T9" fmla="*/ 5 h 5"/>
                <a:gd name="T10" fmla="*/ 23 w 23"/>
                <a:gd name="T11" fmla="*/ 2 h 5"/>
                <a:gd name="T12" fmla="*/ 20 w 23"/>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23" h="5">
                  <a:moveTo>
                    <a:pt x="20" y="0"/>
                  </a:moveTo>
                  <a:cubicBezTo>
                    <a:pt x="3" y="0"/>
                    <a:pt x="3" y="0"/>
                    <a:pt x="3" y="0"/>
                  </a:cubicBezTo>
                  <a:cubicBezTo>
                    <a:pt x="1" y="0"/>
                    <a:pt x="0" y="1"/>
                    <a:pt x="0" y="2"/>
                  </a:cubicBezTo>
                  <a:cubicBezTo>
                    <a:pt x="0" y="4"/>
                    <a:pt x="1" y="5"/>
                    <a:pt x="3" y="5"/>
                  </a:cubicBezTo>
                  <a:cubicBezTo>
                    <a:pt x="20" y="5"/>
                    <a:pt x="20" y="5"/>
                    <a:pt x="20" y="5"/>
                  </a:cubicBezTo>
                  <a:cubicBezTo>
                    <a:pt x="22" y="5"/>
                    <a:pt x="23" y="4"/>
                    <a:pt x="23" y="2"/>
                  </a:cubicBezTo>
                  <a:cubicBezTo>
                    <a:pt x="23" y="1"/>
                    <a:pt x="22" y="0"/>
                    <a:pt x="20" y="0"/>
                  </a:cubicBezTo>
                  <a:close/>
                </a:path>
              </a:pathLst>
            </a:custGeom>
            <a:grpFill/>
            <a:ln>
              <a:noFill/>
            </a:ln>
          </p:spPr>
          <p:txBody>
            <a:bodyPr vert="horz" wrap="square" lIns="68580" tIns="34290" rIns="68580" bIns="34290" numCol="1" anchor="t" anchorCtr="0" compatLnSpc="1">
              <a:prstTxWarp prst="textNoShape">
                <a:avLst/>
              </a:prstTxWarp>
            </a:bodyPr>
            <a:lstStyle/>
            <a:p>
              <a:endParaRPr lang="id-ID" sz="1013"/>
            </a:p>
          </p:txBody>
        </p:sp>
        <p:sp>
          <p:nvSpPr>
            <p:cNvPr id="18" name="Freeform 24">
              <a:extLst>
                <a:ext uri="{FF2B5EF4-FFF2-40B4-BE49-F238E27FC236}">
                  <a16:creationId xmlns:a16="http://schemas.microsoft.com/office/drawing/2014/main" id="{2BF02789-AC59-4AF4-81A4-18E39E0AFE14}"/>
                </a:ext>
              </a:extLst>
            </p:cNvPr>
            <p:cNvSpPr/>
            <p:nvPr/>
          </p:nvSpPr>
          <p:spPr>
            <a:xfrm flipH="1">
              <a:off x="5268472" y="5420984"/>
              <a:ext cx="1174539" cy="342400"/>
            </a:xfrm>
            <a:custGeom>
              <a:avLst/>
              <a:gdLst>
                <a:gd name="connsiteX0" fmla="*/ 0 w 2645228"/>
                <a:gd name="connsiteY0" fmla="*/ 0 h 496975"/>
                <a:gd name="connsiteX1" fmla="*/ 2645228 w 2645228"/>
                <a:gd name="connsiteY1" fmla="*/ 0 h 496975"/>
                <a:gd name="connsiteX2" fmla="*/ 2645228 w 2645228"/>
                <a:gd name="connsiteY2" fmla="*/ 56095 h 496975"/>
                <a:gd name="connsiteX3" fmla="*/ 2204348 w 2645228"/>
                <a:gd name="connsiteY3" fmla="*/ 496975 h 496975"/>
                <a:gd name="connsiteX4" fmla="*/ 440880 w 2645228"/>
                <a:gd name="connsiteY4" fmla="*/ 496975 h 496975"/>
                <a:gd name="connsiteX5" fmla="*/ 0 w 2645228"/>
                <a:gd name="connsiteY5" fmla="*/ 56095 h 496975"/>
                <a:gd name="connsiteX6" fmla="*/ 0 w 2645228"/>
                <a:gd name="connsiteY6" fmla="*/ 0 h 49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228" h="496975">
                  <a:moveTo>
                    <a:pt x="0" y="0"/>
                  </a:moveTo>
                  <a:lnTo>
                    <a:pt x="2645228" y="0"/>
                  </a:lnTo>
                  <a:lnTo>
                    <a:pt x="2645228" y="56095"/>
                  </a:lnTo>
                  <a:cubicBezTo>
                    <a:pt x="2645228" y="299586"/>
                    <a:pt x="2447839" y="496975"/>
                    <a:pt x="2204348" y="496975"/>
                  </a:cubicBezTo>
                  <a:lnTo>
                    <a:pt x="440880" y="496975"/>
                  </a:lnTo>
                  <a:cubicBezTo>
                    <a:pt x="197389" y="496975"/>
                    <a:pt x="0" y="299586"/>
                    <a:pt x="0" y="56095"/>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9" name="Freeform 25">
              <a:extLst>
                <a:ext uri="{FF2B5EF4-FFF2-40B4-BE49-F238E27FC236}">
                  <a16:creationId xmlns:a16="http://schemas.microsoft.com/office/drawing/2014/main" id="{3D9FA483-D366-4FBE-84C8-002C9E7AC379}"/>
                </a:ext>
              </a:extLst>
            </p:cNvPr>
            <p:cNvSpPr/>
            <p:nvPr/>
          </p:nvSpPr>
          <p:spPr>
            <a:xfrm flipH="1">
              <a:off x="5593769" y="5998273"/>
              <a:ext cx="523947" cy="111849"/>
            </a:xfrm>
            <a:custGeom>
              <a:avLst/>
              <a:gdLst>
                <a:gd name="connsiteX0" fmla="*/ 0 w 694404"/>
                <a:gd name="connsiteY0" fmla="*/ 0 h 288475"/>
                <a:gd name="connsiteX1" fmla="*/ 694404 w 694404"/>
                <a:gd name="connsiteY1" fmla="*/ 0 h 288475"/>
                <a:gd name="connsiteX2" fmla="*/ 693800 w 694404"/>
                <a:gd name="connsiteY2" fmla="*/ 5989 h 288475"/>
                <a:gd name="connsiteX3" fmla="*/ 347202 w 694404"/>
                <a:gd name="connsiteY3" fmla="*/ 288475 h 288475"/>
                <a:gd name="connsiteX4" fmla="*/ 604 w 694404"/>
                <a:gd name="connsiteY4" fmla="*/ 5989 h 288475"/>
                <a:gd name="connsiteX5" fmla="*/ 0 w 694404"/>
                <a:gd name="connsiteY5" fmla="*/ 0 h 28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4404" h="288475">
                  <a:moveTo>
                    <a:pt x="0" y="0"/>
                  </a:moveTo>
                  <a:lnTo>
                    <a:pt x="694404" y="0"/>
                  </a:lnTo>
                  <a:lnTo>
                    <a:pt x="693800" y="5989"/>
                  </a:lnTo>
                  <a:cubicBezTo>
                    <a:pt x="660811" y="167204"/>
                    <a:pt x="518169" y="288475"/>
                    <a:pt x="347202" y="288475"/>
                  </a:cubicBezTo>
                  <a:cubicBezTo>
                    <a:pt x="176235" y="288475"/>
                    <a:pt x="33593" y="167204"/>
                    <a:pt x="604" y="5989"/>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0" name="Freeform 5">
              <a:extLst>
                <a:ext uri="{FF2B5EF4-FFF2-40B4-BE49-F238E27FC236}">
                  <a16:creationId xmlns:a16="http://schemas.microsoft.com/office/drawing/2014/main" id="{77EACB7F-0DF9-4138-A151-39E7D776AE68}"/>
                </a:ext>
              </a:extLst>
            </p:cNvPr>
            <p:cNvSpPr>
              <a:spLocks/>
            </p:cNvSpPr>
            <p:nvPr/>
          </p:nvSpPr>
          <p:spPr bwMode="auto">
            <a:xfrm>
              <a:off x="5761487" y="4759405"/>
              <a:ext cx="153279" cy="452994"/>
            </a:xfrm>
            <a:custGeom>
              <a:avLst/>
              <a:gdLst>
                <a:gd name="T0" fmla="*/ 77 w 112"/>
                <a:gd name="T1" fmla="*/ 270 h 331"/>
                <a:gd name="T2" fmla="*/ 44 w 112"/>
                <a:gd name="T3" fmla="*/ 331 h 331"/>
                <a:gd name="T4" fmla="*/ 15 w 112"/>
                <a:gd name="T5" fmla="*/ 328 h 331"/>
                <a:gd name="T6" fmla="*/ 0 w 112"/>
                <a:gd name="T7" fmla="*/ 261 h 331"/>
                <a:gd name="T8" fmla="*/ 35 w 112"/>
                <a:gd name="T9" fmla="*/ 0 h 331"/>
                <a:gd name="T10" fmla="*/ 112 w 112"/>
                <a:gd name="T11" fmla="*/ 11 h 331"/>
                <a:gd name="T12" fmla="*/ 77 w 112"/>
                <a:gd name="T13" fmla="*/ 270 h 331"/>
              </a:gdLst>
              <a:ahLst/>
              <a:cxnLst>
                <a:cxn ang="0">
                  <a:pos x="T0" y="T1"/>
                </a:cxn>
                <a:cxn ang="0">
                  <a:pos x="T2" y="T3"/>
                </a:cxn>
                <a:cxn ang="0">
                  <a:pos x="T4" y="T5"/>
                </a:cxn>
                <a:cxn ang="0">
                  <a:pos x="T6" y="T7"/>
                </a:cxn>
                <a:cxn ang="0">
                  <a:pos x="T8" y="T9"/>
                </a:cxn>
                <a:cxn ang="0">
                  <a:pos x="T10" y="T11"/>
                </a:cxn>
                <a:cxn ang="0">
                  <a:pos x="T12" y="T13"/>
                </a:cxn>
              </a:cxnLst>
              <a:rect l="0" t="0" r="r" b="b"/>
              <a:pathLst>
                <a:path w="112" h="331">
                  <a:moveTo>
                    <a:pt x="77" y="270"/>
                  </a:moveTo>
                  <a:lnTo>
                    <a:pt x="44" y="331"/>
                  </a:lnTo>
                  <a:lnTo>
                    <a:pt x="15" y="328"/>
                  </a:lnTo>
                  <a:lnTo>
                    <a:pt x="0" y="261"/>
                  </a:lnTo>
                  <a:lnTo>
                    <a:pt x="35" y="0"/>
                  </a:lnTo>
                  <a:lnTo>
                    <a:pt x="112" y="11"/>
                  </a:lnTo>
                  <a:lnTo>
                    <a:pt x="77" y="270"/>
                  </a:lnTo>
                  <a:close/>
                </a:path>
              </a:pathLst>
            </a:cu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21" name="Freeform 6">
              <a:extLst>
                <a:ext uri="{FF2B5EF4-FFF2-40B4-BE49-F238E27FC236}">
                  <a16:creationId xmlns:a16="http://schemas.microsoft.com/office/drawing/2014/main" id="{038AF8F2-9297-4105-AF27-E390CF5FA767}"/>
                </a:ext>
              </a:extLst>
            </p:cNvPr>
            <p:cNvSpPr>
              <a:spLocks/>
            </p:cNvSpPr>
            <p:nvPr/>
          </p:nvSpPr>
          <p:spPr bwMode="auto">
            <a:xfrm>
              <a:off x="5805281" y="4678660"/>
              <a:ext cx="120433" cy="139593"/>
            </a:xfrm>
            <a:custGeom>
              <a:avLst/>
              <a:gdLst>
                <a:gd name="T0" fmla="*/ 58 w 64"/>
                <a:gd name="T1" fmla="*/ 48 h 74"/>
                <a:gd name="T2" fmla="*/ 27 w 64"/>
                <a:gd name="T3" fmla="*/ 72 h 74"/>
                <a:gd name="T4" fmla="*/ 26 w 64"/>
                <a:gd name="T5" fmla="*/ 72 h 74"/>
                <a:gd name="T6" fmla="*/ 2 w 64"/>
                <a:gd name="T7" fmla="*/ 41 h 74"/>
                <a:gd name="T8" fmla="*/ 6 w 64"/>
                <a:gd name="T9" fmla="*/ 15 h 74"/>
                <a:gd name="T10" fmla="*/ 35 w 64"/>
                <a:gd name="T11" fmla="*/ 7 h 74"/>
                <a:gd name="T12" fmla="*/ 36 w 64"/>
                <a:gd name="T13" fmla="*/ 7 h 74"/>
                <a:gd name="T14" fmla="*/ 62 w 64"/>
                <a:gd name="T15" fmla="*/ 22 h 74"/>
                <a:gd name="T16" fmla="*/ 58 w 64"/>
                <a:gd name="T17"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4">
                  <a:moveTo>
                    <a:pt x="58" y="48"/>
                  </a:moveTo>
                  <a:cubicBezTo>
                    <a:pt x="56" y="63"/>
                    <a:pt x="42" y="74"/>
                    <a:pt x="27" y="72"/>
                  </a:cubicBezTo>
                  <a:cubicBezTo>
                    <a:pt x="26" y="72"/>
                    <a:pt x="26" y="72"/>
                    <a:pt x="26" y="72"/>
                  </a:cubicBezTo>
                  <a:cubicBezTo>
                    <a:pt x="11" y="70"/>
                    <a:pt x="0" y="56"/>
                    <a:pt x="2" y="41"/>
                  </a:cubicBezTo>
                  <a:cubicBezTo>
                    <a:pt x="6" y="15"/>
                    <a:pt x="6" y="15"/>
                    <a:pt x="6" y="15"/>
                  </a:cubicBezTo>
                  <a:cubicBezTo>
                    <a:pt x="8" y="0"/>
                    <a:pt x="20" y="5"/>
                    <a:pt x="35" y="7"/>
                  </a:cubicBezTo>
                  <a:cubicBezTo>
                    <a:pt x="36" y="7"/>
                    <a:pt x="36" y="7"/>
                    <a:pt x="36" y="7"/>
                  </a:cubicBezTo>
                  <a:cubicBezTo>
                    <a:pt x="51" y="9"/>
                    <a:pt x="64" y="7"/>
                    <a:pt x="62" y="22"/>
                  </a:cubicBezTo>
                  <a:lnTo>
                    <a:pt x="58" y="48"/>
                  </a:lnTo>
                  <a:close/>
                </a:path>
              </a:pathLst>
            </a:cu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22" name="Freeform 7">
              <a:extLst>
                <a:ext uri="{FF2B5EF4-FFF2-40B4-BE49-F238E27FC236}">
                  <a16:creationId xmlns:a16="http://schemas.microsoft.com/office/drawing/2014/main" id="{20745A57-A068-4B86-8119-96113CEB2328}"/>
                </a:ext>
              </a:extLst>
            </p:cNvPr>
            <p:cNvSpPr>
              <a:spLocks/>
            </p:cNvSpPr>
            <p:nvPr/>
          </p:nvSpPr>
          <p:spPr bwMode="auto">
            <a:xfrm>
              <a:off x="5791596" y="4729297"/>
              <a:ext cx="131382" cy="127277"/>
            </a:xfrm>
            <a:custGeom>
              <a:avLst/>
              <a:gdLst>
                <a:gd name="T0" fmla="*/ 85 w 96"/>
                <a:gd name="T1" fmla="*/ 93 h 93"/>
                <a:gd name="T2" fmla="*/ 0 w 96"/>
                <a:gd name="T3" fmla="*/ 81 h 93"/>
                <a:gd name="T4" fmla="*/ 11 w 96"/>
                <a:gd name="T5" fmla="*/ 0 h 93"/>
                <a:gd name="T6" fmla="*/ 96 w 96"/>
                <a:gd name="T7" fmla="*/ 12 h 93"/>
                <a:gd name="T8" fmla="*/ 85 w 96"/>
                <a:gd name="T9" fmla="*/ 93 h 93"/>
              </a:gdLst>
              <a:ahLst/>
              <a:cxnLst>
                <a:cxn ang="0">
                  <a:pos x="T0" y="T1"/>
                </a:cxn>
                <a:cxn ang="0">
                  <a:pos x="T2" y="T3"/>
                </a:cxn>
                <a:cxn ang="0">
                  <a:pos x="T4" y="T5"/>
                </a:cxn>
                <a:cxn ang="0">
                  <a:pos x="T6" y="T7"/>
                </a:cxn>
                <a:cxn ang="0">
                  <a:pos x="T8" y="T9"/>
                </a:cxn>
              </a:cxnLst>
              <a:rect l="0" t="0" r="r" b="b"/>
              <a:pathLst>
                <a:path w="96" h="93">
                  <a:moveTo>
                    <a:pt x="85" y="93"/>
                  </a:moveTo>
                  <a:lnTo>
                    <a:pt x="0" y="81"/>
                  </a:lnTo>
                  <a:lnTo>
                    <a:pt x="11" y="0"/>
                  </a:lnTo>
                  <a:lnTo>
                    <a:pt x="96" y="12"/>
                  </a:lnTo>
                  <a:lnTo>
                    <a:pt x="85" y="93"/>
                  </a:lnTo>
                  <a:close/>
                </a:path>
              </a:pathLst>
            </a:cu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23" name="Freeform 8">
              <a:extLst>
                <a:ext uri="{FF2B5EF4-FFF2-40B4-BE49-F238E27FC236}">
                  <a16:creationId xmlns:a16="http://schemas.microsoft.com/office/drawing/2014/main" id="{EA282530-0871-475C-8E87-E10F5EEDE933}"/>
                </a:ext>
              </a:extLst>
            </p:cNvPr>
            <p:cNvSpPr>
              <a:spLocks/>
            </p:cNvSpPr>
            <p:nvPr/>
          </p:nvSpPr>
          <p:spPr bwMode="auto">
            <a:xfrm>
              <a:off x="5782016" y="5195976"/>
              <a:ext cx="39689" cy="65691"/>
            </a:xfrm>
            <a:custGeom>
              <a:avLst/>
              <a:gdLst>
                <a:gd name="T0" fmla="*/ 0 w 21"/>
                <a:gd name="T1" fmla="*/ 5 h 35"/>
                <a:gd name="T2" fmla="*/ 5 w 21"/>
                <a:gd name="T3" fmla="*/ 26 h 35"/>
                <a:gd name="T4" fmla="*/ 21 w 21"/>
                <a:gd name="T5" fmla="*/ 9 h 35"/>
                <a:gd name="T6" fmla="*/ 0 w 21"/>
                <a:gd name="T7" fmla="*/ 5 h 35"/>
              </a:gdLst>
              <a:ahLst/>
              <a:cxnLst>
                <a:cxn ang="0">
                  <a:pos x="T0" y="T1"/>
                </a:cxn>
                <a:cxn ang="0">
                  <a:pos x="T2" y="T3"/>
                </a:cxn>
                <a:cxn ang="0">
                  <a:pos x="T4" y="T5"/>
                </a:cxn>
                <a:cxn ang="0">
                  <a:pos x="T6" y="T7"/>
                </a:cxn>
              </a:cxnLst>
              <a:rect l="0" t="0" r="r" b="b"/>
              <a:pathLst>
                <a:path w="21" h="35">
                  <a:moveTo>
                    <a:pt x="0" y="5"/>
                  </a:moveTo>
                  <a:cubicBezTo>
                    <a:pt x="0" y="5"/>
                    <a:pt x="3" y="22"/>
                    <a:pt x="5" y="26"/>
                  </a:cubicBezTo>
                  <a:cubicBezTo>
                    <a:pt x="6" y="31"/>
                    <a:pt x="9" y="35"/>
                    <a:pt x="21" y="9"/>
                  </a:cubicBezTo>
                  <a:cubicBezTo>
                    <a:pt x="21" y="9"/>
                    <a:pt x="13" y="0"/>
                    <a:pt x="0" y="5"/>
                  </a:cubicBezTo>
                  <a:close/>
                </a:path>
              </a:pathLst>
            </a:cu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24" name="Freeform 9">
              <a:extLst>
                <a:ext uri="{FF2B5EF4-FFF2-40B4-BE49-F238E27FC236}">
                  <a16:creationId xmlns:a16="http://schemas.microsoft.com/office/drawing/2014/main" id="{3C97516C-032F-4B22-AC8F-67934D79466C}"/>
                </a:ext>
              </a:extLst>
            </p:cNvPr>
            <p:cNvSpPr>
              <a:spLocks/>
            </p:cNvSpPr>
            <p:nvPr/>
          </p:nvSpPr>
          <p:spPr bwMode="auto">
            <a:xfrm>
              <a:off x="5920241" y="4758036"/>
              <a:ext cx="151911" cy="452994"/>
            </a:xfrm>
            <a:custGeom>
              <a:avLst/>
              <a:gdLst>
                <a:gd name="T0" fmla="*/ 75 w 111"/>
                <a:gd name="T1" fmla="*/ 269 h 331"/>
                <a:gd name="T2" fmla="*/ 44 w 111"/>
                <a:gd name="T3" fmla="*/ 331 h 331"/>
                <a:gd name="T4" fmla="*/ 15 w 111"/>
                <a:gd name="T5" fmla="*/ 326 h 331"/>
                <a:gd name="T6" fmla="*/ 0 w 111"/>
                <a:gd name="T7" fmla="*/ 259 h 331"/>
                <a:gd name="T8" fmla="*/ 34 w 111"/>
                <a:gd name="T9" fmla="*/ 0 h 331"/>
                <a:gd name="T10" fmla="*/ 111 w 111"/>
                <a:gd name="T11" fmla="*/ 9 h 331"/>
                <a:gd name="T12" fmla="*/ 75 w 111"/>
                <a:gd name="T13" fmla="*/ 269 h 331"/>
              </a:gdLst>
              <a:ahLst/>
              <a:cxnLst>
                <a:cxn ang="0">
                  <a:pos x="T0" y="T1"/>
                </a:cxn>
                <a:cxn ang="0">
                  <a:pos x="T2" y="T3"/>
                </a:cxn>
                <a:cxn ang="0">
                  <a:pos x="T4" y="T5"/>
                </a:cxn>
                <a:cxn ang="0">
                  <a:pos x="T6" y="T7"/>
                </a:cxn>
                <a:cxn ang="0">
                  <a:pos x="T8" y="T9"/>
                </a:cxn>
                <a:cxn ang="0">
                  <a:pos x="T10" y="T11"/>
                </a:cxn>
                <a:cxn ang="0">
                  <a:pos x="T12" y="T13"/>
                </a:cxn>
              </a:cxnLst>
              <a:rect l="0" t="0" r="r" b="b"/>
              <a:pathLst>
                <a:path w="111" h="331">
                  <a:moveTo>
                    <a:pt x="75" y="269"/>
                  </a:moveTo>
                  <a:lnTo>
                    <a:pt x="44" y="331"/>
                  </a:lnTo>
                  <a:lnTo>
                    <a:pt x="15" y="326"/>
                  </a:lnTo>
                  <a:lnTo>
                    <a:pt x="0" y="259"/>
                  </a:lnTo>
                  <a:lnTo>
                    <a:pt x="34" y="0"/>
                  </a:lnTo>
                  <a:lnTo>
                    <a:pt x="111" y="9"/>
                  </a:lnTo>
                  <a:lnTo>
                    <a:pt x="75" y="269"/>
                  </a:lnTo>
                  <a:close/>
                </a:path>
              </a:pathLst>
            </a:cu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25" name="Freeform 10">
              <a:extLst>
                <a:ext uri="{FF2B5EF4-FFF2-40B4-BE49-F238E27FC236}">
                  <a16:creationId xmlns:a16="http://schemas.microsoft.com/office/drawing/2014/main" id="{29EE2769-64F7-4C59-92A5-C47FAB73ED31}"/>
                </a:ext>
              </a:extLst>
            </p:cNvPr>
            <p:cNvSpPr>
              <a:spLocks/>
            </p:cNvSpPr>
            <p:nvPr/>
          </p:nvSpPr>
          <p:spPr bwMode="auto">
            <a:xfrm>
              <a:off x="5962666" y="4674554"/>
              <a:ext cx="120433" cy="139593"/>
            </a:xfrm>
            <a:custGeom>
              <a:avLst/>
              <a:gdLst>
                <a:gd name="T0" fmla="*/ 58 w 64"/>
                <a:gd name="T1" fmla="*/ 48 h 74"/>
                <a:gd name="T2" fmla="*/ 27 w 64"/>
                <a:gd name="T3" fmla="*/ 72 h 74"/>
                <a:gd name="T4" fmla="*/ 26 w 64"/>
                <a:gd name="T5" fmla="*/ 72 h 74"/>
                <a:gd name="T6" fmla="*/ 2 w 64"/>
                <a:gd name="T7" fmla="*/ 41 h 74"/>
                <a:gd name="T8" fmla="*/ 6 w 64"/>
                <a:gd name="T9" fmla="*/ 15 h 74"/>
                <a:gd name="T10" fmla="*/ 35 w 64"/>
                <a:gd name="T11" fmla="*/ 7 h 74"/>
                <a:gd name="T12" fmla="*/ 36 w 64"/>
                <a:gd name="T13" fmla="*/ 7 h 74"/>
                <a:gd name="T14" fmla="*/ 61 w 64"/>
                <a:gd name="T15" fmla="*/ 23 h 74"/>
                <a:gd name="T16" fmla="*/ 58 w 64"/>
                <a:gd name="T17"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4">
                  <a:moveTo>
                    <a:pt x="58" y="48"/>
                  </a:moveTo>
                  <a:cubicBezTo>
                    <a:pt x="56" y="64"/>
                    <a:pt x="42" y="74"/>
                    <a:pt x="27" y="72"/>
                  </a:cubicBezTo>
                  <a:cubicBezTo>
                    <a:pt x="26" y="72"/>
                    <a:pt x="26" y="72"/>
                    <a:pt x="26" y="72"/>
                  </a:cubicBezTo>
                  <a:cubicBezTo>
                    <a:pt x="11" y="70"/>
                    <a:pt x="0" y="56"/>
                    <a:pt x="2" y="41"/>
                  </a:cubicBezTo>
                  <a:cubicBezTo>
                    <a:pt x="6" y="15"/>
                    <a:pt x="6" y="15"/>
                    <a:pt x="6" y="15"/>
                  </a:cubicBezTo>
                  <a:cubicBezTo>
                    <a:pt x="8" y="0"/>
                    <a:pt x="20" y="5"/>
                    <a:pt x="35" y="7"/>
                  </a:cubicBezTo>
                  <a:cubicBezTo>
                    <a:pt x="36" y="7"/>
                    <a:pt x="36" y="7"/>
                    <a:pt x="36" y="7"/>
                  </a:cubicBezTo>
                  <a:cubicBezTo>
                    <a:pt x="51" y="9"/>
                    <a:pt x="64" y="7"/>
                    <a:pt x="61" y="23"/>
                  </a:cubicBezTo>
                  <a:lnTo>
                    <a:pt x="58" y="48"/>
                  </a:lnTo>
                  <a:close/>
                </a:path>
              </a:pathLst>
            </a:cu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26" name="Freeform 11">
              <a:extLst>
                <a:ext uri="{FF2B5EF4-FFF2-40B4-BE49-F238E27FC236}">
                  <a16:creationId xmlns:a16="http://schemas.microsoft.com/office/drawing/2014/main" id="{FC5577CC-9BC8-410E-80CC-FF7AD1794129}"/>
                </a:ext>
              </a:extLst>
            </p:cNvPr>
            <p:cNvSpPr>
              <a:spLocks/>
            </p:cNvSpPr>
            <p:nvPr/>
          </p:nvSpPr>
          <p:spPr bwMode="auto">
            <a:xfrm>
              <a:off x="5950348" y="4727928"/>
              <a:ext cx="131382" cy="125908"/>
            </a:xfrm>
            <a:custGeom>
              <a:avLst/>
              <a:gdLst>
                <a:gd name="T0" fmla="*/ 85 w 96"/>
                <a:gd name="T1" fmla="*/ 92 h 92"/>
                <a:gd name="T2" fmla="*/ 0 w 96"/>
                <a:gd name="T3" fmla="*/ 81 h 92"/>
                <a:gd name="T4" fmla="*/ 11 w 96"/>
                <a:gd name="T5" fmla="*/ 0 h 92"/>
                <a:gd name="T6" fmla="*/ 96 w 96"/>
                <a:gd name="T7" fmla="*/ 11 h 92"/>
                <a:gd name="T8" fmla="*/ 85 w 96"/>
                <a:gd name="T9" fmla="*/ 92 h 92"/>
              </a:gdLst>
              <a:ahLst/>
              <a:cxnLst>
                <a:cxn ang="0">
                  <a:pos x="T0" y="T1"/>
                </a:cxn>
                <a:cxn ang="0">
                  <a:pos x="T2" y="T3"/>
                </a:cxn>
                <a:cxn ang="0">
                  <a:pos x="T4" y="T5"/>
                </a:cxn>
                <a:cxn ang="0">
                  <a:pos x="T6" y="T7"/>
                </a:cxn>
                <a:cxn ang="0">
                  <a:pos x="T8" y="T9"/>
                </a:cxn>
              </a:cxnLst>
              <a:rect l="0" t="0" r="r" b="b"/>
              <a:pathLst>
                <a:path w="96" h="92">
                  <a:moveTo>
                    <a:pt x="85" y="92"/>
                  </a:moveTo>
                  <a:lnTo>
                    <a:pt x="0" y="81"/>
                  </a:lnTo>
                  <a:lnTo>
                    <a:pt x="11" y="0"/>
                  </a:lnTo>
                  <a:lnTo>
                    <a:pt x="96" y="11"/>
                  </a:lnTo>
                  <a:lnTo>
                    <a:pt x="85" y="92"/>
                  </a:lnTo>
                  <a:close/>
                </a:path>
              </a:pathLst>
            </a:cu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27" name="Freeform 12">
              <a:extLst>
                <a:ext uri="{FF2B5EF4-FFF2-40B4-BE49-F238E27FC236}">
                  <a16:creationId xmlns:a16="http://schemas.microsoft.com/office/drawing/2014/main" id="{F8693CF6-F5D8-4F26-B4FE-85BEB9C2023B}"/>
                </a:ext>
              </a:extLst>
            </p:cNvPr>
            <p:cNvSpPr>
              <a:spLocks/>
            </p:cNvSpPr>
            <p:nvPr/>
          </p:nvSpPr>
          <p:spPr bwMode="auto">
            <a:xfrm>
              <a:off x="5940769" y="5191870"/>
              <a:ext cx="39689" cy="65691"/>
            </a:xfrm>
            <a:custGeom>
              <a:avLst/>
              <a:gdLst>
                <a:gd name="T0" fmla="*/ 0 w 21"/>
                <a:gd name="T1" fmla="*/ 6 h 35"/>
                <a:gd name="T2" fmla="*/ 5 w 21"/>
                <a:gd name="T3" fmla="*/ 27 h 35"/>
                <a:gd name="T4" fmla="*/ 21 w 21"/>
                <a:gd name="T5" fmla="*/ 10 h 35"/>
                <a:gd name="T6" fmla="*/ 0 w 21"/>
                <a:gd name="T7" fmla="*/ 6 h 35"/>
              </a:gdLst>
              <a:ahLst/>
              <a:cxnLst>
                <a:cxn ang="0">
                  <a:pos x="T0" y="T1"/>
                </a:cxn>
                <a:cxn ang="0">
                  <a:pos x="T2" y="T3"/>
                </a:cxn>
                <a:cxn ang="0">
                  <a:pos x="T4" y="T5"/>
                </a:cxn>
                <a:cxn ang="0">
                  <a:pos x="T6" y="T7"/>
                </a:cxn>
              </a:cxnLst>
              <a:rect l="0" t="0" r="r" b="b"/>
              <a:pathLst>
                <a:path w="21" h="35">
                  <a:moveTo>
                    <a:pt x="0" y="6"/>
                  </a:moveTo>
                  <a:cubicBezTo>
                    <a:pt x="0" y="6"/>
                    <a:pt x="3" y="22"/>
                    <a:pt x="5" y="27"/>
                  </a:cubicBezTo>
                  <a:cubicBezTo>
                    <a:pt x="6" y="31"/>
                    <a:pt x="9" y="35"/>
                    <a:pt x="21" y="10"/>
                  </a:cubicBezTo>
                  <a:cubicBezTo>
                    <a:pt x="21" y="10"/>
                    <a:pt x="13" y="0"/>
                    <a:pt x="0" y="6"/>
                  </a:cubicBezTo>
                  <a:close/>
                </a:path>
              </a:pathLst>
            </a:cu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28" name="Freeform 13">
              <a:extLst>
                <a:ext uri="{FF2B5EF4-FFF2-40B4-BE49-F238E27FC236}">
                  <a16:creationId xmlns:a16="http://schemas.microsoft.com/office/drawing/2014/main" id="{73C98DF4-707D-428A-8660-9A4971779FE6}"/>
                </a:ext>
              </a:extLst>
            </p:cNvPr>
            <p:cNvSpPr>
              <a:spLocks/>
            </p:cNvSpPr>
            <p:nvPr/>
          </p:nvSpPr>
          <p:spPr bwMode="auto">
            <a:xfrm>
              <a:off x="6058466" y="4760773"/>
              <a:ext cx="35582" cy="229918"/>
            </a:xfrm>
            <a:custGeom>
              <a:avLst/>
              <a:gdLst>
                <a:gd name="T0" fmla="*/ 4 w 19"/>
                <a:gd name="T1" fmla="*/ 0 h 122"/>
                <a:gd name="T2" fmla="*/ 19 w 19"/>
                <a:gd name="T3" fmla="*/ 16 h 122"/>
                <a:gd name="T4" fmla="*/ 7 w 19"/>
                <a:gd name="T5" fmla="*/ 115 h 122"/>
                <a:gd name="T6" fmla="*/ 0 w 19"/>
                <a:gd name="T7" fmla="*/ 121 h 122"/>
                <a:gd name="T8" fmla="*/ 10 w 19"/>
                <a:gd name="T9" fmla="*/ 43 h 122"/>
                <a:gd name="T10" fmla="*/ 5 w 19"/>
                <a:gd name="T11" fmla="*/ 34 h 122"/>
                <a:gd name="T12" fmla="*/ 4 w 19"/>
                <a:gd name="T13" fmla="*/ 0 h 122"/>
              </a:gdLst>
              <a:ahLst/>
              <a:cxnLst>
                <a:cxn ang="0">
                  <a:pos x="T0" y="T1"/>
                </a:cxn>
                <a:cxn ang="0">
                  <a:pos x="T2" y="T3"/>
                </a:cxn>
                <a:cxn ang="0">
                  <a:pos x="T4" y="T5"/>
                </a:cxn>
                <a:cxn ang="0">
                  <a:pos x="T6" y="T7"/>
                </a:cxn>
                <a:cxn ang="0">
                  <a:pos x="T8" y="T9"/>
                </a:cxn>
                <a:cxn ang="0">
                  <a:pos x="T10" y="T11"/>
                </a:cxn>
                <a:cxn ang="0">
                  <a:pos x="T12" y="T13"/>
                </a:cxn>
              </a:cxnLst>
              <a:rect l="0" t="0" r="r" b="b"/>
              <a:pathLst>
                <a:path w="19" h="122">
                  <a:moveTo>
                    <a:pt x="4" y="0"/>
                  </a:moveTo>
                  <a:cubicBezTo>
                    <a:pt x="4" y="0"/>
                    <a:pt x="18" y="10"/>
                    <a:pt x="19" y="16"/>
                  </a:cubicBezTo>
                  <a:cubicBezTo>
                    <a:pt x="19" y="21"/>
                    <a:pt x="7" y="115"/>
                    <a:pt x="7" y="115"/>
                  </a:cubicBezTo>
                  <a:cubicBezTo>
                    <a:pt x="7" y="115"/>
                    <a:pt x="8" y="122"/>
                    <a:pt x="0" y="121"/>
                  </a:cubicBezTo>
                  <a:cubicBezTo>
                    <a:pt x="10" y="43"/>
                    <a:pt x="10" y="43"/>
                    <a:pt x="10" y="43"/>
                  </a:cubicBezTo>
                  <a:cubicBezTo>
                    <a:pt x="5" y="34"/>
                    <a:pt x="5" y="34"/>
                    <a:pt x="5" y="34"/>
                  </a:cubicBezTo>
                  <a:cubicBezTo>
                    <a:pt x="4" y="0"/>
                    <a:pt x="4" y="0"/>
                    <a:pt x="4" y="0"/>
                  </a:cubicBezTo>
                  <a:close/>
                </a:path>
              </a:pathLst>
            </a:custGeom>
            <a:grpFill/>
            <a:ln>
              <a:noFill/>
            </a:ln>
            <a:extLst/>
          </p:spPr>
          <p:txBody>
            <a:bodyPr vert="horz" wrap="square" lIns="68580" tIns="34290" rIns="68580" bIns="34290" numCol="1" anchor="t" anchorCtr="0" compatLnSpc="1">
              <a:prstTxWarp prst="textNoShape">
                <a:avLst/>
              </a:prstTxWarp>
            </a:bodyPr>
            <a:lstStyle/>
            <a:p>
              <a:endParaRPr lang="id-ID" sz="1350"/>
            </a:p>
          </p:txBody>
        </p:sp>
        <p:grpSp>
          <p:nvGrpSpPr>
            <p:cNvPr id="29" name="Group 123">
              <a:extLst>
                <a:ext uri="{FF2B5EF4-FFF2-40B4-BE49-F238E27FC236}">
                  <a16:creationId xmlns:a16="http://schemas.microsoft.com/office/drawing/2014/main" id="{6CBF2358-27B3-4677-9DB8-312035E7DC3B}"/>
                </a:ext>
              </a:extLst>
            </p:cNvPr>
            <p:cNvGrpSpPr/>
            <p:nvPr/>
          </p:nvGrpSpPr>
          <p:grpSpPr>
            <a:xfrm>
              <a:off x="4993725" y="4689609"/>
              <a:ext cx="704809" cy="535108"/>
              <a:chOff x="7170738" y="4168775"/>
              <a:chExt cx="817563" cy="620713"/>
            </a:xfrm>
            <a:grpFill/>
          </p:grpSpPr>
          <p:sp>
            <p:nvSpPr>
              <p:cNvPr id="111" name="Freeform 14">
                <a:extLst>
                  <a:ext uri="{FF2B5EF4-FFF2-40B4-BE49-F238E27FC236}">
                    <a16:creationId xmlns:a16="http://schemas.microsoft.com/office/drawing/2014/main" id="{ABF2F3C7-B1AA-4675-B235-43EBBD720775}"/>
                  </a:ext>
                </a:extLst>
              </p:cNvPr>
              <p:cNvSpPr>
                <a:spLocks/>
              </p:cNvSpPr>
              <p:nvPr/>
            </p:nvSpPr>
            <p:spPr bwMode="auto">
              <a:xfrm>
                <a:off x="7170738" y="4168775"/>
                <a:ext cx="785813" cy="354013"/>
              </a:xfrm>
              <a:custGeom>
                <a:avLst/>
                <a:gdLst>
                  <a:gd name="T0" fmla="*/ 246 w 495"/>
                  <a:gd name="T1" fmla="*/ 223 h 223"/>
                  <a:gd name="T2" fmla="*/ 0 w 495"/>
                  <a:gd name="T3" fmla="*/ 111 h 223"/>
                  <a:gd name="T4" fmla="*/ 252 w 495"/>
                  <a:gd name="T5" fmla="*/ 0 h 223"/>
                  <a:gd name="T6" fmla="*/ 495 w 495"/>
                  <a:gd name="T7" fmla="*/ 109 h 223"/>
                  <a:gd name="T8" fmla="*/ 246 w 495"/>
                  <a:gd name="T9" fmla="*/ 223 h 223"/>
                </a:gdLst>
                <a:ahLst/>
                <a:cxnLst>
                  <a:cxn ang="0">
                    <a:pos x="T0" y="T1"/>
                  </a:cxn>
                  <a:cxn ang="0">
                    <a:pos x="T2" y="T3"/>
                  </a:cxn>
                  <a:cxn ang="0">
                    <a:pos x="T4" y="T5"/>
                  </a:cxn>
                  <a:cxn ang="0">
                    <a:pos x="T6" y="T7"/>
                  </a:cxn>
                  <a:cxn ang="0">
                    <a:pos x="T8" y="T9"/>
                  </a:cxn>
                </a:cxnLst>
                <a:rect l="0" t="0" r="r" b="b"/>
                <a:pathLst>
                  <a:path w="495" h="223">
                    <a:moveTo>
                      <a:pt x="246" y="223"/>
                    </a:moveTo>
                    <a:lnTo>
                      <a:pt x="0" y="111"/>
                    </a:lnTo>
                    <a:lnTo>
                      <a:pt x="252" y="0"/>
                    </a:lnTo>
                    <a:lnTo>
                      <a:pt x="495" y="109"/>
                    </a:lnTo>
                    <a:lnTo>
                      <a:pt x="246"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12" name="Rectangle 15">
                <a:extLst>
                  <a:ext uri="{FF2B5EF4-FFF2-40B4-BE49-F238E27FC236}">
                    <a16:creationId xmlns:a16="http://schemas.microsoft.com/office/drawing/2014/main" id="{2DAA9289-839A-4799-89EA-2F9FEDF05323}"/>
                  </a:ext>
                </a:extLst>
              </p:cNvPr>
              <p:cNvSpPr>
                <a:spLocks noChangeArrowheads="1"/>
              </p:cNvSpPr>
              <p:nvPr/>
            </p:nvSpPr>
            <p:spPr bwMode="auto">
              <a:xfrm>
                <a:off x="7924800" y="4335463"/>
                <a:ext cx="23813" cy="257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13" name="Oval 16">
                <a:extLst>
                  <a:ext uri="{FF2B5EF4-FFF2-40B4-BE49-F238E27FC236}">
                    <a16:creationId xmlns:a16="http://schemas.microsoft.com/office/drawing/2014/main" id="{C02AE40D-B897-46DD-A6A3-5421C5F31732}"/>
                  </a:ext>
                </a:extLst>
              </p:cNvPr>
              <p:cNvSpPr>
                <a:spLocks noChangeArrowheads="1"/>
              </p:cNvSpPr>
              <p:nvPr/>
            </p:nvSpPr>
            <p:spPr bwMode="auto">
              <a:xfrm>
                <a:off x="7897813" y="4564063"/>
                <a:ext cx="76200" cy="777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14" name="Freeform 17">
                <a:extLst>
                  <a:ext uri="{FF2B5EF4-FFF2-40B4-BE49-F238E27FC236}">
                    <a16:creationId xmlns:a16="http://schemas.microsoft.com/office/drawing/2014/main" id="{457DA65F-5DD2-4FB0-BE26-AB5BB2BECDD2}"/>
                  </a:ext>
                </a:extLst>
              </p:cNvPr>
              <p:cNvSpPr>
                <a:spLocks/>
              </p:cNvSpPr>
              <p:nvPr/>
            </p:nvSpPr>
            <p:spPr bwMode="auto">
              <a:xfrm>
                <a:off x="7888288" y="4605338"/>
                <a:ext cx="55563" cy="171450"/>
              </a:xfrm>
              <a:custGeom>
                <a:avLst/>
                <a:gdLst>
                  <a:gd name="T0" fmla="*/ 14 w 26"/>
                  <a:gd name="T1" fmla="*/ 4 h 79"/>
                  <a:gd name="T2" fmla="*/ 6 w 26"/>
                  <a:gd name="T3" fmla="*/ 79 h 79"/>
                  <a:gd name="T4" fmla="*/ 26 w 26"/>
                  <a:gd name="T5" fmla="*/ 79 h 79"/>
                  <a:gd name="T6" fmla="*/ 26 w 26"/>
                  <a:gd name="T7" fmla="*/ 0 h 79"/>
                  <a:gd name="T8" fmla="*/ 14 w 26"/>
                  <a:gd name="T9" fmla="*/ 4 h 79"/>
                </a:gdLst>
                <a:ahLst/>
                <a:cxnLst>
                  <a:cxn ang="0">
                    <a:pos x="T0" y="T1"/>
                  </a:cxn>
                  <a:cxn ang="0">
                    <a:pos x="T2" y="T3"/>
                  </a:cxn>
                  <a:cxn ang="0">
                    <a:pos x="T4" y="T5"/>
                  </a:cxn>
                  <a:cxn ang="0">
                    <a:pos x="T6" y="T7"/>
                  </a:cxn>
                  <a:cxn ang="0">
                    <a:pos x="T8" y="T9"/>
                  </a:cxn>
                </a:cxnLst>
                <a:rect l="0" t="0" r="r" b="b"/>
                <a:pathLst>
                  <a:path w="26" h="79">
                    <a:moveTo>
                      <a:pt x="14" y="4"/>
                    </a:moveTo>
                    <a:cubicBezTo>
                      <a:pt x="14" y="4"/>
                      <a:pt x="0" y="34"/>
                      <a:pt x="6" y="79"/>
                    </a:cubicBezTo>
                    <a:cubicBezTo>
                      <a:pt x="26" y="79"/>
                      <a:pt x="26" y="79"/>
                      <a:pt x="26" y="79"/>
                    </a:cubicBezTo>
                    <a:cubicBezTo>
                      <a:pt x="26" y="0"/>
                      <a:pt x="26" y="0"/>
                      <a:pt x="26" y="0"/>
                    </a:cubicBezTo>
                    <a:cubicBezTo>
                      <a:pt x="26" y="0"/>
                      <a:pt x="14" y="7"/>
                      <a:pt x="1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15" name="Freeform 18">
                <a:extLst>
                  <a:ext uri="{FF2B5EF4-FFF2-40B4-BE49-F238E27FC236}">
                    <a16:creationId xmlns:a16="http://schemas.microsoft.com/office/drawing/2014/main" id="{CFDC1182-DD03-44A4-9FA6-0947631F9FDE}"/>
                  </a:ext>
                </a:extLst>
              </p:cNvPr>
              <p:cNvSpPr>
                <a:spLocks/>
              </p:cNvSpPr>
              <p:nvPr/>
            </p:nvSpPr>
            <p:spPr bwMode="auto">
              <a:xfrm>
                <a:off x="7932738" y="4605338"/>
                <a:ext cx="55563" cy="171450"/>
              </a:xfrm>
              <a:custGeom>
                <a:avLst/>
                <a:gdLst>
                  <a:gd name="T0" fmla="*/ 11 w 25"/>
                  <a:gd name="T1" fmla="*/ 4 h 79"/>
                  <a:gd name="T2" fmla="*/ 20 w 25"/>
                  <a:gd name="T3" fmla="*/ 79 h 79"/>
                  <a:gd name="T4" fmla="*/ 0 w 25"/>
                  <a:gd name="T5" fmla="*/ 79 h 79"/>
                  <a:gd name="T6" fmla="*/ 0 w 25"/>
                  <a:gd name="T7" fmla="*/ 0 h 79"/>
                  <a:gd name="T8" fmla="*/ 11 w 25"/>
                  <a:gd name="T9" fmla="*/ 4 h 79"/>
                </a:gdLst>
                <a:ahLst/>
                <a:cxnLst>
                  <a:cxn ang="0">
                    <a:pos x="T0" y="T1"/>
                  </a:cxn>
                  <a:cxn ang="0">
                    <a:pos x="T2" y="T3"/>
                  </a:cxn>
                  <a:cxn ang="0">
                    <a:pos x="T4" y="T5"/>
                  </a:cxn>
                  <a:cxn ang="0">
                    <a:pos x="T6" y="T7"/>
                  </a:cxn>
                  <a:cxn ang="0">
                    <a:pos x="T8" y="T9"/>
                  </a:cxn>
                </a:cxnLst>
                <a:rect l="0" t="0" r="r" b="b"/>
                <a:pathLst>
                  <a:path w="25" h="79">
                    <a:moveTo>
                      <a:pt x="11" y="4"/>
                    </a:moveTo>
                    <a:cubicBezTo>
                      <a:pt x="11" y="4"/>
                      <a:pt x="25" y="34"/>
                      <a:pt x="20" y="79"/>
                    </a:cubicBezTo>
                    <a:cubicBezTo>
                      <a:pt x="0" y="79"/>
                      <a:pt x="0" y="79"/>
                      <a:pt x="0" y="79"/>
                    </a:cubicBezTo>
                    <a:cubicBezTo>
                      <a:pt x="0" y="0"/>
                      <a:pt x="0" y="0"/>
                      <a:pt x="0" y="0"/>
                    </a:cubicBezTo>
                    <a:cubicBezTo>
                      <a:pt x="0" y="0"/>
                      <a:pt x="11" y="7"/>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16" name="Freeform 19">
                <a:extLst>
                  <a:ext uri="{FF2B5EF4-FFF2-40B4-BE49-F238E27FC236}">
                    <a16:creationId xmlns:a16="http://schemas.microsoft.com/office/drawing/2014/main" id="{1E13A4D5-B9E2-4EFA-9A40-FE2AB984ABF2}"/>
                  </a:ext>
                </a:extLst>
              </p:cNvPr>
              <p:cNvSpPr>
                <a:spLocks/>
              </p:cNvSpPr>
              <p:nvPr/>
            </p:nvSpPr>
            <p:spPr bwMode="auto">
              <a:xfrm>
                <a:off x="7327900" y="4449763"/>
                <a:ext cx="455613" cy="339725"/>
              </a:xfrm>
              <a:custGeom>
                <a:avLst/>
                <a:gdLst>
                  <a:gd name="T0" fmla="*/ 209 w 209"/>
                  <a:gd name="T1" fmla="*/ 0 h 156"/>
                  <a:gd name="T2" fmla="*/ 104 w 209"/>
                  <a:gd name="T3" fmla="*/ 49 h 156"/>
                  <a:gd name="T4" fmla="*/ 0 w 209"/>
                  <a:gd name="T5" fmla="*/ 0 h 156"/>
                  <a:gd name="T6" fmla="*/ 0 w 209"/>
                  <a:gd name="T7" fmla="*/ 120 h 156"/>
                  <a:gd name="T8" fmla="*/ 102 w 209"/>
                  <a:gd name="T9" fmla="*/ 156 h 156"/>
                  <a:gd name="T10" fmla="*/ 102 w 209"/>
                  <a:gd name="T11" fmla="*/ 156 h 156"/>
                  <a:gd name="T12" fmla="*/ 104 w 209"/>
                  <a:gd name="T13" fmla="*/ 156 h 156"/>
                  <a:gd name="T14" fmla="*/ 107 w 209"/>
                  <a:gd name="T15" fmla="*/ 156 h 156"/>
                  <a:gd name="T16" fmla="*/ 107 w 209"/>
                  <a:gd name="T17" fmla="*/ 156 h 156"/>
                  <a:gd name="T18" fmla="*/ 209 w 209"/>
                  <a:gd name="T19" fmla="*/ 120 h 156"/>
                  <a:gd name="T20" fmla="*/ 209 w 209"/>
                  <a:gd name="T2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9" h="156">
                    <a:moveTo>
                      <a:pt x="209" y="0"/>
                    </a:moveTo>
                    <a:cubicBezTo>
                      <a:pt x="209" y="1"/>
                      <a:pt x="121" y="41"/>
                      <a:pt x="104" y="49"/>
                    </a:cubicBezTo>
                    <a:cubicBezTo>
                      <a:pt x="87" y="41"/>
                      <a:pt x="0" y="1"/>
                      <a:pt x="0" y="0"/>
                    </a:cubicBezTo>
                    <a:cubicBezTo>
                      <a:pt x="0" y="120"/>
                      <a:pt x="0" y="120"/>
                      <a:pt x="0" y="120"/>
                    </a:cubicBezTo>
                    <a:cubicBezTo>
                      <a:pt x="28" y="150"/>
                      <a:pt x="84" y="155"/>
                      <a:pt x="102" y="156"/>
                    </a:cubicBezTo>
                    <a:cubicBezTo>
                      <a:pt x="102" y="156"/>
                      <a:pt x="102" y="156"/>
                      <a:pt x="102" y="156"/>
                    </a:cubicBezTo>
                    <a:cubicBezTo>
                      <a:pt x="102" y="156"/>
                      <a:pt x="103" y="156"/>
                      <a:pt x="104" y="156"/>
                    </a:cubicBezTo>
                    <a:cubicBezTo>
                      <a:pt x="106" y="156"/>
                      <a:pt x="107" y="156"/>
                      <a:pt x="107" y="156"/>
                    </a:cubicBezTo>
                    <a:cubicBezTo>
                      <a:pt x="107" y="156"/>
                      <a:pt x="107" y="156"/>
                      <a:pt x="107" y="156"/>
                    </a:cubicBezTo>
                    <a:cubicBezTo>
                      <a:pt x="125" y="155"/>
                      <a:pt x="181" y="150"/>
                      <a:pt x="209" y="120"/>
                    </a:cubicBezTo>
                    <a:lnTo>
                      <a:pt x="20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sp>
          <p:nvSpPr>
            <p:cNvPr id="30" name="Freeform 20">
              <a:extLst>
                <a:ext uri="{FF2B5EF4-FFF2-40B4-BE49-F238E27FC236}">
                  <a16:creationId xmlns:a16="http://schemas.microsoft.com/office/drawing/2014/main" id="{40568376-AF43-438C-8F99-D7B328367AC2}"/>
                </a:ext>
              </a:extLst>
            </p:cNvPr>
            <p:cNvSpPr>
              <a:spLocks noEditPoints="1"/>
            </p:cNvSpPr>
            <p:nvPr/>
          </p:nvSpPr>
          <p:spPr bwMode="auto">
            <a:xfrm>
              <a:off x="4420297" y="2828365"/>
              <a:ext cx="411938" cy="433835"/>
            </a:xfrm>
            <a:custGeom>
              <a:avLst/>
              <a:gdLst>
                <a:gd name="T0" fmla="*/ 168 w 219"/>
                <a:gd name="T1" fmla="*/ 224 h 231"/>
                <a:gd name="T2" fmla="*/ 197 w 219"/>
                <a:gd name="T3" fmla="*/ 212 h 231"/>
                <a:gd name="T4" fmla="*/ 168 w 219"/>
                <a:gd name="T5" fmla="*/ 132 h 231"/>
                <a:gd name="T6" fmla="*/ 168 w 219"/>
                <a:gd name="T7" fmla="*/ 150 h 231"/>
                <a:gd name="T8" fmla="*/ 192 w 219"/>
                <a:gd name="T9" fmla="*/ 190 h 231"/>
                <a:gd name="T10" fmla="*/ 168 w 219"/>
                <a:gd name="T11" fmla="*/ 209 h 231"/>
                <a:gd name="T12" fmla="*/ 168 w 219"/>
                <a:gd name="T13" fmla="*/ 224 h 231"/>
                <a:gd name="T14" fmla="*/ 168 w 219"/>
                <a:gd name="T15" fmla="*/ 203 h 231"/>
                <a:gd name="T16" fmla="*/ 168 w 219"/>
                <a:gd name="T17" fmla="*/ 157 h 231"/>
                <a:gd name="T18" fmla="*/ 181 w 219"/>
                <a:gd name="T19" fmla="*/ 187 h 231"/>
                <a:gd name="T20" fmla="*/ 168 w 219"/>
                <a:gd name="T21" fmla="*/ 203 h 231"/>
                <a:gd name="T22" fmla="*/ 146 w 219"/>
                <a:gd name="T23" fmla="*/ 112 h 231"/>
                <a:gd name="T24" fmla="*/ 141 w 219"/>
                <a:gd name="T25" fmla="*/ 98 h 231"/>
                <a:gd name="T26" fmla="*/ 141 w 219"/>
                <a:gd name="T27" fmla="*/ 44 h 231"/>
                <a:gd name="T28" fmla="*/ 146 w 219"/>
                <a:gd name="T29" fmla="*/ 37 h 231"/>
                <a:gd name="T30" fmla="*/ 148 w 219"/>
                <a:gd name="T31" fmla="*/ 37 h 231"/>
                <a:gd name="T32" fmla="*/ 148 w 219"/>
                <a:gd name="T33" fmla="*/ 14 h 231"/>
                <a:gd name="T34" fmla="*/ 146 w 219"/>
                <a:gd name="T35" fmla="*/ 14 h 231"/>
                <a:gd name="T36" fmla="*/ 146 w 219"/>
                <a:gd name="T37" fmla="*/ 13 h 231"/>
                <a:gd name="T38" fmla="*/ 114 w 219"/>
                <a:gd name="T39" fmla="*/ 0 h 231"/>
                <a:gd name="T40" fmla="*/ 81 w 219"/>
                <a:gd name="T41" fmla="*/ 13 h 231"/>
                <a:gd name="T42" fmla="*/ 81 w 219"/>
                <a:gd name="T43" fmla="*/ 14 h 231"/>
                <a:gd name="T44" fmla="*/ 80 w 219"/>
                <a:gd name="T45" fmla="*/ 14 h 231"/>
                <a:gd name="T46" fmla="*/ 80 w 219"/>
                <a:gd name="T47" fmla="*/ 37 h 231"/>
                <a:gd name="T48" fmla="*/ 81 w 219"/>
                <a:gd name="T49" fmla="*/ 37 h 231"/>
                <a:gd name="T50" fmla="*/ 90 w 219"/>
                <a:gd name="T51" fmla="*/ 45 h 231"/>
                <a:gd name="T52" fmla="*/ 90 w 219"/>
                <a:gd name="T53" fmla="*/ 98 h 231"/>
                <a:gd name="T54" fmla="*/ 83 w 219"/>
                <a:gd name="T55" fmla="*/ 112 h 231"/>
                <a:gd name="T56" fmla="*/ 31 w 219"/>
                <a:gd name="T57" fmla="*/ 212 h 231"/>
                <a:gd name="T58" fmla="*/ 114 w 219"/>
                <a:gd name="T59" fmla="*/ 230 h 231"/>
                <a:gd name="T60" fmla="*/ 168 w 219"/>
                <a:gd name="T61" fmla="*/ 224 h 231"/>
                <a:gd name="T62" fmla="*/ 168 w 219"/>
                <a:gd name="T63" fmla="*/ 209 h 231"/>
                <a:gd name="T64" fmla="*/ 144 w 219"/>
                <a:gd name="T65" fmla="*/ 212 h 231"/>
                <a:gd name="T66" fmla="*/ 144 w 219"/>
                <a:gd name="T67" fmla="*/ 212 h 231"/>
                <a:gd name="T68" fmla="*/ 168 w 219"/>
                <a:gd name="T69" fmla="*/ 203 h 231"/>
                <a:gd name="T70" fmla="*/ 168 w 219"/>
                <a:gd name="T71" fmla="*/ 157 h 231"/>
                <a:gd name="T72" fmla="*/ 149 w 219"/>
                <a:gd name="T73" fmla="*/ 134 h 231"/>
                <a:gd name="T74" fmla="*/ 168 w 219"/>
                <a:gd name="T75" fmla="*/ 150 h 231"/>
                <a:gd name="T76" fmla="*/ 168 w 219"/>
                <a:gd name="T77" fmla="*/ 132 h 231"/>
                <a:gd name="T78" fmla="*/ 146 w 219"/>
                <a:gd name="T79" fmla="*/ 1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9" h="231">
                  <a:moveTo>
                    <a:pt x="168" y="224"/>
                  </a:moveTo>
                  <a:cubicBezTo>
                    <a:pt x="179" y="221"/>
                    <a:pt x="189" y="217"/>
                    <a:pt x="197" y="212"/>
                  </a:cubicBezTo>
                  <a:cubicBezTo>
                    <a:pt x="219" y="196"/>
                    <a:pt x="191" y="157"/>
                    <a:pt x="168" y="132"/>
                  </a:cubicBezTo>
                  <a:cubicBezTo>
                    <a:pt x="168" y="150"/>
                    <a:pt x="168" y="150"/>
                    <a:pt x="168" y="150"/>
                  </a:cubicBezTo>
                  <a:cubicBezTo>
                    <a:pt x="180" y="162"/>
                    <a:pt x="193" y="177"/>
                    <a:pt x="192" y="190"/>
                  </a:cubicBezTo>
                  <a:cubicBezTo>
                    <a:pt x="192" y="201"/>
                    <a:pt x="180" y="207"/>
                    <a:pt x="168" y="209"/>
                  </a:cubicBezTo>
                  <a:cubicBezTo>
                    <a:pt x="168" y="224"/>
                    <a:pt x="168" y="224"/>
                    <a:pt x="168" y="224"/>
                  </a:cubicBezTo>
                  <a:close/>
                  <a:moveTo>
                    <a:pt x="168" y="203"/>
                  </a:moveTo>
                  <a:cubicBezTo>
                    <a:pt x="168" y="157"/>
                    <a:pt x="168" y="157"/>
                    <a:pt x="168" y="157"/>
                  </a:cubicBezTo>
                  <a:cubicBezTo>
                    <a:pt x="175" y="167"/>
                    <a:pt x="182" y="179"/>
                    <a:pt x="181" y="187"/>
                  </a:cubicBezTo>
                  <a:cubicBezTo>
                    <a:pt x="180" y="194"/>
                    <a:pt x="175" y="199"/>
                    <a:pt x="168" y="203"/>
                  </a:cubicBezTo>
                  <a:close/>
                  <a:moveTo>
                    <a:pt x="146" y="112"/>
                  </a:moveTo>
                  <a:cubicBezTo>
                    <a:pt x="146" y="112"/>
                    <a:pt x="141" y="109"/>
                    <a:pt x="141" y="98"/>
                  </a:cubicBezTo>
                  <a:cubicBezTo>
                    <a:pt x="141" y="90"/>
                    <a:pt x="141" y="56"/>
                    <a:pt x="141" y="44"/>
                  </a:cubicBezTo>
                  <a:cubicBezTo>
                    <a:pt x="144" y="43"/>
                    <a:pt x="146" y="40"/>
                    <a:pt x="146" y="37"/>
                  </a:cubicBezTo>
                  <a:cubicBezTo>
                    <a:pt x="148" y="37"/>
                    <a:pt x="148" y="37"/>
                    <a:pt x="148" y="37"/>
                  </a:cubicBezTo>
                  <a:cubicBezTo>
                    <a:pt x="148" y="14"/>
                    <a:pt x="148" y="14"/>
                    <a:pt x="148" y="14"/>
                  </a:cubicBezTo>
                  <a:cubicBezTo>
                    <a:pt x="146" y="14"/>
                    <a:pt x="146" y="14"/>
                    <a:pt x="146" y="14"/>
                  </a:cubicBezTo>
                  <a:cubicBezTo>
                    <a:pt x="146" y="14"/>
                    <a:pt x="146" y="13"/>
                    <a:pt x="146" y="13"/>
                  </a:cubicBezTo>
                  <a:cubicBezTo>
                    <a:pt x="146" y="6"/>
                    <a:pt x="132" y="0"/>
                    <a:pt x="114" y="0"/>
                  </a:cubicBezTo>
                  <a:cubicBezTo>
                    <a:pt x="95" y="0"/>
                    <a:pt x="81" y="6"/>
                    <a:pt x="81" y="13"/>
                  </a:cubicBezTo>
                  <a:cubicBezTo>
                    <a:pt x="81" y="13"/>
                    <a:pt x="81" y="14"/>
                    <a:pt x="81" y="14"/>
                  </a:cubicBezTo>
                  <a:cubicBezTo>
                    <a:pt x="80" y="14"/>
                    <a:pt x="80" y="14"/>
                    <a:pt x="80" y="14"/>
                  </a:cubicBezTo>
                  <a:cubicBezTo>
                    <a:pt x="80" y="37"/>
                    <a:pt x="80" y="37"/>
                    <a:pt x="80" y="37"/>
                  </a:cubicBezTo>
                  <a:cubicBezTo>
                    <a:pt x="81" y="37"/>
                    <a:pt x="81" y="37"/>
                    <a:pt x="81" y="37"/>
                  </a:cubicBezTo>
                  <a:cubicBezTo>
                    <a:pt x="81" y="40"/>
                    <a:pt x="84" y="43"/>
                    <a:pt x="90" y="45"/>
                  </a:cubicBezTo>
                  <a:cubicBezTo>
                    <a:pt x="90" y="56"/>
                    <a:pt x="90" y="90"/>
                    <a:pt x="90" y="98"/>
                  </a:cubicBezTo>
                  <a:cubicBezTo>
                    <a:pt x="90" y="109"/>
                    <a:pt x="83" y="112"/>
                    <a:pt x="83" y="112"/>
                  </a:cubicBezTo>
                  <a:cubicBezTo>
                    <a:pt x="71" y="119"/>
                    <a:pt x="0" y="190"/>
                    <a:pt x="31" y="212"/>
                  </a:cubicBezTo>
                  <a:cubicBezTo>
                    <a:pt x="58" y="231"/>
                    <a:pt x="105" y="230"/>
                    <a:pt x="114" y="230"/>
                  </a:cubicBezTo>
                  <a:cubicBezTo>
                    <a:pt x="121" y="230"/>
                    <a:pt x="145" y="230"/>
                    <a:pt x="168" y="224"/>
                  </a:cubicBezTo>
                  <a:cubicBezTo>
                    <a:pt x="168" y="209"/>
                    <a:pt x="168" y="209"/>
                    <a:pt x="168" y="209"/>
                  </a:cubicBezTo>
                  <a:cubicBezTo>
                    <a:pt x="156" y="212"/>
                    <a:pt x="144" y="212"/>
                    <a:pt x="144" y="212"/>
                  </a:cubicBezTo>
                  <a:cubicBezTo>
                    <a:pt x="144" y="212"/>
                    <a:pt x="144" y="212"/>
                    <a:pt x="144" y="212"/>
                  </a:cubicBezTo>
                  <a:cubicBezTo>
                    <a:pt x="144" y="212"/>
                    <a:pt x="158" y="210"/>
                    <a:pt x="168" y="203"/>
                  </a:cubicBezTo>
                  <a:cubicBezTo>
                    <a:pt x="168" y="157"/>
                    <a:pt x="168" y="157"/>
                    <a:pt x="168" y="157"/>
                  </a:cubicBezTo>
                  <a:cubicBezTo>
                    <a:pt x="159" y="144"/>
                    <a:pt x="149" y="134"/>
                    <a:pt x="149" y="134"/>
                  </a:cubicBezTo>
                  <a:cubicBezTo>
                    <a:pt x="149" y="134"/>
                    <a:pt x="158" y="141"/>
                    <a:pt x="168" y="150"/>
                  </a:cubicBezTo>
                  <a:cubicBezTo>
                    <a:pt x="168" y="132"/>
                    <a:pt x="168" y="132"/>
                    <a:pt x="168" y="132"/>
                  </a:cubicBezTo>
                  <a:cubicBezTo>
                    <a:pt x="159" y="122"/>
                    <a:pt x="150" y="114"/>
                    <a:pt x="146" y="112"/>
                  </a:cubicBezTo>
                  <a:close/>
                </a:path>
              </a:pathLst>
            </a:cu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31" name="Oval 21">
              <a:extLst>
                <a:ext uri="{FF2B5EF4-FFF2-40B4-BE49-F238E27FC236}">
                  <a16:creationId xmlns:a16="http://schemas.microsoft.com/office/drawing/2014/main" id="{9CC01F80-DFCB-48ED-B25C-17DEAACB8163}"/>
                </a:ext>
              </a:extLst>
            </p:cNvPr>
            <p:cNvSpPr>
              <a:spLocks noChangeArrowheads="1"/>
            </p:cNvSpPr>
            <p:nvPr/>
          </p:nvSpPr>
          <p:spPr bwMode="auto">
            <a:xfrm>
              <a:off x="7049304" y="2727092"/>
              <a:ext cx="121802" cy="121802"/>
            </a:xfrm>
            <a:prstGeom prst="ellipse">
              <a:avLst/>
            </a:pr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32" name="Freeform 22">
              <a:extLst>
                <a:ext uri="{FF2B5EF4-FFF2-40B4-BE49-F238E27FC236}">
                  <a16:creationId xmlns:a16="http://schemas.microsoft.com/office/drawing/2014/main" id="{0A204BCE-0CCC-42E9-9CEF-54F7238B97B8}"/>
                </a:ext>
              </a:extLst>
            </p:cNvPr>
            <p:cNvSpPr>
              <a:spLocks/>
            </p:cNvSpPr>
            <p:nvPr/>
          </p:nvSpPr>
          <p:spPr bwMode="auto">
            <a:xfrm>
              <a:off x="7093097" y="2817417"/>
              <a:ext cx="191599" cy="399620"/>
            </a:xfrm>
            <a:custGeom>
              <a:avLst/>
              <a:gdLst>
                <a:gd name="T0" fmla="*/ 0 w 102"/>
                <a:gd name="T1" fmla="*/ 6 h 213"/>
                <a:gd name="T2" fmla="*/ 68 w 102"/>
                <a:gd name="T3" fmla="*/ 184 h 213"/>
                <a:gd name="T4" fmla="*/ 99 w 102"/>
                <a:gd name="T5" fmla="*/ 213 h 213"/>
                <a:gd name="T6" fmla="*/ 23 w 102"/>
                <a:gd name="T7" fmla="*/ 0 h 213"/>
                <a:gd name="T8" fmla="*/ 0 w 102"/>
                <a:gd name="T9" fmla="*/ 6 h 213"/>
              </a:gdLst>
              <a:ahLst/>
              <a:cxnLst>
                <a:cxn ang="0">
                  <a:pos x="T0" y="T1"/>
                </a:cxn>
                <a:cxn ang="0">
                  <a:pos x="T2" y="T3"/>
                </a:cxn>
                <a:cxn ang="0">
                  <a:pos x="T4" y="T5"/>
                </a:cxn>
                <a:cxn ang="0">
                  <a:pos x="T6" y="T7"/>
                </a:cxn>
                <a:cxn ang="0">
                  <a:pos x="T8" y="T9"/>
                </a:cxn>
              </a:cxnLst>
              <a:rect l="0" t="0" r="r" b="b"/>
              <a:pathLst>
                <a:path w="102" h="213">
                  <a:moveTo>
                    <a:pt x="0" y="6"/>
                  </a:moveTo>
                  <a:cubicBezTo>
                    <a:pt x="0" y="7"/>
                    <a:pt x="68" y="184"/>
                    <a:pt x="68" y="184"/>
                  </a:cubicBezTo>
                  <a:cubicBezTo>
                    <a:pt x="68" y="184"/>
                    <a:pt x="96" y="213"/>
                    <a:pt x="99" y="213"/>
                  </a:cubicBezTo>
                  <a:cubicBezTo>
                    <a:pt x="102" y="213"/>
                    <a:pt x="23" y="0"/>
                    <a:pt x="23" y="0"/>
                  </a:cubicBezTo>
                  <a:lnTo>
                    <a:pt x="0" y="6"/>
                  </a:lnTo>
                  <a:close/>
                </a:path>
              </a:pathLst>
            </a:cu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33" name="Freeform 23">
              <a:extLst>
                <a:ext uri="{FF2B5EF4-FFF2-40B4-BE49-F238E27FC236}">
                  <a16:creationId xmlns:a16="http://schemas.microsoft.com/office/drawing/2014/main" id="{4CE994ED-F4C3-4606-B82F-A69A9828114C}"/>
                </a:ext>
              </a:extLst>
            </p:cNvPr>
            <p:cNvSpPr>
              <a:spLocks/>
            </p:cNvSpPr>
            <p:nvPr/>
          </p:nvSpPr>
          <p:spPr bwMode="auto">
            <a:xfrm>
              <a:off x="6924765" y="2817417"/>
              <a:ext cx="205284" cy="394145"/>
            </a:xfrm>
            <a:custGeom>
              <a:avLst/>
              <a:gdLst>
                <a:gd name="T0" fmla="*/ 149 w 150"/>
                <a:gd name="T1" fmla="*/ 14 h 288"/>
                <a:gd name="T2" fmla="*/ 40 w 150"/>
                <a:gd name="T3" fmla="*/ 248 h 288"/>
                <a:gd name="T4" fmla="*/ 0 w 150"/>
                <a:gd name="T5" fmla="*/ 288 h 288"/>
                <a:gd name="T6" fmla="*/ 11 w 150"/>
                <a:gd name="T7" fmla="*/ 233 h 288"/>
                <a:gd name="T8" fmla="*/ 117 w 150"/>
                <a:gd name="T9" fmla="*/ 0 h 288"/>
                <a:gd name="T10" fmla="*/ 150 w 150"/>
                <a:gd name="T11" fmla="*/ 11 h 288"/>
                <a:gd name="T12" fmla="*/ 149 w 150"/>
                <a:gd name="T13" fmla="*/ 14 h 288"/>
              </a:gdLst>
              <a:ahLst/>
              <a:cxnLst>
                <a:cxn ang="0">
                  <a:pos x="T0" y="T1"/>
                </a:cxn>
                <a:cxn ang="0">
                  <a:pos x="T2" y="T3"/>
                </a:cxn>
                <a:cxn ang="0">
                  <a:pos x="T4" y="T5"/>
                </a:cxn>
                <a:cxn ang="0">
                  <a:pos x="T6" y="T7"/>
                </a:cxn>
                <a:cxn ang="0">
                  <a:pos x="T8" y="T9"/>
                </a:cxn>
                <a:cxn ang="0">
                  <a:pos x="T10" y="T11"/>
                </a:cxn>
                <a:cxn ang="0">
                  <a:pos x="T12" y="T13"/>
                </a:cxn>
              </a:cxnLst>
              <a:rect l="0" t="0" r="r" b="b"/>
              <a:pathLst>
                <a:path w="150" h="288">
                  <a:moveTo>
                    <a:pt x="149" y="14"/>
                  </a:moveTo>
                  <a:lnTo>
                    <a:pt x="40" y="248"/>
                  </a:lnTo>
                  <a:lnTo>
                    <a:pt x="0" y="288"/>
                  </a:lnTo>
                  <a:lnTo>
                    <a:pt x="11" y="233"/>
                  </a:lnTo>
                  <a:lnTo>
                    <a:pt x="117" y="0"/>
                  </a:lnTo>
                  <a:lnTo>
                    <a:pt x="150" y="11"/>
                  </a:lnTo>
                  <a:lnTo>
                    <a:pt x="149" y="14"/>
                  </a:lnTo>
                  <a:close/>
                </a:path>
              </a:pathLst>
            </a:cu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34" name="Freeform 24">
              <a:extLst>
                <a:ext uri="{FF2B5EF4-FFF2-40B4-BE49-F238E27FC236}">
                  <a16:creationId xmlns:a16="http://schemas.microsoft.com/office/drawing/2014/main" id="{6923EA8E-3FC5-40EA-AE58-988F86E5D8C5}"/>
                </a:ext>
              </a:extLst>
            </p:cNvPr>
            <p:cNvSpPr>
              <a:spLocks/>
            </p:cNvSpPr>
            <p:nvPr/>
          </p:nvSpPr>
          <p:spPr bwMode="auto">
            <a:xfrm>
              <a:off x="7104046" y="2683299"/>
              <a:ext cx="21897" cy="68428"/>
            </a:xfrm>
            <a:custGeom>
              <a:avLst/>
              <a:gdLst>
                <a:gd name="T0" fmla="*/ 12 w 12"/>
                <a:gd name="T1" fmla="*/ 30 h 36"/>
                <a:gd name="T2" fmla="*/ 6 w 12"/>
                <a:gd name="T3" fmla="*/ 36 h 36"/>
                <a:gd name="T4" fmla="*/ 0 w 12"/>
                <a:gd name="T5" fmla="*/ 30 h 36"/>
                <a:gd name="T6" fmla="*/ 0 w 12"/>
                <a:gd name="T7" fmla="*/ 6 h 36"/>
                <a:gd name="T8" fmla="*/ 6 w 12"/>
                <a:gd name="T9" fmla="*/ 0 h 36"/>
                <a:gd name="T10" fmla="*/ 12 w 12"/>
                <a:gd name="T11" fmla="*/ 6 h 36"/>
                <a:gd name="T12" fmla="*/ 12 w 12"/>
                <a:gd name="T13" fmla="*/ 30 h 36"/>
              </a:gdLst>
              <a:ahLst/>
              <a:cxnLst>
                <a:cxn ang="0">
                  <a:pos x="T0" y="T1"/>
                </a:cxn>
                <a:cxn ang="0">
                  <a:pos x="T2" y="T3"/>
                </a:cxn>
                <a:cxn ang="0">
                  <a:pos x="T4" y="T5"/>
                </a:cxn>
                <a:cxn ang="0">
                  <a:pos x="T6" y="T7"/>
                </a:cxn>
                <a:cxn ang="0">
                  <a:pos x="T8" y="T9"/>
                </a:cxn>
                <a:cxn ang="0">
                  <a:pos x="T10" y="T11"/>
                </a:cxn>
                <a:cxn ang="0">
                  <a:pos x="T12" y="T13"/>
                </a:cxn>
              </a:cxnLst>
              <a:rect l="0" t="0" r="r" b="b"/>
              <a:pathLst>
                <a:path w="12" h="36">
                  <a:moveTo>
                    <a:pt x="12" y="30"/>
                  </a:moveTo>
                  <a:cubicBezTo>
                    <a:pt x="12" y="33"/>
                    <a:pt x="10" y="36"/>
                    <a:pt x="6" y="36"/>
                  </a:cubicBezTo>
                  <a:cubicBezTo>
                    <a:pt x="3" y="36"/>
                    <a:pt x="0" y="33"/>
                    <a:pt x="0" y="30"/>
                  </a:cubicBezTo>
                  <a:cubicBezTo>
                    <a:pt x="0" y="6"/>
                    <a:pt x="0" y="6"/>
                    <a:pt x="0" y="6"/>
                  </a:cubicBezTo>
                  <a:cubicBezTo>
                    <a:pt x="0" y="3"/>
                    <a:pt x="3" y="0"/>
                    <a:pt x="6" y="0"/>
                  </a:cubicBezTo>
                  <a:cubicBezTo>
                    <a:pt x="10" y="0"/>
                    <a:pt x="12" y="3"/>
                    <a:pt x="12" y="6"/>
                  </a:cubicBezTo>
                  <a:lnTo>
                    <a:pt x="12" y="30"/>
                  </a:lnTo>
                  <a:close/>
                </a:path>
              </a:pathLst>
            </a:cu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35" name="Freeform 25">
              <a:extLst>
                <a:ext uri="{FF2B5EF4-FFF2-40B4-BE49-F238E27FC236}">
                  <a16:creationId xmlns:a16="http://schemas.microsoft.com/office/drawing/2014/main" id="{6F6FA9D4-74B7-4F06-9D46-D4009310E4A4}"/>
                </a:ext>
              </a:extLst>
            </p:cNvPr>
            <p:cNvSpPr>
              <a:spLocks noEditPoints="1"/>
            </p:cNvSpPr>
            <p:nvPr/>
          </p:nvSpPr>
          <p:spPr bwMode="auto">
            <a:xfrm>
              <a:off x="6124156" y="2389058"/>
              <a:ext cx="194336" cy="525527"/>
            </a:xfrm>
            <a:custGeom>
              <a:avLst/>
              <a:gdLst>
                <a:gd name="T0" fmla="*/ 51 w 103"/>
                <a:gd name="T1" fmla="*/ 280 h 280"/>
                <a:gd name="T2" fmla="*/ 103 w 103"/>
                <a:gd name="T3" fmla="*/ 140 h 280"/>
                <a:gd name="T4" fmla="*/ 51 w 103"/>
                <a:gd name="T5" fmla="*/ 0 h 280"/>
                <a:gd name="T6" fmla="*/ 51 w 103"/>
                <a:gd name="T7" fmla="*/ 22 h 280"/>
                <a:gd name="T8" fmla="*/ 94 w 103"/>
                <a:gd name="T9" fmla="*/ 140 h 280"/>
                <a:gd name="T10" fmla="*/ 51 w 103"/>
                <a:gd name="T11" fmla="*/ 257 h 280"/>
                <a:gd name="T12" fmla="*/ 51 w 103"/>
                <a:gd name="T13" fmla="*/ 280 h 280"/>
                <a:gd name="T14" fmla="*/ 51 w 103"/>
                <a:gd name="T15" fmla="*/ 0 h 280"/>
                <a:gd name="T16" fmla="*/ 0 w 103"/>
                <a:gd name="T17" fmla="*/ 140 h 280"/>
                <a:gd name="T18" fmla="*/ 51 w 103"/>
                <a:gd name="T19" fmla="*/ 280 h 280"/>
                <a:gd name="T20" fmla="*/ 51 w 103"/>
                <a:gd name="T21" fmla="*/ 280 h 280"/>
                <a:gd name="T22" fmla="*/ 51 w 103"/>
                <a:gd name="T23" fmla="*/ 257 h 280"/>
                <a:gd name="T24" fmla="*/ 51 w 103"/>
                <a:gd name="T25" fmla="*/ 257 h 280"/>
                <a:gd name="T26" fmla="*/ 51 w 103"/>
                <a:gd name="T27" fmla="*/ 257 h 280"/>
                <a:gd name="T28" fmla="*/ 8 w 103"/>
                <a:gd name="T29" fmla="*/ 140 h 280"/>
                <a:gd name="T30" fmla="*/ 51 w 103"/>
                <a:gd name="T31" fmla="*/ 22 h 280"/>
                <a:gd name="T32" fmla="*/ 51 w 103"/>
                <a:gd name="T33" fmla="*/ 22 h 280"/>
                <a:gd name="T34" fmla="*/ 51 w 103"/>
                <a:gd name="T35"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 h="280">
                  <a:moveTo>
                    <a:pt x="51" y="280"/>
                  </a:moveTo>
                  <a:cubicBezTo>
                    <a:pt x="80" y="280"/>
                    <a:pt x="103" y="217"/>
                    <a:pt x="103" y="140"/>
                  </a:cubicBezTo>
                  <a:cubicBezTo>
                    <a:pt x="103" y="62"/>
                    <a:pt x="80" y="0"/>
                    <a:pt x="51" y="0"/>
                  </a:cubicBezTo>
                  <a:cubicBezTo>
                    <a:pt x="51" y="22"/>
                    <a:pt x="51" y="22"/>
                    <a:pt x="51" y="22"/>
                  </a:cubicBezTo>
                  <a:cubicBezTo>
                    <a:pt x="75" y="22"/>
                    <a:pt x="94" y="75"/>
                    <a:pt x="94" y="140"/>
                  </a:cubicBezTo>
                  <a:cubicBezTo>
                    <a:pt x="94" y="204"/>
                    <a:pt x="75" y="257"/>
                    <a:pt x="51" y="257"/>
                  </a:cubicBezTo>
                  <a:lnTo>
                    <a:pt x="51" y="280"/>
                  </a:lnTo>
                  <a:close/>
                  <a:moveTo>
                    <a:pt x="51" y="0"/>
                  </a:moveTo>
                  <a:cubicBezTo>
                    <a:pt x="23" y="0"/>
                    <a:pt x="0" y="62"/>
                    <a:pt x="0" y="140"/>
                  </a:cubicBezTo>
                  <a:cubicBezTo>
                    <a:pt x="0" y="217"/>
                    <a:pt x="23" y="280"/>
                    <a:pt x="51" y="280"/>
                  </a:cubicBezTo>
                  <a:cubicBezTo>
                    <a:pt x="51" y="280"/>
                    <a:pt x="51" y="280"/>
                    <a:pt x="51" y="280"/>
                  </a:cubicBezTo>
                  <a:cubicBezTo>
                    <a:pt x="51" y="257"/>
                    <a:pt x="51" y="257"/>
                    <a:pt x="51" y="257"/>
                  </a:cubicBezTo>
                  <a:cubicBezTo>
                    <a:pt x="51" y="257"/>
                    <a:pt x="51" y="257"/>
                    <a:pt x="51" y="257"/>
                  </a:cubicBezTo>
                  <a:cubicBezTo>
                    <a:pt x="51" y="257"/>
                    <a:pt x="51" y="257"/>
                    <a:pt x="51" y="257"/>
                  </a:cubicBezTo>
                  <a:cubicBezTo>
                    <a:pt x="27" y="257"/>
                    <a:pt x="8" y="204"/>
                    <a:pt x="8" y="140"/>
                  </a:cubicBezTo>
                  <a:cubicBezTo>
                    <a:pt x="8" y="75"/>
                    <a:pt x="27" y="22"/>
                    <a:pt x="51" y="22"/>
                  </a:cubicBezTo>
                  <a:cubicBezTo>
                    <a:pt x="51" y="22"/>
                    <a:pt x="51" y="22"/>
                    <a:pt x="51" y="22"/>
                  </a:cubicBezTo>
                  <a:cubicBezTo>
                    <a:pt x="51" y="0"/>
                    <a:pt x="51" y="0"/>
                    <a:pt x="51" y="0"/>
                  </a:cubicBezTo>
                  <a:close/>
                </a:path>
              </a:pathLst>
            </a:cu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36" name="Freeform 26">
              <a:extLst>
                <a:ext uri="{FF2B5EF4-FFF2-40B4-BE49-F238E27FC236}">
                  <a16:creationId xmlns:a16="http://schemas.microsoft.com/office/drawing/2014/main" id="{63B4C726-CD49-4CD1-9F96-AE0DE4CC50E0}"/>
                </a:ext>
              </a:extLst>
            </p:cNvPr>
            <p:cNvSpPr>
              <a:spLocks noEditPoints="1"/>
            </p:cNvSpPr>
            <p:nvPr/>
          </p:nvSpPr>
          <p:spPr bwMode="auto">
            <a:xfrm>
              <a:off x="5957192" y="2554653"/>
              <a:ext cx="526896" cy="192968"/>
            </a:xfrm>
            <a:custGeom>
              <a:avLst/>
              <a:gdLst>
                <a:gd name="T0" fmla="*/ 280 w 280"/>
                <a:gd name="T1" fmla="*/ 52 h 103"/>
                <a:gd name="T2" fmla="*/ 140 w 280"/>
                <a:gd name="T3" fmla="*/ 0 h 103"/>
                <a:gd name="T4" fmla="*/ 140 w 280"/>
                <a:gd name="T5" fmla="*/ 8 h 103"/>
                <a:gd name="T6" fmla="*/ 257 w 280"/>
                <a:gd name="T7" fmla="*/ 52 h 103"/>
                <a:gd name="T8" fmla="*/ 140 w 280"/>
                <a:gd name="T9" fmla="*/ 95 h 103"/>
                <a:gd name="T10" fmla="*/ 140 w 280"/>
                <a:gd name="T11" fmla="*/ 103 h 103"/>
                <a:gd name="T12" fmla="*/ 280 w 280"/>
                <a:gd name="T13" fmla="*/ 52 h 103"/>
                <a:gd name="T14" fmla="*/ 140 w 280"/>
                <a:gd name="T15" fmla="*/ 0 h 103"/>
                <a:gd name="T16" fmla="*/ 140 w 280"/>
                <a:gd name="T17" fmla="*/ 0 h 103"/>
                <a:gd name="T18" fmla="*/ 0 w 280"/>
                <a:gd name="T19" fmla="*/ 52 h 103"/>
                <a:gd name="T20" fmla="*/ 140 w 280"/>
                <a:gd name="T21" fmla="*/ 103 h 103"/>
                <a:gd name="T22" fmla="*/ 140 w 280"/>
                <a:gd name="T23" fmla="*/ 103 h 103"/>
                <a:gd name="T24" fmla="*/ 140 w 280"/>
                <a:gd name="T25" fmla="*/ 95 h 103"/>
                <a:gd name="T26" fmla="*/ 140 w 280"/>
                <a:gd name="T27" fmla="*/ 95 h 103"/>
                <a:gd name="T28" fmla="*/ 23 w 280"/>
                <a:gd name="T29" fmla="*/ 52 h 103"/>
                <a:gd name="T30" fmla="*/ 23 w 280"/>
                <a:gd name="T31" fmla="*/ 52 h 103"/>
                <a:gd name="T32" fmla="*/ 140 w 280"/>
                <a:gd name="T33" fmla="*/ 8 h 103"/>
                <a:gd name="T34" fmla="*/ 140 w 280"/>
                <a:gd name="T35" fmla="*/ 8 h 103"/>
                <a:gd name="T36" fmla="*/ 140 w 280"/>
                <a:gd name="T3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0" h="103">
                  <a:moveTo>
                    <a:pt x="280" y="52"/>
                  </a:moveTo>
                  <a:cubicBezTo>
                    <a:pt x="280" y="23"/>
                    <a:pt x="217" y="0"/>
                    <a:pt x="140" y="0"/>
                  </a:cubicBezTo>
                  <a:cubicBezTo>
                    <a:pt x="140" y="8"/>
                    <a:pt x="140" y="8"/>
                    <a:pt x="140" y="8"/>
                  </a:cubicBezTo>
                  <a:cubicBezTo>
                    <a:pt x="205" y="8"/>
                    <a:pt x="257" y="28"/>
                    <a:pt x="257" y="52"/>
                  </a:cubicBezTo>
                  <a:cubicBezTo>
                    <a:pt x="257" y="75"/>
                    <a:pt x="205" y="95"/>
                    <a:pt x="140" y="95"/>
                  </a:cubicBezTo>
                  <a:cubicBezTo>
                    <a:pt x="140" y="103"/>
                    <a:pt x="140" y="103"/>
                    <a:pt x="140" y="103"/>
                  </a:cubicBezTo>
                  <a:cubicBezTo>
                    <a:pt x="217" y="103"/>
                    <a:pt x="280" y="80"/>
                    <a:pt x="280" y="52"/>
                  </a:cubicBezTo>
                  <a:close/>
                  <a:moveTo>
                    <a:pt x="140" y="0"/>
                  </a:moveTo>
                  <a:cubicBezTo>
                    <a:pt x="140" y="0"/>
                    <a:pt x="140" y="0"/>
                    <a:pt x="140" y="0"/>
                  </a:cubicBezTo>
                  <a:cubicBezTo>
                    <a:pt x="63" y="0"/>
                    <a:pt x="0" y="23"/>
                    <a:pt x="0" y="52"/>
                  </a:cubicBezTo>
                  <a:cubicBezTo>
                    <a:pt x="0" y="80"/>
                    <a:pt x="63" y="103"/>
                    <a:pt x="140" y="103"/>
                  </a:cubicBezTo>
                  <a:cubicBezTo>
                    <a:pt x="140" y="103"/>
                    <a:pt x="140" y="103"/>
                    <a:pt x="140" y="103"/>
                  </a:cubicBezTo>
                  <a:cubicBezTo>
                    <a:pt x="140" y="95"/>
                    <a:pt x="140" y="95"/>
                    <a:pt x="140" y="95"/>
                  </a:cubicBezTo>
                  <a:cubicBezTo>
                    <a:pt x="140" y="95"/>
                    <a:pt x="140" y="95"/>
                    <a:pt x="140" y="95"/>
                  </a:cubicBezTo>
                  <a:cubicBezTo>
                    <a:pt x="75" y="95"/>
                    <a:pt x="23" y="75"/>
                    <a:pt x="23" y="52"/>
                  </a:cubicBezTo>
                  <a:cubicBezTo>
                    <a:pt x="23" y="52"/>
                    <a:pt x="23" y="52"/>
                    <a:pt x="23" y="52"/>
                  </a:cubicBezTo>
                  <a:cubicBezTo>
                    <a:pt x="23" y="28"/>
                    <a:pt x="75" y="8"/>
                    <a:pt x="140" y="8"/>
                  </a:cubicBezTo>
                  <a:cubicBezTo>
                    <a:pt x="140" y="8"/>
                    <a:pt x="140" y="8"/>
                    <a:pt x="140" y="8"/>
                  </a:cubicBezTo>
                  <a:lnTo>
                    <a:pt x="140" y="0"/>
                  </a:lnTo>
                  <a:close/>
                </a:path>
              </a:pathLst>
            </a:cu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37" name="Freeform 27">
              <a:extLst>
                <a:ext uri="{FF2B5EF4-FFF2-40B4-BE49-F238E27FC236}">
                  <a16:creationId xmlns:a16="http://schemas.microsoft.com/office/drawing/2014/main" id="{DE266F1A-3A29-46E1-8B42-3EA173E9D527}"/>
                </a:ext>
              </a:extLst>
            </p:cNvPr>
            <p:cNvSpPr>
              <a:spLocks noEditPoints="1"/>
            </p:cNvSpPr>
            <p:nvPr/>
          </p:nvSpPr>
          <p:spPr bwMode="auto">
            <a:xfrm>
              <a:off x="5996880" y="2435590"/>
              <a:ext cx="447520" cy="429728"/>
            </a:xfrm>
            <a:custGeom>
              <a:avLst/>
              <a:gdLst>
                <a:gd name="T0" fmla="*/ 218 w 238"/>
                <a:gd name="T1" fmla="*/ 16 h 229"/>
                <a:gd name="T2" fmla="*/ 119 w 238"/>
                <a:gd name="T3" fmla="*/ 46 h 229"/>
                <a:gd name="T4" fmla="*/ 119 w 238"/>
                <a:gd name="T5" fmla="*/ 57 h 229"/>
                <a:gd name="T6" fmla="*/ 202 w 238"/>
                <a:gd name="T7" fmla="*/ 32 h 229"/>
                <a:gd name="T8" fmla="*/ 150 w 238"/>
                <a:gd name="T9" fmla="*/ 145 h 229"/>
                <a:gd name="T10" fmla="*/ 119 w 238"/>
                <a:gd name="T11" fmla="*/ 172 h 229"/>
                <a:gd name="T12" fmla="*/ 119 w 238"/>
                <a:gd name="T13" fmla="*/ 183 h 229"/>
                <a:gd name="T14" fmla="*/ 156 w 238"/>
                <a:gd name="T15" fmla="*/ 151 h 229"/>
                <a:gd name="T16" fmla="*/ 218 w 238"/>
                <a:gd name="T17" fmla="*/ 16 h 229"/>
                <a:gd name="T18" fmla="*/ 119 w 238"/>
                <a:gd name="T19" fmla="*/ 46 h 229"/>
                <a:gd name="T20" fmla="*/ 83 w 238"/>
                <a:gd name="T21" fmla="*/ 78 h 229"/>
                <a:gd name="T22" fmla="*/ 20 w 238"/>
                <a:gd name="T23" fmla="*/ 214 h 229"/>
                <a:gd name="T24" fmla="*/ 119 w 238"/>
                <a:gd name="T25" fmla="*/ 183 h 229"/>
                <a:gd name="T26" fmla="*/ 119 w 238"/>
                <a:gd name="T27" fmla="*/ 172 h 229"/>
                <a:gd name="T28" fmla="*/ 36 w 238"/>
                <a:gd name="T29" fmla="*/ 197 h 229"/>
                <a:gd name="T30" fmla="*/ 36 w 238"/>
                <a:gd name="T31" fmla="*/ 197 h 229"/>
                <a:gd name="T32" fmla="*/ 89 w 238"/>
                <a:gd name="T33" fmla="*/ 84 h 229"/>
                <a:gd name="T34" fmla="*/ 119 w 238"/>
                <a:gd name="T35" fmla="*/ 57 h 229"/>
                <a:gd name="T36" fmla="*/ 119 w 238"/>
                <a:gd name="T37" fmla="*/ 4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229">
                  <a:moveTo>
                    <a:pt x="218" y="16"/>
                  </a:moveTo>
                  <a:cubicBezTo>
                    <a:pt x="202" y="0"/>
                    <a:pt x="162" y="13"/>
                    <a:pt x="119" y="46"/>
                  </a:cubicBezTo>
                  <a:cubicBezTo>
                    <a:pt x="119" y="57"/>
                    <a:pt x="119" y="57"/>
                    <a:pt x="119" y="57"/>
                  </a:cubicBezTo>
                  <a:cubicBezTo>
                    <a:pt x="155" y="30"/>
                    <a:pt x="189" y="19"/>
                    <a:pt x="202" y="32"/>
                  </a:cubicBezTo>
                  <a:cubicBezTo>
                    <a:pt x="219" y="49"/>
                    <a:pt x="195" y="99"/>
                    <a:pt x="150" y="145"/>
                  </a:cubicBezTo>
                  <a:cubicBezTo>
                    <a:pt x="140" y="155"/>
                    <a:pt x="129" y="164"/>
                    <a:pt x="119" y="172"/>
                  </a:cubicBezTo>
                  <a:cubicBezTo>
                    <a:pt x="119" y="183"/>
                    <a:pt x="119" y="183"/>
                    <a:pt x="119" y="183"/>
                  </a:cubicBezTo>
                  <a:cubicBezTo>
                    <a:pt x="131" y="174"/>
                    <a:pt x="144" y="163"/>
                    <a:pt x="156" y="151"/>
                  </a:cubicBezTo>
                  <a:cubicBezTo>
                    <a:pt x="210" y="96"/>
                    <a:pt x="238" y="36"/>
                    <a:pt x="218" y="16"/>
                  </a:cubicBezTo>
                  <a:close/>
                  <a:moveTo>
                    <a:pt x="119" y="46"/>
                  </a:moveTo>
                  <a:cubicBezTo>
                    <a:pt x="107" y="55"/>
                    <a:pt x="95" y="66"/>
                    <a:pt x="83" y="78"/>
                  </a:cubicBezTo>
                  <a:cubicBezTo>
                    <a:pt x="28" y="133"/>
                    <a:pt x="0" y="193"/>
                    <a:pt x="20" y="214"/>
                  </a:cubicBezTo>
                  <a:cubicBezTo>
                    <a:pt x="36" y="229"/>
                    <a:pt x="76" y="216"/>
                    <a:pt x="119" y="183"/>
                  </a:cubicBezTo>
                  <a:cubicBezTo>
                    <a:pt x="119" y="172"/>
                    <a:pt x="119" y="172"/>
                    <a:pt x="119" y="172"/>
                  </a:cubicBezTo>
                  <a:cubicBezTo>
                    <a:pt x="83" y="199"/>
                    <a:pt x="49" y="211"/>
                    <a:pt x="36" y="197"/>
                  </a:cubicBezTo>
                  <a:cubicBezTo>
                    <a:pt x="36" y="197"/>
                    <a:pt x="36" y="197"/>
                    <a:pt x="36" y="197"/>
                  </a:cubicBezTo>
                  <a:cubicBezTo>
                    <a:pt x="19" y="181"/>
                    <a:pt x="43" y="130"/>
                    <a:pt x="89" y="84"/>
                  </a:cubicBezTo>
                  <a:cubicBezTo>
                    <a:pt x="99" y="74"/>
                    <a:pt x="109" y="65"/>
                    <a:pt x="119" y="57"/>
                  </a:cubicBezTo>
                  <a:lnTo>
                    <a:pt x="119" y="46"/>
                  </a:lnTo>
                  <a:close/>
                </a:path>
              </a:pathLst>
            </a:cu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38" name="Freeform 28">
              <a:extLst>
                <a:ext uri="{FF2B5EF4-FFF2-40B4-BE49-F238E27FC236}">
                  <a16:creationId xmlns:a16="http://schemas.microsoft.com/office/drawing/2014/main" id="{B72BD336-1BAB-44D9-9507-F8BD692E82F7}"/>
                </a:ext>
              </a:extLst>
            </p:cNvPr>
            <p:cNvSpPr>
              <a:spLocks noEditPoints="1"/>
            </p:cNvSpPr>
            <p:nvPr/>
          </p:nvSpPr>
          <p:spPr bwMode="auto">
            <a:xfrm>
              <a:off x="5996880" y="2435590"/>
              <a:ext cx="447520" cy="429728"/>
            </a:xfrm>
            <a:custGeom>
              <a:avLst/>
              <a:gdLst>
                <a:gd name="T0" fmla="*/ 218 w 238"/>
                <a:gd name="T1" fmla="*/ 214 h 229"/>
                <a:gd name="T2" fmla="*/ 156 w 238"/>
                <a:gd name="T3" fmla="*/ 78 h 229"/>
                <a:gd name="T4" fmla="*/ 119 w 238"/>
                <a:gd name="T5" fmla="*/ 46 h 229"/>
                <a:gd name="T6" fmla="*/ 119 w 238"/>
                <a:gd name="T7" fmla="*/ 57 h 229"/>
                <a:gd name="T8" fmla="*/ 150 w 238"/>
                <a:gd name="T9" fmla="*/ 84 h 229"/>
                <a:gd name="T10" fmla="*/ 202 w 238"/>
                <a:gd name="T11" fmla="*/ 197 h 229"/>
                <a:gd name="T12" fmla="*/ 119 w 238"/>
                <a:gd name="T13" fmla="*/ 172 h 229"/>
                <a:gd name="T14" fmla="*/ 119 w 238"/>
                <a:gd name="T15" fmla="*/ 183 h 229"/>
                <a:gd name="T16" fmla="*/ 218 w 238"/>
                <a:gd name="T17" fmla="*/ 214 h 229"/>
                <a:gd name="T18" fmla="*/ 119 w 238"/>
                <a:gd name="T19" fmla="*/ 46 h 229"/>
                <a:gd name="T20" fmla="*/ 20 w 238"/>
                <a:gd name="T21" fmla="*/ 16 h 229"/>
                <a:gd name="T22" fmla="*/ 83 w 238"/>
                <a:gd name="T23" fmla="*/ 151 h 229"/>
                <a:gd name="T24" fmla="*/ 119 w 238"/>
                <a:gd name="T25" fmla="*/ 183 h 229"/>
                <a:gd name="T26" fmla="*/ 119 w 238"/>
                <a:gd name="T27" fmla="*/ 172 h 229"/>
                <a:gd name="T28" fmla="*/ 89 w 238"/>
                <a:gd name="T29" fmla="*/ 145 h 229"/>
                <a:gd name="T30" fmla="*/ 36 w 238"/>
                <a:gd name="T31" fmla="*/ 32 h 229"/>
                <a:gd name="T32" fmla="*/ 36 w 238"/>
                <a:gd name="T33" fmla="*/ 32 h 229"/>
                <a:gd name="T34" fmla="*/ 119 w 238"/>
                <a:gd name="T35" fmla="*/ 57 h 229"/>
                <a:gd name="T36" fmla="*/ 119 w 238"/>
                <a:gd name="T37" fmla="*/ 4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229">
                  <a:moveTo>
                    <a:pt x="218" y="214"/>
                  </a:moveTo>
                  <a:cubicBezTo>
                    <a:pt x="238" y="193"/>
                    <a:pt x="210" y="133"/>
                    <a:pt x="156" y="78"/>
                  </a:cubicBezTo>
                  <a:cubicBezTo>
                    <a:pt x="144" y="66"/>
                    <a:pt x="131" y="55"/>
                    <a:pt x="119" y="46"/>
                  </a:cubicBezTo>
                  <a:cubicBezTo>
                    <a:pt x="119" y="57"/>
                    <a:pt x="119" y="57"/>
                    <a:pt x="119" y="57"/>
                  </a:cubicBezTo>
                  <a:cubicBezTo>
                    <a:pt x="129" y="65"/>
                    <a:pt x="140" y="74"/>
                    <a:pt x="150" y="84"/>
                  </a:cubicBezTo>
                  <a:cubicBezTo>
                    <a:pt x="195" y="130"/>
                    <a:pt x="219" y="181"/>
                    <a:pt x="202" y="197"/>
                  </a:cubicBezTo>
                  <a:cubicBezTo>
                    <a:pt x="189" y="211"/>
                    <a:pt x="155" y="199"/>
                    <a:pt x="119" y="172"/>
                  </a:cubicBezTo>
                  <a:cubicBezTo>
                    <a:pt x="119" y="183"/>
                    <a:pt x="119" y="183"/>
                    <a:pt x="119" y="183"/>
                  </a:cubicBezTo>
                  <a:cubicBezTo>
                    <a:pt x="162" y="216"/>
                    <a:pt x="202" y="229"/>
                    <a:pt x="218" y="214"/>
                  </a:cubicBezTo>
                  <a:close/>
                  <a:moveTo>
                    <a:pt x="119" y="46"/>
                  </a:moveTo>
                  <a:cubicBezTo>
                    <a:pt x="76" y="13"/>
                    <a:pt x="36" y="0"/>
                    <a:pt x="20" y="16"/>
                  </a:cubicBezTo>
                  <a:cubicBezTo>
                    <a:pt x="0" y="36"/>
                    <a:pt x="28" y="96"/>
                    <a:pt x="83" y="151"/>
                  </a:cubicBezTo>
                  <a:cubicBezTo>
                    <a:pt x="95" y="163"/>
                    <a:pt x="107" y="174"/>
                    <a:pt x="119" y="183"/>
                  </a:cubicBezTo>
                  <a:cubicBezTo>
                    <a:pt x="119" y="172"/>
                    <a:pt x="119" y="172"/>
                    <a:pt x="119" y="172"/>
                  </a:cubicBezTo>
                  <a:cubicBezTo>
                    <a:pt x="109" y="164"/>
                    <a:pt x="99" y="155"/>
                    <a:pt x="89" y="145"/>
                  </a:cubicBezTo>
                  <a:cubicBezTo>
                    <a:pt x="43" y="99"/>
                    <a:pt x="19" y="49"/>
                    <a:pt x="36" y="32"/>
                  </a:cubicBezTo>
                  <a:cubicBezTo>
                    <a:pt x="36" y="32"/>
                    <a:pt x="36" y="32"/>
                    <a:pt x="36" y="32"/>
                  </a:cubicBezTo>
                  <a:cubicBezTo>
                    <a:pt x="49" y="19"/>
                    <a:pt x="83" y="30"/>
                    <a:pt x="119" y="57"/>
                  </a:cubicBezTo>
                  <a:lnTo>
                    <a:pt x="119" y="46"/>
                  </a:lnTo>
                  <a:close/>
                </a:path>
              </a:pathLst>
            </a:cu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39" name="Oval 29">
              <a:extLst>
                <a:ext uri="{FF2B5EF4-FFF2-40B4-BE49-F238E27FC236}">
                  <a16:creationId xmlns:a16="http://schemas.microsoft.com/office/drawing/2014/main" id="{0953BE0C-822C-4D1F-8A7F-7510D4C97EAA}"/>
                </a:ext>
              </a:extLst>
            </p:cNvPr>
            <p:cNvSpPr>
              <a:spLocks noChangeArrowheads="1"/>
            </p:cNvSpPr>
            <p:nvPr/>
          </p:nvSpPr>
          <p:spPr bwMode="auto">
            <a:xfrm>
              <a:off x="6181637" y="2610766"/>
              <a:ext cx="80745" cy="80745"/>
            </a:xfrm>
            <a:prstGeom prst="ellipse">
              <a:avLst/>
            </a:pr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40" name="Freeform 30">
              <a:extLst>
                <a:ext uri="{FF2B5EF4-FFF2-40B4-BE49-F238E27FC236}">
                  <a16:creationId xmlns:a16="http://schemas.microsoft.com/office/drawing/2014/main" id="{1B70BED0-910F-4E0C-87BD-72B48028620C}"/>
                </a:ext>
              </a:extLst>
            </p:cNvPr>
            <p:cNvSpPr>
              <a:spLocks noEditPoints="1"/>
            </p:cNvSpPr>
            <p:nvPr/>
          </p:nvSpPr>
          <p:spPr bwMode="auto">
            <a:xfrm>
              <a:off x="6801595" y="2239885"/>
              <a:ext cx="221707" cy="420148"/>
            </a:xfrm>
            <a:custGeom>
              <a:avLst/>
              <a:gdLst>
                <a:gd name="T0" fmla="*/ 67 w 162"/>
                <a:gd name="T1" fmla="*/ 307 h 307"/>
                <a:gd name="T2" fmla="*/ 162 w 162"/>
                <a:gd name="T3" fmla="*/ 307 h 307"/>
                <a:gd name="T4" fmla="*/ 67 w 162"/>
                <a:gd name="T5" fmla="*/ 127 h 307"/>
                <a:gd name="T6" fmla="*/ 67 w 162"/>
                <a:gd name="T7" fmla="*/ 193 h 307"/>
                <a:gd name="T8" fmla="*/ 110 w 162"/>
                <a:gd name="T9" fmla="*/ 267 h 307"/>
                <a:gd name="T10" fmla="*/ 67 w 162"/>
                <a:gd name="T11" fmla="*/ 267 h 307"/>
                <a:gd name="T12" fmla="*/ 67 w 162"/>
                <a:gd name="T13" fmla="*/ 307 h 307"/>
                <a:gd name="T14" fmla="*/ 0 w 162"/>
                <a:gd name="T15" fmla="*/ 0 h 307"/>
                <a:gd name="T16" fmla="*/ 0 w 162"/>
                <a:gd name="T17" fmla="*/ 307 h 307"/>
                <a:gd name="T18" fmla="*/ 67 w 162"/>
                <a:gd name="T19" fmla="*/ 307 h 307"/>
                <a:gd name="T20" fmla="*/ 67 w 162"/>
                <a:gd name="T21" fmla="*/ 267 h 307"/>
                <a:gd name="T22" fmla="*/ 24 w 162"/>
                <a:gd name="T23" fmla="*/ 267 h 307"/>
                <a:gd name="T24" fmla="*/ 24 w 162"/>
                <a:gd name="T25" fmla="*/ 120 h 307"/>
                <a:gd name="T26" fmla="*/ 24 w 162"/>
                <a:gd name="T27" fmla="*/ 120 h 307"/>
                <a:gd name="T28" fmla="*/ 67 w 162"/>
                <a:gd name="T29" fmla="*/ 193 h 307"/>
                <a:gd name="T30" fmla="*/ 67 w 162"/>
                <a:gd name="T31" fmla="*/ 127 h 307"/>
                <a:gd name="T32" fmla="*/ 0 w 16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2" h="307">
                  <a:moveTo>
                    <a:pt x="67" y="307"/>
                  </a:moveTo>
                  <a:lnTo>
                    <a:pt x="162" y="307"/>
                  </a:lnTo>
                  <a:lnTo>
                    <a:pt x="67" y="127"/>
                  </a:lnTo>
                  <a:lnTo>
                    <a:pt x="67" y="193"/>
                  </a:lnTo>
                  <a:lnTo>
                    <a:pt x="110" y="267"/>
                  </a:lnTo>
                  <a:lnTo>
                    <a:pt x="67" y="267"/>
                  </a:lnTo>
                  <a:lnTo>
                    <a:pt x="67" y="307"/>
                  </a:lnTo>
                  <a:close/>
                  <a:moveTo>
                    <a:pt x="0" y="0"/>
                  </a:moveTo>
                  <a:lnTo>
                    <a:pt x="0" y="307"/>
                  </a:lnTo>
                  <a:lnTo>
                    <a:pt x="67" y="307"/>
                  </a:lnTo>
                  <a:lnTo>
                    <a:pt x="67" y="267"/>
                  </a:lnTo>
                  <a:lnTo>
                    <a:pt x="24" y="267"/>
                  </a:lnTo>
                  <a:lnTo>
                    <a:pt x="24" y="120"/>
                  </a:lnTo>
                  <a:lnTo>
                    <a:pt x="24" y="120"/>
                  </a:lnTo>
                  <a:lnTo>
                    <a:pt x="67" y="193"/>
                  </a:lnTo>
                  <a:lnTo>
                    <a:pt x="67" y="127"/>
                  </a:lnTo>
                  <a:lnTo>
                    <a:pt x="0" y="0"/>
                  </a:lnTo>
                  <a:close/>
                </a:path>
              </a:pathLst>
            </a:cu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41" name="Rectangle 31">
              <a:extLst>
                <a:ext uri="{FF2B5EF4-FFF2-40B4-BE49-F238E27FC236}">
                  <a16:creationId xmlns:a16="http://schemas.microsoft.com/office/drawing/2014/main" id="{9B3CA024-2DB1-48BD-940C-D8BA04CAADED}"/>
                </a:ext>
              </a:extLst>
            </p:cNvPr>
            <p:cNvSpPr>
              <a:spLocks noChangeArrowheads="1"/>
            </p:cNvSpPr>
            <p:nvPr/>
          </p:nvSpPr>
          <p:spPr bwMode="auto">
            <a:xfrm>
              <a:off x="6690741" y="2238517"/>
              <a:ext cx="56111" cy="409200"/>
            </a:xfrm>
            <a:prstGeom prst="rect">
              <a:avLst/>
            </a:pr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42" name="Freeform 32">
              <a:extLst>
                <a:ext uri="{FF2B5EF4-FFF2-40B4-BE49-F238E27FC236}">
                  <a16:creationId xmlns:a16="http://schemas.microsoft.com/office/drawing/2014/main" id="{77D57349-01B8-40A3-A8B9-E71AB3AEA6D1}"/>
                </a:ext>
              </a:extLst>
            </p:cNvPr>
            <p:cNvSpPr>
              <a:spLocks noEditPoints="1"/>
            </p:cNvSpPr>
            <p:nvPr/>
          </p:nvSpPr>
          <p:spPr bwMode="auto">
            <a:xfrm>
              <a:off x="4873292" y="4299569"/>
              <a:ext cx="484470" cy="354457"/>
            </a:xfrm>
            <a:custGeom>
              <a:avLst/>
              <a:gdLst>
                <a:gd name="T0" fmla="*/ 213 w 258"/>
                <a:gd name="T1" fmla="*/ 31 h 189"/>
                <a:gd name="T2" fmla="*/ 204 w 258"/>
                <a:gd name="T3" fmla="*/ 69 h 189"/>
                <a:gd name="T4" fmla="*/ 228 w 258"/>
                <a:gd name="T5" fmla="*/ 109 h 189"/>
                <a:gd name="T6" fmla="*/ 204 w 258"/>
                <a:gd name="T7" fmla="*/ 146 h 189"/>
                <a:gd name="T8" fmla="*/ 204 w 258"/>
                <a:gd name="T9" fmla="*/ 27 h 189"/>
                <a:gd name="T10" fmla="*/ 91 w 258"/>
                <a:gd name="T11" fmla="*/ 14 h 189"/>
                <a:gd name="T12" fmla="*/ 97 w 258"/>
                <a:gd name="T13" fmla="*/ 15 h 189"/>
                <a:gd name="T14" fmla="*/ 91 w 258"/>
                <a:gd name="T15" fmla="*/ 42 h 189"/>
                <a:gd name="T16" fmla="*/ 91 w 258"/>
                <a:gd name="T17" fmla="*/ 162 h 189"/>
                <a:gd name="T18" fmla="*/ 166 w 258"/>
                <a:gd name="T19" fmla="*/ 145 h 189"/>
                <a:gd name="T20" fmla="*/ 204 w 258"/>
                <a:gd name="T21" fmla="*/ 125 h 189"/>
                <a:gd name="T22" fmla="*/ 191 w 258"/>
                <a:gd name="T23" fmla="*/ 122 h 189"/>
                <a:gd name="T24" fmla="*/ 204 w 258"/>
                <a:gd name="T25" fmla="*/ 69 h 189"/>
                <a:gd name="T26" fmla="*/ 91 w 258"/>
                <a:gd name="T27" fmla="*/ 6 h 189"/>
                <a:gd name="T28" fmla="*/ 78 w 258"/>
                <a:gd name="T29" fmla="*/ 24 h 189"/>
                <a:gd name="T30" fmla="*/ 91 w 258"/>
                <a:gd name="T31" fmla="*/ 14 h 189"/>
                <a:gd name="T32" fmla="*/ 78 w 258"/>
                <a:gd name="T33" fmla="*/ 188 h 189"/>
                <a:gd name="T34" fmla="*/ 91 w 258"/>
                <a:gd name="T35" fmla="*/ 162 h 189"/>
                <a:gd name="T36" fmla="*/ 78 w 258"/>
                <a:gd name="T37" fmla="*/ 176 h 189"/>
                <a:gd name="T38" fmla="*/ 91 w 258"/>
                <a:gd name="T39" fmla="*/ 42 h 189"/>
                <a:gd name="T40" fmla="*/ 80 w 258"/>
                <a:gd name="T41" fmla="*/ 134 h 189"/>
                <a:gd name="T42" fmla="*/ 78 w 258"/>
                <a:gd name="T43" fmla="*/ 64 h 189"/>
                <a:gd name="T44" fmla="*/ 78 w 258"/>
                <a:gd name="T45" fmla="*/ 33 h 189"/>
                <a:gd name="T46" fmla="*/ 91 w 258"/>
                <a:gd name="T47" fmla="*/ 42 h 189"/>
                <a:gd name="T48" fmla="*/ 60 w 258"/>
                <a:gd name="T49" fmla="*/ 18 h 189"/>
                <a:gd name="T50" fmla="*/ 68 w 258"/>
                <a:gd name="T51" fmla="*/ 42 h 189"/>
                <a:gd name="T52" fmla="*/ 78 w 258"/>
                <a:gd name="T53" fmla="*/ 33 h 189"/>
                <a:gd name="T54" fmla="*/ 78 w 258"/>
                <a:gd name="T55" fmla="*/ 9 h 189"/>
                <a:gd name="T56" fmla="*/ 78 w 258"/>
                <a:gd name="T57" fmla="*/ 188 h 189"/>
                <a:gd name="T58" fmla="*/ 60 w 258"/>
                <a:gd name="T59" fmla="*/ 176 h 189"/>
                <a:gd name="T60" fmla="*/ 78 w 258"/>
                <a:gd name="T61" fmla="*/ 64 h 189"/>
                <a:gd name="T62" fmla="*/ 60 w 258"/>
                <a:gd name="T63" fmla="*/ 134 h 189"/>
                <a:gd name="T64" fmla="*/ 70 w 258"/>
                <a:gd name="T65" fmla="*/ 116 h 189"/>
                <a:gd name="T66" fmla="*/ 60 w 258"/>
                <a:gd name="T67" fmla="*/ 87 h 189"/>
                <a:gd name="T68" fmla="*/ 76 w 258"/>
                <a:gd name="T69" fmla="*/ 68 h 189"/>
                <a:gd name="T70" fmla="*/ 60 w 258"/>
                <a:gd name="T71" fmla="*/ 18 h 189"/>
                <a:gd name="T72" fmla="*/ 60 w 258"/>
                <a:gd name="T73" fmla="*/ 187 h 189"/>
                <a:gd name="T74" fmla="*/ 59 w 258"/>
                <a:gd name="T75" fmla="*/ 175 h 189"/>
                <a:gd name="T76" fmla="*/ 49 w 258"/>
                <a:gd name="T77" fmla="*/ 144 h 189"/>
                <a:gd name="T78" fmla="*/ 60 w 258"/>
                <a:gd name="T79" fmla="*/ 125 h 189"/>
                <a:gd name="T80" fmla="*/ 41 w 258"/>
                <a:gd name="T81" fmla="*/ 125 h 189"/>
                <a:gd name="T82" fmla="*/ 60 w 258"/>
                <a:gd name="T83" fmla="*/ 87 h 189"/>
                <a:gd name="T84" fmla="*/ 51 w 258"/>
                <a:gd name="T85" fmla="*/ 76 h 189"/>
                <a:gd name="T86" fmla="*/ 43 w 258"/>
                <a:gd name="T87" fmla="*/ 51 h 189"/>
                <a:gd name="T88" fmla="*/ 60 w 258"/>
                <a:gd name="T89" fmla="*/ 1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8" h="189">
                  <a:moveTo>
                    <a:pt x="253" y="104"/>
                  </a:moveTo>
                  <a:cubicBezTo>
                    <a:pt x="258" y="60"/>
                    <a:pt x="213" y="31"/>
                    <a:pt x="213" y="31"/>
                  </a:cubicBezTo>
                  <a:cubicBezTo>
                    <a:pt x="210" y="30"/>
                    <a:pt x="207" y="28"/>
                    <a:pt x="204" y="27"/>
                  </a:cubicBezTo>
                  <a:cubicBezTo>
                    <a:pt x="204" y="69"/>
                    <a:pt x="204" y="69"/>
                    <a:pt x="204" y="69"/>
                  </a:cubicBezTo>
                  <a:cubicBezTo>
                    <a:pt x="208" y="69"/>
                    <a:pt x="212" y="70"/>
                    <a:pt x="216" y="72"/>
                  </a:cubicBezTo>
                  <a:cubicBezTo>
                    <a:pt x="230" y="79"/>
                    <a:pt x="235" y="95"/>
                    <a:pt x="228" y="109"/>
                  </a:cubicBezTo>
                  <a:cubicBezTo>
                    <a:pt x="224" y="119"/>
                    <a:pt x="214" y="125"/>
                    <a:pt x="204" y="125"/>
                  </a:cubicBezTo>
                  <a:cubicBezTo>
                    <a:pt x="204" y="146"/>
                    <a:pt x="204" y="146"/>
                    <a:pt x="204" y="146"/>
                  </a:cubicBezTo>
                  <a:cubicBezTo>
                    <a:pt x="230" y="144"/>
                    <a:pt x="249" y="134"/>
                    <a:pt x="253" y="104"/>
                  </a:cubicBezTo>
                  <a:close/>
                  <a:moveTo>
                    <a:pt x="204" y="27"/>
                  </a:moveTo>
                  <a:cubicBezTo>
                    <a:pt x="156" y="5"/>
                    <a:pt x="119" y="0"/>
                    <a:pt x="91" y="6"/>
                  </a:cubicBezTo>
                  <a:cubicBezTo>
                    <a:pt x="91" y="14"/>
                    <a:pt x="91" y="14"/>
                    <a:pt x="91" y="14"/>
                  </a:cubicBezTo>
                  <a:cubicBezTo>
                    <a:pt x="93" y="14"/>
                    <a:pt x="95" y="14"/>
                    <a:pt x="97" y="15"/>
                  </a:cubicBezTo>
                  <a:cubicBezTo>
                    <a:pt x="97" y="15"/>
                    <a:pt x="97" y="15"/>
                    <a:pt x="97" y="15"/>
                  </a:cubicBezTo>
                  <a:cubicBezTo>
                    <a:pt x="104" y="19"/>
                    <a:pt x="107" y="27"/>
                    <a:pt x="103" y="34"/>
                  </a:cubicBezTo>
                  <a:cubicBezTo>
                    <a:pt x="101" y="39"/>
                    <a:pt x="96" y="42"/>
                    <a:pt x="91" y="42"/>
                  </a:cubicBezTo>
                  <a:cubicBezTo>
                    <a:pt x="91" y="146"/>
                    <a:pt x="91" y="146"/>
                    <a:pt x="91" y="146"/>
                  </a:cubicBezTo>
                  <a:cubicBezTo>
                    <a:pt x="93" y="151"/>
                    <a:pt x="93" y="157"/>
                    <a:pt x="91" y="162"/>
                  </a:cubicBezTo>
                  <a:cubicBezTo>
                    <a:pt x="91" y="185"/>
                    <a:pt x="91" y="185"/>
                    <a:pt x="91" y="185"/>
                  </a:cubicBezTo>
                  <a:cubicBezTo>
                    <a:pt x="117" y="174"/>
                    <a:pt x="138" y="143"/>
                    <a:pt x="166" y="145"/>
                  </a:cubicBezTo>
                  <a:cubicBezTo>
                    <a:pt x="179" y="147"/>
                    <a:pt x="192" y="147"/>
                    <a:pt x="204" y="146"/>
                  </a:cubicBezTo>
                  <a:cubicBezTo>
                    <a:pt x="204" y="125"/>
                    <a:pt x="204" y="125"/>
                    <a:pt x="204" y="125"/>
                  </a:cubicBezTo>
                  <a:cubicBezTo>
                    <a:pt x="199" y="125"/>
                    <a:pt x="195" y="124"/>
                    <a:pt x="191" y="122"/>
                  </a:cubicBezTo>
                  <a:cubicBezTo>
                    <a:pt x="191" y="122"/>
                    <a:pt x="191" y="122"/>
                    <a:pt x="191" y="122"/>
                  </a:cubicBezTo>
                  <a:cubicBezTo>
                    <a:pt x="177" y="115"/>
                    <a:pt x="172" y="98"/>
                    <a:pt x="179" y="84"/>
                  </a:cubicBezTo>
                  <a:cubicBezTo>
                    <a:pt x="184" y="74"/>
                    <a:pt x="193" y="69"/>
                    <a:pt x="204" y="69"/>
                  </a:cubicBezTo>
                  <a:lnTo>
                    <a:pt x="204" y="27"/>
                  </a:lnTo>
                  <a:close/>
                  <a:moveTo>
                    <a:pt x="91" y="6"/>
                  </a:moveTo>
                  <a:cubicBezTo>
                    <a:pt x="86" y="6"/>
                    <a:pt x="82" y="8"/>
                    <a:pt x="78" y="9"/>
                  </a:cubicBezTo>
                  <a:cubicBezTo>
                    <a:pt x="78" y="24"/>
                    <a:pt x="78" y="24"/>
                    <a:pt x="78" y="24"/>
                  </a:cubicBezTo>
                  <a:cubicBezTo>
                    <a:pt x="78" y="23"/>
                    <a:pt x="78" y="22"/>
                    <a:pt x="78" y="22"/>
                  </a:cubicBezTo>
                  <a:cubicBezTo>
                    <a:pt x="81" y="17"/>
                    <a:pt x="86" y="14"/>
                    <a:pt x="91" y="14"/>
                  </a:cubicBezTo>
                  <a:cubicBezTo>
                    <a:pt x="91" y="6"/>
                    <a:pt x="91" y="6"/>
                    <a:pt x="91" y="6"/>
                  </a:cubicBezTo>
                  <a:close/>
                  <a:moveTo>
                    <a:pt x="78" y="188"/>
                  </a:moveTo>
                  <a:cubicBezTo>
                    <a:pt x="82" y="188"/>
                    <a:pt x="87" y="187"/>
                    <a:pt x="91" y="185"/>
                  </a:cubicBezTo>
                  <a:cubicBezTo>
                    <a:pt x="91" y="162"/>
                    <a:pt x="91" y="162"/>
                    <a:pt x="91" y="162"/>
                  </a:cubicBezTo>
                  <a:cubicBezTo>
                    <a:pt x="90" y="163"/>
                    <a:pt x="90" y="164"/>
                    <a:pt x="90" y="165"/>
                  </a:cubicBezTo>
                  <a:cubicBezTo>
                    <a:pt x="87" y="170"/>
                    <a:pt x="83" y="174"/>
                    <a:pt x="78" y="176"/>
                  </a:cubicBezTo>
                  <a:cubicBezTo>
                    <a:pt x="78" y="188"/>
                    <a:pt x="78" y="188"/>
                    <a:pt x="78" y="188"/>
                  </a:cubicBezTo>
                  <a:close/>
                  <a:moveTo>
                    <a:pt x="91" y="42"/>
                  </a:moveTo>
                  <a:cubicBezTo>
                    <a:pt x="91" y="146"/>
                    <a:pt x="91" y="146"/>
                    <a:pt x="91" y="146"/>
                  </a:cubicBezTo>
                  <a:cubicBezTo>
                    <a:pt x="89" y="141"/>
                    <a:pt x="85" y="136"/>
                    <a:pt x="80" y="134"/>
                  </a:cubicBezTo>
                  <a:cubicBezTo>
                    <a:pt x="79" y="133"/>
                    <a:pt x="78" y="133"/>
                    <a:pt x="78" y="133"/>
                  </a:cubicBezTo>
                  <a:cubicBezTo>
                    <a:pt x="78" y="64"/>
                    <a:pt x="78" y="64"/>
                    <a:pt x="78" y="64"/>
                  </a:cubicBezTo>
                  <a:cubicBezTo>
                    <a:pt x="79" y="61"/>
                    <a:pt x="79" y="57"/>
                    <a:pt x="78" y="54"/>
                  </a:cubicBezTo>
                  <a:cubicBezTo>
                    <a:pt x="78" y="33"/>
                    <a:pt x="78" y="33"/>
                    <a:pt x="78" y="33"/>
                  </a:cubicBezTo>
                  <a:cubicBezTo>
                    <a:pt x="79" y="36"/>
                    <a:pt x="81" y="39"/>
                    <a:pt x="84" y="41"/>
                  </a:cubicBezTo>
                  <a:cubicBezTo>
                    <a:pt x="86" y="42"/>
                    <a:pt x="89" y="42"/>
                    <a:pt x="91" y="42"/>
                  </a:cubicBezTo>
                  <a:close/>
                  <a:moveTo>
                    <a:pt x="78" y="9"/>
                  </a:moveTo>
                  <a:cubicBezTo>
                    <a:pt x="71" y="11"/>
                    <a:pt x="65" y="14"/>
                    <a:pt x="60" y="18"/>
                  </a:cubicBezTo>
                  <a:cubicBezTo>
                    <a:pt x="60" y="40"/>
                    <a:pt x="60" y="40"/>
                    <a:pt x="60" y="40"/>
                  </a:cubicBezTo>
                  <a:cubicBezTo>
                    <a:pt x="62" y="40"/>
                    <a:pt x="65" y="41"/>
                    <a:pt x="68" y="42"/>
                  </a:cubicBezTo>
                  <a:cubicBezTo>
                    <a:pt x="73" y="45"/>
                    <a:pt x="76" y="49"/>
                    <a:pt x="78" y="54"/>
                  </a:cubicBezTo>
                  <a:cubicBezTo>
                    <a:pt x="78" y="33"/>
                    <a:pt x="78" y="33"/>
                    <a:pt x="78" y="33"/>
                  </a:cubicBezTo>
                  <a:cubicBezTo>
                    <a:pt x="77" y="30"/>
                    <a:pt x="77" y="27"/>
                    <a:pt x="78" y="24"/>
                  </a:cubicBezTo>
                  <a:cubicBezTo>
                    <a:pt x="78" y="9"/>
                    <a:pt x="78" y="9"/>
                    <a:pt x="78" y="9"/>
                  </a:cubicBezTo>
                  <a:close/>
                  <a:moveTo>
                    <a:pt x="60" y="187"/>
                  </a:moveTo>
                  <a:cubicBezTo>
                    <a:pt x="66" y="188"/>
                    <a:pt x="72" y="189"/>
                    <a:pt x="78" y="188"/>
                  </a:cubicBezTo>
                  <a:cubicBezTo>
                    <a:pt x="78" y="176"/>
                    <a:pt x="78" y="176"/>
                    <a:pt x="78" y="176"/>
                  </a:cubicBezTo>
                  <a:cubicBezTo>
                    <a:pt x="72" y="178"/>
                    <a:pt x="65" y="178"/>
                    <a:pt x="60" y="176"/>
                  </a:cubicBezTo>
                  <a:cubicBezTo>
                    <a:pt x="60" y="187"/>
                    <a:pt x="60" y="187"/>
                    <a:pt x="60" y="187"/>
                  </a:cubicBezTo>
                  <a:close/>
                  <a:moveTo>
                    <a:pt x="78" y="64"/>
                  </a:moveTo>
                  <a:cubicBezTo>
                    <a:pt x="78" y="133"/>
                    <a:pt x="78" y="133"/>
                    <a:pt x="78" y="133"/>
                  </a:cubicBezTo>
                  <a:cubicBezTo>
                    <a:pt x="72" y="131"/>
                    <a:pt x="65" y="131"/>
                    <a:pt x="60" y="134"/>
                  </a:cubicBezTo>
                  <a:cubicBezTo>
                    <a:pt x="60" y="125"/>
                    <a:pt x="60" y="125"/>
                    <a:pt x="60" y="125"/>
                  </a:cubicBezTo>
                  <a:cubicBezTo>
                    <a:pt x="64" y="123"/>
                    <a:pt x="67" y="120"/>
                    <a:pt x="70" y="116"/>
                  </a:cubicBezTo>
                  <a:cubicBezTo>
                    <a:pt x="75" y="105"/>
                    <a:pt x="71" y="92"/>
                    <a:pt x="60" y="87"/>
                  </a:cubicBezTo>
                  <a:cubicBezTo>
                    <a:pt x="60" y="87"/>
                    <a:pt x="60" y="87"/>
                    <a:pt x="60" y="87"/>
                  </a:cubicBezTo>
                  <a:cubicBezTo>
                    <a:pt x="60" y="78"/>
                    <a:pt x="60" y="78"/>
                    <a:pt x="60" y="78"/>
                  </a:cubicBezTo>
                  <a:cubicBezTo>
                    <a:pt x="66" y="78"/>
                    <a:pt x="73" y="74"/>
                    <a:pt x="76" y="68"/>
                  </a:cubicBezTo>
                  <a:cubicBezTo>
                    <a:pt x="77" y="66"/>
                    <a:pt x="77" y="65"/>
                    <a:pt x="78" y="64"/>
                  </a:cubicBezTo>
                  <a:close/>
                  <a:moveTo>
                    <a:pt x="60" y="18"/>
                  </a:moveTo>
                  <a:cubicBezTo>
                    <a:pt x="0" y="56"/>
                    <a:pt x="10" y="159"/>
                    <a:pt x="46" y="180"/>
                  </a:cubicBezTo>
                  <a:cubicBezTo>
                    <a:pt x="51" y="183"/>
                    <a:pt x="55" y="185"/>
                    <a:pt x="60" y="187"/>
                  </a:cubicBezTo>
                  <a:cubicBezTo>
                    <a:pt x="60" y="176"/>
                    <a:pt x="60" y="176"/>
                    <a:pt x="60" y="176"/>
                  </a:cubicBezTo>
                  <a:cubicBezTo>
                    <a:pt x="59" y="175"/>
                    <a:pt x="59" y="175"/>
                    <a:pt x="59" y="175"/>
                  </a:cubicBezTo>
                  <a:cubicBezTo>
                    <a:pt x="59" y="175"/>
                    <a:pt x="59" y="175"/>
                    <a:pt x="59" y="175"/>
                  </a:cubicBezTo>
                  <a:cubicBezTo>
                    <a:pt x="48" y="170"/>
                    <a:pt x="43" y="156"/>
                    <a:pt x="49" y="144"/>
                  </a:cubicBezTo>
                  <a:cubicBezTo>
                    <a:pt x="51" y="139"/>
                    <a:pt x="55" y="136"/>
                    <a:pt x="60" y="134"/>
                  </a:cubicBezTo>
                  <a:cubicBezTo>
                    <a:pt x="60" y="125"/>
                    <a:pt x="60" y="125"/>
                    <a:pt x="60" y="125"/>
                  </a:cubicBezTo>
                  <a:cubicBezTo>
                    <a:pt x="54" y="128"/>
                    <a:pt x="47" y="128"/>
                    <a:pt x="41" y="125"/>
                  </a:cubicBezTo>
                  <a:cubicBezTo>
                    <a:pt x="41" y="125"/>
                    <a:pt x="41" y="125"/>
                    <a:pt x="41" y="125"/>
                  </a:cubicBezTo>
                  <a:cubicBezTo>
                    <a:pt x="31" y="120"/>
                    <a:pt x="26" y="107"/>
                    <a:pt x="32" y="97"/>
                  </a:cubicBezTo>
                  <a:cubicBezTo>
                    <a:pt x="37" y="86"/>
                    <a:pt x="49" y="82"/>
                    <a:pt x="60" y="87"/>
                  </a:cubicBezTo>
                  <a:cubicBezTo>
                    <a:pt x="60" y="78"/>
                    <a:pt x="60" y="78"/>
                    <a:pt x="60" y="78"/>
                  </a:cubicBezTo>
                  <a:cubicBezTo>
                    <a:pt x="57" y="78"/>
                    <a:pt x="54" y="77"/>
                    <a:pt x="51" y="76"/>
                  </a:cubicBezTo>
                  <a:cubicBezTo>
                    <a:pt x="42" y="71"/>
                    <a:pt x="38" y="60"/>
                    <a:pt x="43" y="51"/>
                  </a:cubicBezTo>
                  <a:cubicBezTo>
                    <a:pt x="43" y="51"/>
                    <a:pt x="43" y="51"/>
                    <a:pt x="43" y="51"/>
                  </a:cubicBezTo>
                  <a:cubicBezTo>
                    <a:pt x="46" y="44"/>
                    <a:pt x="53" y="40"/>
                    <a:pt x="60" y="40"/>
                  </a:cubicBezTo>
                  <a:lnTo>
                    <a:pt x="60" y="18"/>
                  </a:lnTo>
                  <a:close/>
                </a:path>
              </a:pathLst>
            </a:custGeom>
            <a:grpFill/>
            <a:ln>
              <a:noFill/>
            </a:ln>
            <a:extLst/>
          </p:spPr>
          <p:txBody>
            <a:bodyPr vert="horz" wrap="square" lIns="68580" tIns="34290" rIns="68580" bIns="34290" numCol="1" anchor="t" anchorCtr="0" compatLnSpc="1">
              <a:prstTxWarp prst="textNoShape">
                <a:avLst/>
              </a:prstTxWarp>
            </a:bodyPr>
            <a:lstStyle/>
            <a:p>
              <a:endParaRPr lang="id-ID" sz="1350"/>
            </a:p>
          </p:txBody>
        </p:sp>
        <p:grpSp>
          <p:nvGrpSpPr>
            <p:cNvPr id="43" name="Group 127">
              <a:extLst>
                <a:ext uri="{FF2B5EF4-FFF2-40B4-BE49-F238E27FC236}">
                  <a16:creationId xmlns:a16="http://schemas.microsoft.com/office/drawing/2014/main" id="{8CD4F7B0-43A9-49F1-A69E-30CEE72846C9}"/>
                </a:ext>
              </a:extLst>
            </p:cNvPr>
            <p:cNvGrpSpPr/>
            <p:nvPr/>
          </p:nvGrpSpPr>
          <p:grpSpPr>
            <a:xfrm>
              <a:off x="6235010" y="4654025"/>
              <a:ext cx="437941" cy="563848"/>
              <a:chOff x="8610600" y="4127500"/>
              <a:chExt cx="508001" cy="654050"/>
            </a:xfrm>
            <a:grpFill/>
          </p:grpSpPr>
          <p:sp>
            <p:nvSpPr>
              <p:cNvPr id="103" name="Freeform 33">
                <a:extLst>
                  <a:ext uri="{FF2B5EF4-FFF2-40B4-BE49-F238E27FC236}">
                    <a16:creationId xmlns:a16="http://schemas.microsoft.com/office/drawing/2014/main" id="{37A11E57-C54A-4C57-9DC3-87DC1376F5D3}"/>
                  </a:ext>
                </a:extLst>
              </p:cNvPr>
              <p:cNvSpPr>
                <a:spLocks/>
              </p:cNvSpPr>
              <p:nvPr/>
            </p:nvSpPr>
            <p:spPr bwMode="auto">
              <a:xfrm>
                <a:off x="8618538" y="4127500"/>
                <a:ext cx="500063" cy="503238"/>
              </a:xfrm>
              <a:custGeom>
                <a:avLst/>
                <a:gdLst>
                  <a:gd name="T0" fmla="*/ 169 w 230"/>
                  <a:gd name="T1" fmla="*/ 12 h 231"/>
                  <a:gd name="T2" fmla="*/ 215 w 230"/>
                  <a:gd name="T3" fmla="*/ 103 h 231"/>
                  <a:gd name="T4" fmla="*/ 102 w 230"/>
                  <a:gd name="T5" fmla="*/ 216 h 231"/>
                  <a:gd name="T6" fmla="*/ 12 w 230"/>
                  <a:gd name="T7" fmla="*/ 171 h 231"/>
                  <a:gd name="T8" fmla="*/ 0 w 230"/>
                  <a:gd name="T9" fmla="*/ 181 h 231"/>
                  <a:gd name="T10" fmla="*/ 102 w 230"/>
                  <a:gd name="T11" fmla="*/ 231 h 231"/>
                  <a:gd name="T12" fmla="*/ 230 w 230"/>
                  <a:gd name="T13" fmla="*/ 103 h 231"/>
                  <a:gd name="T14" fmla="*/ 178 w 230"/>
                  <a:gd name="T15" fmla="*/ 0 h 231"/>
                  <a:gd name="T16" fmla="*/ 169 w 230"/>
                  <a:gd name="T17" fmla="*/ 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31">
                    <a:moveTo>
                      <a:pt x="169" y="12"/>
                    </a:moveTo>
                    <a:cubicBezTo>
                      <a:pt x="197" y="32"/>
                      <a:pt x="215" y="65"/>
                      <a:pt x="215" y="103"/>
                    </a:cubicBezTo>
                    <a:cubicBezTo>
                      <a:pt x="215" y="165"/>
                      <a:pt x="165" y="216"/>
                      <a:pt x="102" y="216"/>
                    </a:cubicBezTo>
                    <a:cubicBezTo>
                      <a:pt x="65" y="216"/>
                      <a:pt x="33" y="198"/>
                      <a:pt x="12" y="171"/>
                    </a:cubicBezTo>
                    <a:cubicBezTo>
                      <a:pt x="0" y="181"/>
                      <a:pt x="0" y="181"/>
                      <a:pt x="0" y="181"/>
                    </a:cubicBezTo>
                    <a:cubicBezTo>
                      <a:pt x="24" y="211"/>
                      <a:pt x="61" y="231"/>
                      <a:pt x="102" y="231"/>
                    </a:cubicBezTo>
                    <a:cubicBezTo>
                      <a:pt x="173" y="231"/>
                      <a:pt x="230" y="174"/>
                      <a:pt x="230" y="103"/>
                    </a:cubicBezTo>
                    <a:cubicBezTo>
                      <a:pt x="230" y="61"/>
                      <a:pt x="210" y="23"/>
                      <a:pt x="178" y="0"/>
                    </a:cubicBezTo>
                    <a:lnTo>
                      <a:pt x="169"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04" name="Freeform 34">
                <a:extLst>
                  <a:ext uri="{FF2B5EF4-FFF2-40B4-BE49-F238E27FC236}">
                    <a16:creationId xmlns:a16="http://schemas.microsoft.com/office/drawing/2014/main" id="{61ED894A-CE39-4E1D-8D6E-AE74B6F4E88A}"/>
                  </a:ext>
                </a:extLst>
              </p:cNvPr>
              <p:cNvSpPr>
                <a:spLocks noEditPoints="1"/>
              </p:cNvSpPr>
              <p:nvPr/>
            </p:nvSpPr>
            <p:spPr bwMode="auto">
              <a:xfrm>
                <a:off x="8621713" y="4137025"/>
                <a:ext cx="442913" cy="441325"/>
              </a:xfrm>
              <a:custGeom>
                <a:avLst/>
                <a:gdLst>
                  <a:gd name="T0" fmla="*/ 102 w 203"/>
                  <a:gd name="T1" fmla="*/ 203 h 203"/>
                  <a:gd name="T2" fmla="*/ 203 w 203"/>
                  <a:gd name="T3" fmla="*/ 101 h 203"/>
                  <a:gd name="T4" fmla="*/ 102 w 203"/>
                  <a:gd name="T5" fmla="*/ 0 h 203"/>
                  <a:gd name="T6" fmla="*/ 102 w 203"/>
                  <a:gd name="T7" fmla="*/ 5 h 203"/>
                  <a:gd name="T8" fmla="*/ 198 w 203"/>
                  <a:gd name="T9" fmla="*/ 101 h 203"/>
                  <a:gd name="T10" fmla="*/ 102 w 203"/>
                  <a:gd name="T11" fmla="*/ 198 h 203"/>
                  <a:gd name="T12" fmla="*/ 102 w 203"/>
                  <a:gd name="T13" fmla="*/ 203 h 203"/>
                  <a:gd name="T14" fmla="*/ 102 w 203"/>
                  <a:gd name="T15" fmla="*/ 0 h 203"/>
                  <a:gd name="T16" fmla="*/ 0 w 203"/>
                  <a:gd name="T17" fmla="*/ 101 h 203"/>
                  <a:gd name="T18" fmla="*/ 102 w 203"/>
                  <a:gd name="T19" fmla="*/ 203 h 203"/>
                  <a:gd name="T20" fmla="*/ 102 w 203"/>
                  <a:gd name="T21" fmla="*/ 203 h 203"/>
                  <a:gd name="T22" fmla="*/ 102 w 203"/>
                  <a:gd name="T23" fmla="*/ 198 h 203"/>
                  <a:gd name="T24" fmla="*/ 102 w 203"/>
                  <a:gd name="T25" fmla="*/ 198 h 203"/>
                  <a:gd name="T26" fmla="*/ 102 w 203"/>
                  <a:gd name="T27" fmla="*/ 198 h 203"/>
                  <a:gd name="T28" fmla="*/ 5 w 203"/>
                  <a:gd name="T29" fmla="*/ 101 h 203"/>
                  <a:gd name="T30" fmla="*/ 102 w 203"/>
                  <a:gd name="T31" fmla="*/ 5 h 203"/>
                  <a:gd name="T32" fmla="*/ 102 w 203"/>
                  <a:gd name="T33" fmla="*/ 5 h 203"/>
                  <a:gd name="T34" fmla="*/ 102 w 203"/>
                  <a:gd name="T3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203">
                    <a:moveTo>
                      <a:pt x="102" y="203"/>
                    </a:moveTo>
                    <a:cubicBezTo>
                      <a:pt x="158" y="203"/>
                      <a:pt x="203" y="157"/>
                      <a:pt x="203" y="101"/>
                    </a:cubicBezTo>
                    <a:cubicBezTo>
                      <a:pt x="203" y="45"/>
                      <a:pt x="158" y="0"/>
                      <a:pt x="102" y="0"/>
                    </a:cubicBezTo>
                    <a:cubicBezTo>
                      <a:pt x="102" y="5"/>
                      <a:pt x="102" y="5"/>
                      <a:pt x="102" y="5"/>
                    </a:cubicBezTo>
                    <a:cubicBezTo>
                      <a:pt x="155" y="5"/>
                      <a:pt x="198" y="48"/>
                      <a:pt x="198" y="101"/>
                    </a:cubicBezTo>
                    <a:cubicBezTo>
                      <a:pt x="198" y="155"/>
                      <a:pt x="155" y="198"/>
                      <a:pt x="102" y="198"/>
                    </a:cubicBezTo>
                    <a:lnTo>
                      <a:pt x="102" y="203"/>
                    </a:lnTo>
                    <a:close/>
                    <a:moveTo>
                      <a:pt x="102" y="0"/>
                    </a:moveTo>
                    <a:cubicBezTo>
                      <a:pt x="46" y="0"/>
                      <a:pt x="0" y="45"/>
                      <a:pt x="0" y="101"/>
                    </a:cubicBezTo>
                    <a:cubicBezTo>
                      <a:pt x="0" y="157"/>
                      <a:pt x="46" y="203"/>
                      <a:pt x="102" y="203"/>
                    </a:cubicBezTo>
                    <a:cubicBezTo>
                      <a:pt x="102" y="203"/>
                      <a:pt x="102" y="203"/>
                      <a:pt x="102" y="203"/>
                    </a:cubicBezTo>
                    <a:cubicBezTo>
                      <a:pt x="102" y="198"/>
                      <a:pt x="102" y="198"/>
                      <a:pt x="102" y="198"/>
                    </a:cubicBezTo>
                    <a:cubicBezTo>
                      <a:pt x="102" y="198"/>
                      <a:pt x="102" y="198"/>
                      <a:pt x="102" y="198"/>
                    </a:cubicBezTo>
                    <a:cubicBezTo>
                      <a:pt x="102" y="198"/>
                      <a:pt x="102" y="198"/>
                      <a:pt x="102" y="198"/>
                    </a:cubicBezTo>
                    <a:cubicBezTo>
                      <a:pt x="48" y="198"/>
                      <a:pt x="5" y="155"/>
                      <a:pt x="5" y="101"/>
                    </a:cubicBezTo>
                    <a:cubicBezTo>
                      <a:pt x="5" y="48"/>
                      <a:pt x="48" y="5"/>
                      <a:pt x="102" y="5"/>
                    </a:cubicBezTo>
                    <a:cubicBezTo>
                      <a:pt x="102" y="5"/>
                      <a:pt x="102" y="5"/>
                      <a:pt x="102" y="5"/>
                    </a:cubicBezTo>
                    <a:cubicBezTo>
                      <a:pt x="102" y="0"/>
                      <a:pt x="102" y="0"/>
                      <a:pt x="10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05" name="Freeform 35">
                <a:extLst>
                  <a:ext uri="{FF2B5EF4-FFF2-40B4-BE49-F238E27FC236}">
                    <a16:creationId xmlns:a16="http://schemas.microsoft.com/office/drawing/2014/main" id="{E15AD861-DFDB-4CFA-9C43-3837D4A672E9}"/>
                  </a:ext>
                </a:extLst>
              </p:cNvPr>
              <p:cNvSpPr>
                <a:spLocks/>
              </p:cNvSpPr>
              <p:nvPr/>
            </p:nvSpPr>
            <p:spPr bwMode="auto">
              <a:xfrm>
                <a:off x="8610600" y="4144963"/>
                <a:ext cx="496888" cy="433388"/>
              </a:xfrm>
              <a:custGeom>
                <a:avLst/>
                <a:gdLst>
                  <a:gd name="T0" fmla="*/ 65 w 228"/>
                  <a:gd name="T1" fmla="*/ 15 h 199"/>
                  <a:gd name="T2" fmla="*/ 61 w 228"/>
                  <a:gd name="T3" fmla="*/ 23 h 199"/>
                  <a:gd name="T4" fmla="*/ 57 w 228"/>
                  <a:gd name="T5" fmla="*/ 29 h 199"/>
                  <a:gd name="T6" fmla="*/ 54 w 228"/>
                  <a:gd name="T7" fmla="*/ 26 h 199"/>
                  <a:gd name="T8" fmla="*/ 52 w 228"/>
                  <a:gd name="T9" fmla="*/ 32 h 199"/>
                  <a:gd name="T10" fmla="*/ 42 w 228"/>
                  <a:gd name="T11" fmla="*/ 34 h 199"/>
                  <a:gd name="T12" fmla="*/ 36 w 228"/>
                  <a:gd name="T13" fmla="*/ 41 h 199"/>
                  <a:gd name="T14" fmla="*/ 27 w 228"/>
                  <a:gd name="T15" fmla="*/ 53 h 199"/>
                  <a:gd name="T16" fmla="*/ 21 w 228"/>
                  <a:gd name="T17" fmla="*/ 61 h 199"/>
                  <a:gd name="T18" fmla="*/ 27 w 228"/>
                  <a:gd name="T19" fmla="*/ 67 h 199"/>
                  <a:gd name="T20" fmla="*/ 27 w 228"/>
                  <a:gd name="T21" fmla="*/ 70 h 199"/>
                  <a:gd name="T22" fmla="*/ 22 w 228"/>
                  <a:gd name="T23" fmla="*/ 65 h 199"/>
                  <a:gd name="T24" fmla="*/ 18 w 228"/>
                  <a:gd name="T25" fmla="*/ 60 h 199"/>
                  <a:gd name="T26" fmla="*/ 16 w 228"/>
                  <a:gd name="T27" fmla="*/ 69 h 199"/>
                  <a:gd name="T28" fmla="*/ 17 w 228"/>
                  <a:gd name="T29" fmla="*/ 83 h 199"/>
                  <a:gd name="T30" fmla="*/ 24 w 228"/>
                  <a:gd name="T31" fmla="*/ 80 h 199"/>
                  <a:gd name="T32" fmla="*/ 32 w 228"/>
                  <a:gd name="T33" fmla="*/ 88 h 199"/>
                  <a:gd name="T34" fmla="*/ 41 w 228"/>
                  <a:gd name="T35" fmla="*/ 98 h 199"/>
                  <a:gd name="T36" fmla="*/ 50 w 228"/>
                  <a:gd name="T37" fmla="*/ 105 h 199"/>
                  <a:gd name="T38" fmla="*/ 61 w 228"/>
                  <a:gd name="T39" fmla="*/ 117 h 199"/>
                  <a:gd name="T40" fmla="*/ 58 w 228"/>
                  <a:gd name="T41" fmla="*/ 134 h 199"/>
                  <a:gd name="T42" fmla="*/ 49 w 228"/>
                  <a:gd name="T43" fmla="*/ 155 h 199"/>
                  <a:gd name="T44" fmla="*/ 52 w 228"/>
                  <a:gd name="T45" fmla="*/ 170 h 199"/>
                  <a:gd name="T46" fmla="*/ 46 w 228"/>
                  <a:gd name="T47" fmla="*/ 171 h 199"/>
                  <a:gd name="T48" fmla="*/ 32 w 228"/>
                  <a:gd name="T49" fmla="*/ 148 h 199"/>
                  <a:gd name="T50" fmla="*/ 16 w 228"/>
                  <a:gd name="T51" fmla="*/ 113 h 199"/>
                  <a:gd name="T52" fmla="*/ 11 w 228"/>
                  <a:gd name="T53" fmla="*/ 87 h 199"/>
                  <a:gd name="T54" fmla="*/ 73 w 228"/>
                  <a:gd name="T55" fmla="*/ 183 h 199"/>
                  <a:gd name="T56" fmla="*/ 89 w 228"/>
                  <a:gd name="T57" fmla="*/ 181 h 199"/>
                  <a:gd name="T58" fmla="*/ 110 w 228"/>
                  <a:gd name="T59" fmla="*/ 178 h 199"/>
                  <a:gd name="T60" fmla="*/ 108 w 228"/>
                  <a:gd name="T61" fmla="*/ 187 h 199"/>
                  <a:gd name="T62" fmla="*/ 121 w 228"/>
                  <a:gd name="T63" fmla="*/ 186 h 199"/>
                  <a:gd name="T64" fmla="*/ 139 w 228"/>
                  <a:gd name="T65" fmla="*/ 184 h 199"/>
                  <a:gd name="T66" fmla="*/ 137 w 228"/>
                  <a:gd name="T67" fmla="*/ 3 h 199"/>
                  <a:gd name="T68" fmla="*/ 197 w 228"/>
                  <a:gd name="T69" fmla="*/ 64 h 199"/>
                  <a:gd name="T70" fmla="*/ 189 w 228"/>
                  <a:gd name="T71" fmla="*/ 58 h 199"/>
                  <a:gd name="T72" fmla="*/ 181 w 228"/>
                  <a:gd name="T73" fmla="*/ 74 h 199"/>
                  <a:gd name="T74" fmla="*/ 170 w 228"/>
                  <a:gd name="T75" fmla="*/ 59 h 199"/>
                  <a:gd name="T76" fmla="*/ 174 w 228"/>
                  <a:gd name="T77" fmla="*/ 75 h 199"/>
                  <a:gd name="T78" fmla="*/ 186 w 228"/>
                  <a:gd name="T79" fmla="*/ 79 h 199"/>
                  <a:gd name="T80" fmla="*/ 181 w 228"/>
                  <a:gd name="T81" fmla="*/ 100 h 199"/>
                  <a:gd name="T82" fmla="*/ 175 w 228"/>
                  <a:gd name="T83" fmla="*/ 122 h 199"/>
                  <a:gd name="T84" fmla="*/ 168 w 228"/>
                  <a:gd name="T85" fmla="*/ 137 h 199"/>
                  <a:gd name="T86" fmla="*/ 147 w 228"/>
                  <a:gd name="T87" fmla="*/ 154 h 199"/>
                  <a:gd name="T88" fmla="*/ 141 w 228"/>
                  <a:gd name="T89" fmla="*/ 139 h 199"/>
                  <a:gd name="T90" fmla="*/ 142 w 228"/>
                  <a:gd name="T91" fmla="*/ 121 h 199"/>
                  <a:gd name="T92" fmla="*/ 135 w 228"/>
                  <a:gd name="T93" fmla="*/ 101 h 199"/>
                  <a:gd name="T94" fmla="*/ 125 w 228"/>
                  <a:gd name="T95" fmla="*/ 89 h 199"/>
                  <a:gd name="T96" fmla="*/ 99 w 228"/>
                  <a:gd name="T97" fmla="*/ 90 h 199"/>
                  <a:gd name="T98" fmla="*/ 89 w 228"/>
                  <a:gd name="T99" fmla="*/ 76 h 199"/>
                  <a:gd name="T100" fmla="*/ 100 w 228"/>
                  <a:gd name="T101" fmla="*/ 49 h 199"/>
                  <a:gd name="T102" fmla="*/ 119 w 228"/>
                  <a:gd name="T103" fmla="*/ 41 h 199"/>
                  <a:gd name="T104" fmla="*/ 130 w 228"/>
                  <a:gd name="T105" fmla="*/ 46 h 199"/>
                  <a:gd name="T106" fmla="*/ 146 w 228"/>
                  <a:gd name="T107" fmla="*/ 46 h 199"/>
                  <a:gd name="T108" fmla="*/ 162 w 228"/>
                  <a:gd name="T109" fmla="*/ 44 h 199"/>
                  <a:gd name="T110" fmla="*/ 147 w 228"/>
                  <a:gd name="T111" fmla="*/ 37 h 199"/>
                  <a:gd name="T112" fmla="*/ 146 w 228"/>
                  <a:gd name="T113" fmla="*/ 32 h 199"/>
                  <a:gd name="T114" fmla="*/ 127 w 228"/>
                  <a:gd name="T115" fmla="*/ 32 h 199"/>
                  <a:gd name="T116" fmla="*/ 111 w 228"/>
                  <a:gd name="T117" fmla="*/ 37 h 199"/>
                  <a:gd name="T118" fmla="*/ 107 w 228"/>
                  <a:gd name="T119" fmla="*/ 21 h 199"/>
                  <a:gd name="T120" fmla="*/ 96 w 228"/>
                  <a:gd name="T121" fmla="*/ 11 h 199"/>
                  <a:gd name="T122" fmla="*/ 109 w 228"/>
                  <a:gd name="T123" fmla="*/ 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9">
                    <a:moveTo>
                      <a:pt x="92" y="0"/>
                    </a:moveTo>
                    <a:cubicBezTo>
                      <a:pt x="92" y="0"/>
                      <a:pt x="58" y="5"/>
                      <a:pt x="35" y="31"/>
                    </a:cubicBezTo>
                    <a:cubicBezTo>
                      <a:pt x="35" y="31"/>
                      <a:pt x="53" y="13"/>
                      <a:pt x="64" y="13"/>
                    </a:cubicBezTo>
                    <a:cubicBezTo>
                      <a:pt x="66" y="14"/>
                      <a:pt x="66" y="14"/>
                      <a:pt x="66" y="14"/>
                    </a:cubicBezTo>
                    <a:cubicBezTo>
                      <a:pt x="66" y="14"/>
                      <a:pt x="66" y="15"/>
                      <a:pt x="65" y="15"/>
                    </a:cubicBezTo>
                    <a:cubicBezTo>
                      <a:pt x="65" y="16"/>
                      <a:pt x="64" y="17"/>
                      <a:pt x="64" y="18"/>
                    </a:cubicBezTo>
                    <a:cubicBezTo>
                      <a:pt x="64" y="18"/>
                      <a:pt x="64" y="20"/>
                      <a:pt x="64" y="20"/>
                    </a:cubicBezTo>
                    <a:cubicBezTo>
                      <a:pt x="63" y="21"/>
                      <a:pt x="63" y="21"/>
                      <a:pt x="63" y="21"/>
                    </a:cubicBezTo>
                    <a:cubicBezTo>
                      <a:pt x="63" y="21"/>
                      <a:pt x="62" y="21"/>
                      <a:pt x="62" y="22"/>
                    </a:cubicBezTo>
                    <a:cubicBezTo>
                      <a:pt x="62" y="22"/>
                      <a:pt x="61" y="22"/>
                      <a:pt x="61" y="23"/>
                    </a:cubicBezTo>
                    <a:cubicBezTo>
                      <a:pt x="61" y="24"/>
                      <a:pt x="61" y="25"/>
                      <a:pt x="61" y="25"/>
                    </a:cubicBezTo>
                    <a:cubicBezTo>
                      <a:pt x="62" y="27"/>
                      <a:pt x="62" y="27"/>
                      <a:pt x="62" y="27"/>
                    </a:cubicBezTo>
                    <a:cubicBezTo>
                      <a:pt x="61" y="28"/>
                      <a:pt x="61" y="28"/>
                      <a:pt x="61" y="28"/>
                    </a:cubicBezTo>
                    <a:cubicBezTo>
                      <a:pt x="59" y="29"/>
                      <a:pt x="59" y="29"/>
                      <a:pt x="59" y="29"/>
                    </a:cubicBezTo>
                    <a:cubicBezTo>
                      <a:pt x="59" y="29"/>
                      <a:pt x="58" y="29"/>
                      <a:pt x="57" y="29"/>
                    </a:cubicBezTo>
                    <a:cubicBezTo>
                      <a:pt x="56" y="29"/>
                      <a:pt x="56" y="27"/>
                      <a:pt x="56" y="27"/>
                    </a:cubicBezTo>
                    <a:cubicBezTo>
                      <a:pt x="58" y="26"/>
                      <a:pt x="58" y="26"/>
                      <a:pt x="58" y="26"/>
                    </a:cubicBezTo>
                    <a:cubicBezTo>
                      <a:pt x="58" y="26"/>
                      <a:pt x="58" y="26"/>
                      <a:pt x="58" y="25"/>
                    </a:cubicBezTo>
                    <a:cubicBezTo>
                      <a:pt x="57" y="25"/>
                      <a:pt x="57" y="24"/>
                      <a:pt x="56" y="24"/>
                    </a:cubicBezTo>
                    <a:cubicBezTo>
                      <a:pt x="55" y="24"/>
                      <a:pt x="54" y="26"/>
                      <a:pt x="54" y="26"/>
                    </a:cubicBezTo>
                    <a:cubicBezTo>
                      <a:pt x="52" y="27"/>
                      <a:pt x="52" y="27"/>
                      <a:pt x="52" y="27"/>
                    </a:cubicBezTo>
                    <a:cubicBezTo>
                      <a:pt x="52" y="27"/>
                      <a:pt x="51" y="29"/>
                      <a:pt x="51" y="29"/>
                    </a:cubicBezTo>
                    <a:cubicBezTo>
                      <a:pt x="52" y="29"/>
                      <a:pt x="53" y="29"/>
                      <a:pt x="53" y="29"/>
                    </a:cubicBezTo>
                    <a:cubicBezTo>
                      <a:pt x="53" y="29"/>
                      <a:pt x="53" y="30"/>
                      <a:pt x="53" y="31"/>
                    </a:cubicBezTo>
                    <a:cubicBezTo>
                      <a:pt x="53" y="31"/>
                      <a:pt x="52" y="32"/>
                      <a:pt x="52" y="32"/>
                    </a:cubicBezTo>
                    <a:cubicBezTo>
                      <a:pt x="52" y="32"/>
                      <a:pt x="52" y="33"/>
                      <a:pt x="51" y="33"/>
                    </a:cubicBezTo>
                    <a:cubicBezTo>
                      <a:pt x="50" y="32"/>
                      <a:pt x="49" y="32"/>
                      <a:pt x="48" y="32"/>
                    </a:cubicBezTo>
                    <a:cubicBezTo>
                      <a:pt x="47" y="32"/>
                      <a:pt x="46" y="31"/>
                      <a:pt x="46" y="32"/>
                    </a:cubicBezTo>
                    <a:cubicBezTo>
                      <a:pt x="45" y="32"/>
                      <a:pt x="45" y="32"/>
                      <a:pt x="45" y="32"/>
                    </a:cubicBezTo>
                    <a:cubicBezTo>
                      <a:pt x="45" y="33"/>
                      <a:pt x="42" y="34"/>
                      <a:pt x="42" y="34"/>
                    </a:cubicBezTo>
                    <a:cubicBezTo>
                      <a:pt x="42" y="34"/>
                      <a:pt x="41" y="35"/>
                      <a:pt x="41" y="35"/>
                    </a:cubicBezTo>
                    <a:cubicBezTo>
                      <a:pt x="41" y="35"/>
                      <a:pt x="41" y="37"/>
                      <a:pt x="41" y="37"/>
                    </a:cubicBezTo>
                    <a:cubicBezTo>
                      <a:pt x="41" y="37"/>
                      <a:pt x="40" y="38"/>
                      <a:pt x="38" y="38"/>
                    </a:cubicBezTo>
                    <a:cubicBezTo>
                      <a:pt x="37" y="39"/>
                      <a:pt x="36" y="39"/>
                      <a:pt x="36" y="39"/>
                    </a:cubicBezTo>
                    <a:cubicBezTo>
                      <a:pt x="36" y="41"/>
                      <a:pt x="36" y="41"/>
                      <a:pt x="36" y="41"/>
                    </a:cubicBezTo>
                    <a:cubicBezTo>
                      <a:pt x="36" y="41"/>
                      <a:pt x="34" y="42"/>
                      <a:pt x="34" y="43"/>
                    </a:cubicBezTo>
                    <a:cubicBezTo>
                      <a:pt x="33" y="44"/>
                      <a:pt x="30" y="46"/>
                      <a:pt x="30" y="46"/>
                    </a:cubicBezTo>
                    <a:cubicBezTo>
                      <a:pt x="30" y="46"/>
                      <a:pt x="29" y="47"/>
                      <a:pt x="28" y="48"/>
                    </a:cubicBezTo>
                    <a:cubicBezTo>
                      <a:pt x="28" y="49"/>
                      <a:pt x="28" y="50"/>
                      <a:pt x="28" y="51"/>
                    </a:cubicBezTo>
                    <a:cubicBezTo>
                      <a:pt x="28" y="51"/>
                      <a:pt x="27" y="52"/>
                      <a:pt x="27" y="53"/>
                    </a:cubicBezTo>
                    <a:cubicBezTo>
                      <a:pt x="27" y="54"/>
                      <a:pt x="26" y="55"/>
                      <a:pt x="26" y="56"/>
                    </a:cubicBezTo>
                    <a:cubicBezTo>
                      <a:pt x="25" y="56"/>
                      <a:pt x="25" y="57"/>
                      <a:pt x="24" y="57"/>
                    </a:cubicBezTo>
                    <a:cubicBezTo>
                      <a:pt x="24" y="57"/>
                      <a:pt x="22" y="58"/>
                      <a:pt x="21" y="58"/>
                    </a:cubicBezTo>
                    <a:cubicBezTo>
                      <a:pt x="20" y="59"/>
                      <a:pt x="20" y="60"/>
                      <a:pt x="20" y="60"/>
                    </a:cubicBezTo>
                    <a:cubicBezTo>
                      <a:pt x="20" y="60"/>
                      <a:pt x="21" y="61"/>
                      <a:pt x="21" y="61"/>
                    </a:cubicBezTo>
                    <a:cubicBezTo>
                      <a:pt x="22" y="61"/>
                      <a:pt x="23" y="62"/>
                      <a:pt x="23" y="62"/>
                    </a:cubicBezTo>
                    <a:cubicBezTo>
                      <a:pt x="23" y="62"/>
                      <a:pt x="23" y="63"/>
                      <a:pt x="23" y="64"/>
                    </a:cubicBezTo>
                    <a:cubicBezTo>
                      <a:pt x="23" y="64"/>
                      <a:pt x="22" y="66"/>
                      <a:pt x="23" y="66"/>
                    </a:cubicBezTo>
                    <a:cubicBezTo>
                      <a:pt x="24" y="66"/>
                      <a:pt x="25" y="66"/>
                      <a:pt x="25" y="66"/>
                    </a:cubicBezTo>
                    <a:cubicBezTo>
                      <a:pt x="27" y="67"/>
                      <a:pt x="27" y="67"/>
                      <a:pt x="27" y="67"/>
                    </a:cubicBezTo>
                    <a:cubicBezTo>
                      <a:pt x="28" y="68"/>
                      <a:pt x="28" y="68"/>
                      <a:pt x="28" y="68"/>
                    </a:cubicBezTo>
                    <a:cubicBezTo>
                      <a:pt x="29" y="68"/>
                      <a:pt x="29" y="68"/>
                      <a:pt x="29" y="68"/>
                    </a:cubicBezTo>
                    <a:cubicBezTo>
                      <a:pt x="29" y="68"/>
                      <a:pt x="29" y="69"/>
                      <a:pt x="29" y="70"/>
                    </a:cubicBezTo>
                    <a:cubicBezTo>
                      <a:pt x="28" y="70"/>
                      <a:pt x="28" y="71"/>
                      <a:pt x="28" y="71"/>
                    </a:cubicBezTo>
                    <a:cubicBezTo>
                      <a:pt x="27" y="71"/>
                      <a:pt x="27" y="71"/>
                      <a:pt x="27" y="70"/>
                    </a:cubicBezTo>
                    <a:cubicBezTo>
                      <a:pt x="27" y="69"/>
                      <a:pt x="27" y="69"/>
                      <a:pt x="26" y="68"/>
                    </a:cubicBezTo>
                    <a:cubicBezTo>
                      <a:pt x="25" y="68"/>
                      <a:pt x="24" y="69"/>
                      <a:pt x="24" y="69"/>
                    </a:cubicBezTo>
                    <a:cubicBezTo>
                      <a:pt x="24" y="69"/>
                      <a:pt x="23" y="69"/>
                      <a:pt x="23" y="68"/>
                    </a:cubicBezTo>
                    <a:cubicBezTo>
                      <a:pt x="22" y="67"/>
                      <a:pt x="22" y="68"/>
                      <a:pt x="22" y="67"/>
                    </a:cubicBezTo>
                    <a:cubicBezTo>
                      <a:pt x="22" y="66"/>
                      <a:pt x="23" y="66"/>
                      <a:pt x="22" y="65"/>
                    </a:cubicBezTo>
                    <a:cubicBezTo>
                      <a:pt x="22" y="65"/>
                      <a:pt x="21" y="64"/>
                      <a:pt x="21" y="64"/>
                    </a:cubicBezTo>
                    <a:cubicBezTo>
                      <a:pt x="20" y="64"/>
                      <a:pt x="21" y="65"/>
                      <a:pt x="20" y="64"/>
                    </a:cubicBezTo>
                    <a:cubicBezTo>
                      <a:pt x="20" y="63"/>
                      <a:pt x="19" y="63"/>
                      <a:pt x="19" y="63"/>
                    </a:cubicBezTo>
                    <a:cubicBezTo>
                      <a:pt x="19" y="63"/>
                      <a:pt x="18" y="63"/>
                      <a:pt x="18" y="62"/>
                    </a:cubicBezTo>
                    <a:cubicBezTo>
                      <a:pt x="18" y="62"/>
                      <a:pt x="18" y="61"/>
                      <a:pt x="18" y="60"/>
                    </a:cubicBezTo>
                    <a:cubicBezTo>
                      <a:pt x="18" y="60"/>
                      <a:pt x="19" y="59"/>
                      <a:pt x="19" y="58"/>
                    </a:cubicBezTo>
                    <a:cubicBezTo>
                      <a:pt x="19" y="58"/>
                      <a:pt x="19" y="55"/>
                      <a:pt x="19" y="55"/>
                    </a:cubicBezTo>
                    <a:cubicBezTo>
                      <a:pt x="19" y="55"/>
                      <a:pt x="16" y="61"/>
                      <a:pt x="15" y="66"/>
                    </a:cubicBezTo>
                    <a:cubicBezTo>
                      <a:pt x="15" y="66"/>
                      <a:pt x="16" y="65"/>
                      <a:pt x="16" y="66"/>
                    </a:cubicBezTo>
                    <a:cubicBezTo>
                      <a:pt x="16" y="67"/>
                      <a:pt x="17" y="68"/>
                      <a:pt x="16" y="69"/>
                    </a:cubicBezTo>
                    <a:cubicBezTo>
                      <a:pt x="16" y="69"/>
                      <a:pt x="16" y="69"/>
                      <a:pt x="16" y="72"/>
                    </a:cubicBezTo>
                    <a:cubicBezTo>
                      <a:pt x="16" y="74"/>
                      <a:pt x="17" y="75"/>
                      <a:pt x="17" y="76"/>
                    </a:cubicBezTo>
                    <a:cubicBezTo>
                      <a:pt x="16" y="76"/>
                      <a:pt x="16" y="77"/>
                      <a:pt x="16" y="78"/>
                    </a:cubicBezTo>
                    <a:cubicBezTo>
                      <a:pt x="16" y="79"/>
                      <a:pt x="16" y="82"/>
                      <a:pt x="17" y="82"/>
                    </a:cubicBezTo>
                    <a:cubicBezTo>
                      <a:pt x="17" y="82"/>
                      <a:pt x="17" y="83"/>
                      <a:pt x="17" y="83"/>
                    </a:cubicBezTo>
                    <a:cubicBezTo>
                      <a:pt x="18" y="84"/>
                      <a:pt x="17" y="85"/>
                      <a:pt x="18" y="84"/>
                    </a:cubicBezTo>
                    <a:cubicBezTo>
                      <a:pt x="19" y="82"/>
                      <a:pt x="20" y="81"/>
                      <a:pt x="20" y="81"/>
                    </a:cubicBezTo>
                    <a:cubicBezTo>
                      <a:pt x="20" y="80"/>
                      <a:pt x="20" y="80"/>
                      <a:pt x="20" y="80"/>
                    </a:cubicBezTo>
                    <a:cubicBezTo>
                      <a:pt x="20" y="80"/>
                      <a:pt x="20" y="79"/>
                      <a:pt x="22" y="79"/>
                    </a:cubicBezTo>
                    <a:cubicBezTo>
                      <a:pt x="23" y="79"/>
                      <a:pt x="24" y="79"/>
                      <a:pt x="24" y="80"/>
                    </a:cubicBezTo>
                    <a:cubicBezTo>
                      <a:pt x="25" y="80"/>
                      <a:pt x="23" y="82"/>
                      <a:pt x="24" y="82"/>
                    </a:cubicBezTo>
                    <a:cubicBezTo>
                      <a:pt x="25" y="82"/>
                      <a:pt x="27" y="81"/>
                      <a:pt x="28" y="81"/>
                    </a:cubicBezTo>
                    <a:cubicBezTo>
                      <a:pt x="29" y="81"/>
                      <a:pt x="29" y="82"/>
                      <a:pt x="30" y="83"/>
                    </a:cubicBezTo>
                    <a:cubicBezTo>
                      <a:pt x="30" y="84"/>
                      <a:pt x="30" y="85"/>
                      <a:pt x="31" y="86"/>
                    </a:cubicBezTo>
                    <a:cubicBezTo>
                      <a:pt x="32" y="86"/>
                      <a:pt x="31" y="87"/>
                      <a:pt x="32" y="88"/>
                    </a:cubicBezTo>
                    <a:cubicBezTo>
                      <a:pt x="32" y="89"/>
                      <a:pt x="34" y="90"/>
                      <a:pt x="35" y="90"/>
                    </a:cubicBezTo>
                    <a:cubicBezTo>
                      <a:pt x="35" y="90"/>
                      <a:pt x="37" y="90"/>
                      <a:pt x="38" y="90"/>
                    </a:cubicBezTo>
                    <a:cubicBezTo>
                      <a:pt x="39" y="91"/>
                      <a:pt x="38" y="92"/>
                      <a:pt x="39" y="92"/>
                    </a:cubicBezTo>
                    <a:cubicBezTo>
                      <a:pt x="40" y="92"/>
                      <a:pt x="41" y="95"/>
                      <a:pt x="41" y="95"/>
                    </a:cubicBezTo>
                    <a:cubicBezTo>
                      <a:pt x="41" y="95"/>
                      <a:pt x="41" y="97"/>
                      <a:pt x="41" y="98"/>
                    </a:cubicBezTo>
                    <a:cubicBezTo>
                      <a:pt x="41" y="98"/>
                      <a:pt x="41" y="99"/>
                      <a:pt x="42" y="100"/>
                    </a:cubicBezTo>
                    <a:cubicBezTo>
                      <a:pt x="42" y="100"/>
                      <a:pt x="44" y="100"/>
                      <a:pt x="44" y="100"/>
                    </a:cubicBezTo>
                    <a:cubicBezTo>
                      <a:pt x="44" y="100"/>
                      <a:pt x="43" y="102"/>
                      <a:pt x="45" y="102"/>
                    </a:cubicBezTo>
                    <a:cubicBezTo>
                      <a:pt x="47" y="103"/>
                      <a:pt x="48" y="103"/>
                      <a:pt x="49" y="104"/>
                    </a:cubicBezTo>
                    <a:cubicBezTo>
                      <a:pt x="49" y="104"/>
                      <a:pt x="48" y="105"/>
                      <a:pt x="50" y="105"/>
                    </a:cubicBezTo>
                    <a:cubicBezTo>
                      <a:pt x="52" y="105"/>
                      <a:pt x="54" y="105"/>
                      <a:pt x="55" y="106"/>
                    </a:cubicBezTo>
                    <a:cubicBezTo>
                      <a:pt x="56" y="106"/>
                      <a:pt x="55" y="107"/>
                      <a:pt x="57" y="109"/>
                    </a:cubicBezTo>
                    <a:cubicBezTo>
                      <a:pt x="60" y="110"/>
                      <a:pt x="60" y="111"/>
                      <a:pt x="61" y="111"/>
                    </a:cubicBezTo>
                    <a:cubicBezTo>
                      <a:pt x="62" y="111"/>
                      <a:pt x="63" y="111"/>
                      <a:pt x="63" y="113"/>
                    </a:cubicBezTo>
                    <a:cubicBezTo>
                      <a:pt x="62" y="115"/>
                      <a:pt x="62" y="116"/>
                      <a:pt x="61" y="117"/>
                    </a:cubicBezTo>
                    <a:cubicBezTo>
                      <a:pt x="60" y="118"/>
                      <a:pt x="59" y="120"/>
                      <a:pt x="58" y="121"/>
                    </a:cubicBezTo>
                    <a:cubicBezTo>
                      <a:pt x="58" y="122"/>
                      <a:pt x="57" y="123"/>
                      <a:pt x="58" y="124"/>
                    </a:cubicBezTo>
                    <a:cubicBezTo>
                      <a:pt x="58" y="126"/>
                      <a:pt x="59" y="127"/>
                      <a:pt x="59" y="128"/>
                    </a:cubicBezTo>
                    <a:cubicBezTo>
                      <a:pt x="59" y="129"/>
                      <a:pt x="59" y="131"/>
                      <a:pt x="59" y="132"/>
                    </a:cubicBezTo>
                    <a:cubicBezTo>
                      <a:pt x="58" y="133"/>
                      <a:pt x="58" y="134"/>
                      <a:pt x="58" y="134"/>
                    </a:cubicBezTo>
                    <a:cubicBezTo>
                      <a:pt x="58" y="134"/>
                      <a:pt x="59" y="136"/>
                      <a:pt x="58" y="137"/>
                    </a:cubicBezTo>
                    <a:cubicBezTo>
                      <a:pt x="57" y="138"/>
                      <a:pt x="55" y="140"/>
                      <a:pt x="54" y="140"/>
                    </a:cubicBezTo>
                    <a:cubicBezTo>
                      <a:pt x="53" y="140"/>
                      <a:pt x="51" y="142"/>
                      <a:pt x="51" y="142"/>
                    </a:cubicBezTo>
                    <a:cubicBezTo>
                      <a:pt x="51" y="142"/>
                      <a:pt x="51" y="146"/>
                      <a:pt x="51" y="147"/>
                    </a:cubicBezTo>
                    <a:cubicBezTo>
                      <a:pt x="51" y="147"/>
                      <a:pt x="47" y="154"/>
                      <a:pt x="49" y="155"/>
                    </a:cubicBezTo>
                    <a:cubicBezTo>
                      <a:pt x="50" y="156"/>
                      <a:pt x="50" y="158"/>
                      <a:pt x="50" y="159"/>
                    </a:cubicBezTo>
                    <a:cubicBezTo>
                      <a:pt x="49" y="160"/>
                      <a:pt x="49" y="160"/>
                      <a:pt x="49" y="160"/>
                    </a:cubicBezTo>
                    <a:cubicBezTo>
                      <a:pt x="48" y="161"/>
                      <a:pt x="46" y="161"/>
                      <a:pt x="47" y="163"/>
                    </a:cubicBezTo>
                    <a:cubicBezTo>
                      <a:pt x="49" y="165"/>
                      <a:pt x="50" y="165"/>
                      <a:pt x="50" y="167"/>
                    </a:cubicBezTo>
                    <a:cubicBezTo>
                      <a:pt x="51" y="168"/>
                      <a:pt x="51" y="168"/>
                      <a:pt x="52" y="170"/>
                    </a:cubicBezTo>
                    <a:cubicBezTo>
                      <a:pt x="53" y="171"/>
                      <a:pt x="53" y="172"/>
                      <a:pt x="54" y="173"/>
                    </a:cubicBezTo>
                    <a:cubicBezTo>
                      <a:pt x="55" y="174"/>
                      <a:pt x="56" y="175"/>
                      <a:pt x="56" y="176"/>
                    </a:cubicBezTo>
                    <a:cubicBezTo>
                      <a:pt x="56" y="177"/>
                      <a:pt x="59" y="179"/>
                      <a:pt x="56" y="177"/>
                    </a:cubicBezTo>
                    <a:cubicBezTo>
                      <a:pt x="53" y="175"/>
                      <a:pt x="56" y="177"/>
                      <a:pt x="52" y="174"/>
                    </a:cubicBezTo>
                    <a:cubicBezTo>
                      <a:pt x="49" y="171"/>
                      <a:pt x="48" y="173"/>
                      <a:pt x="46" y="171"/>
                    </a:cubicBezTo>
                    <a:cubicBezTo>
                      <a:pt x="45" y="169"/>
                      <a:pt x="47" y="175"/>
                      <a:pt x="44" y="168"/>
                    </a:cubicBezTo>
                    <a:cubicBezTo>
                      <a:pt x="41" y="160"/>
                      <a:pt x="40" y="161"/>
                      <a:pt x="39" y="159"/>
                    </a:cubicBezTo>
                    <a:cubicBezTo>
                      <a:pt x="39" y="157"/>
                      <a:pt x="39" y="159"/>
                      <a:pt x="37" y="155"/>
                    </a:cubicBezTo>
                    <a:cubicBezTo>
                      <a:pt x="35" y="151"/>
                      <a:pt x="37" y="154"/>
                      <a:pt x="35" y="151"/>
                    </a:cubicBezTo>
                    <a:cubicBezTo>
                      <a:pt x="33" y="149"/>
                      <a:pt x="33" y="152"/>
                      <a:pt x="32" y="148"/>
                    </a:cubicBezTo>
                    <a:cubicBezTo>
                      <a:pt x="31" y="143"/>
                      <a:pt x="31" y="146"/>
                      <a:pt x="30" y="141"/>
                    </a:cubicBezTo>
                    <a:cubicBezTo>
                      <a:pt x="28" y="136"/>
                      <a:pt x="31" y="136"/>
                      <a:pt x="28" y="133"/>
                    </a:cubicBezTo>
                    <a:cubicBezTo>
                      <a:pt x="25" y="131"/>
                      <a:pt x="25" y="132"/>
                      <a:pt x="24" y="131"/>
                    </a:cubicBezTo>
                    <a:cubicBezTo>
                      <a:pt x="23" y="129"/>
                      <a:pt x="25" y="130"/>
                      <a:pt x="22" y="126"/>
                    </a:cubicBezTo>
                    <a:cubicBezTo>
                      <a:pt x="20" y="122"/>
                      <a:pt x="16" y="120"/>
                      <a:pt x="16" y="113"/>
                    </a:cubicBezTo>
                    <a:cubicBezTo>
                      <a:pt x="16" y="105"/>
                      <a:pt x="16" y="104"/>
                      <a:pt x="16" y="104"/>
                    </a:cubicBezTo>
                    <a:cubicBezTo>
                      <a:pt x="16" y="104"/>
                      <a:pt x="13" y="101"/>
                      <a:pt x="14" y="97"/>
                    </a:cubicBezTo>
                    <a:cubicBezTo>
                      <a:pt x="15" y="92"/>
                      <a:pt x="16" y="94"/>
                      <a:pt x="15" y="92"/>
                    </a:cubicBezTo>
                    <a:cubicBezTo>
                      <a:pt x="15" y="91"/>
                      <a:pt x="14" y="91"/>
                      <a:pt x="13" y="89"/>
                    </a:cubicBezTo>
                    <a:cubicBezTo>
                      <a:pt x="12" y="88"/>
                      <a:pt x="12" y="88"/>
                      <a:pt x="11" y="87"/>
                    </a:cubicBezTo>
                    <a:cubicBezTo>
                      <a:pt x="11" y="86"/>
                      <a:pt x="11" y="83"/>
                      <a:pt x="11" y="83"/>
                    </a:cubicBezTo>
                    <a:cubicBezTo>
                      <a:pt x="10" y="84"/>
                      <a:pt x="10" y="84"/>
                      <a:pt x="10" y="84"/>
                    </a:cubicBezTo>
                    <a:cubicBezTo>
                      <a:pt x="10" y="84"/>
                      <a:pt x="0" y="182"/>
                      <a:pt x="97" y="197"/>
                    </a:cubicBezTo>
                    <a:cubicBezTo>
                      <a:pt x="97" y="197"/>
                      <a:pt x="75" y="192"/>
                      <a:pt x="73" y="187"/>
                    </a:cubicBezTo>
                    <a:cubicBezTo>
                      <a:pt x="73" y="187"/>
                      <a:pt x="72" y="183"/>
                      <a:pt x="73" y="183"/>
                    </a:cubicBezTo>
                    <a:cubicBezTo>
                      <a:pt x="74" y="183"/>
                      <a:pt x="76" y="184"/>
                      <a:pt x="77" y="183"/>
                    </a:cubicBezTo>
                    <a:cubicBezTo>
                      <a:pt x="79" y="181"/>
                      <a:pt x="80" y="180"/>
                      <a:pt x="80" y="180"/>
                    </a:cubicBezTo>
                    <a:cubicBezTo>
                      <a:pt x="80" y="182"/>
                      <a:pt x="80" y="182"/>
                      <a:pt x="80" y="182"/>
                    </a:cubicBezTo>
                    <a:cubicBezTo>
                      <a:pt x="80" y="182"/>
                      <a:pt x="79" y="182"/>
                      <a:pt x="83" y="181"/>
                    </a:cubicBezTo>
                    <a:cubicBezTo>
                      <a:pt x="88" y="181"/>
                      <a:pt x="88" y="181"/>
                      <a:pt x="89" y="181"/>
                    </a:cubicBezTo>
                    <a:cubicBezTo>
                      <a:pt x="91" y="180"/>
                      <a:pt x="93" y="176"/>
                      <a:pt x="94" y="178"/>
                    </a:cubicBezTo>
                    <a:cubicBezTo>
                      <a:pt x="95" y="181"/>
                      <a:pt x="93" y="180"/>
                      <a:pt x="95" y="181"/>
                    </a:cubicBezTo>
                    <a:cubicBezTo>
                      <a:pt x="97" y="181"/>
                      <a:pt x="101" y="180"/>
                      <a:pt x="101" y="180"/>
                    </a:cubicBezTo>
                    <a:cubicBezTo>
                      <a:pt x="101" y="180"/>
                      <a:pt x="108" y="181"/>
                      <a:pt x="108" y="180"/>
                    </a:cubicBezTo>
                    <a:cubicBezTo>
                      <a:pt x="109" y="179"/>
                      <a:pt x="109" y="178"/>
                      <a:pt x="110" y="178"/>
                    </a:cubicBezTo>
                    <a:cubicBezTo>
                      <a:pt x="111" y="178"/>
                      <a:pt x="112" y="180"/>
                      <a:pt x="112" y="180"/>
                    </a:cubicBezTo>
                    <a:cubicBezTo>
                      <a:pt x="108" y="182"/>
                      <a:pt x="108" y="182"/>
                      <a:pt x="108" y="182"/>
                    </a:cubicBezTo>
                    <a:cubicBezTo>
                      <a:pt x="105" y="185"/>
                      <a:pt x="105" y="185"/>
                      <a:pt x="105" y="185"/>
                    </a:cubicBezTo>
                    <a:cubicBezTo>
                      <a:pt x="105" y="185"/>
                      <a:pt x="103" y="185"/>
                      <a:pt x="105" y="186"/>
                    </a:cubicBezTo>
                    <a:cubicBezTo>
                      <a:pt x="106" y="187"/>
                      <a:pt x="107" y="187"/>
                      <a:pt x="108" y="187"/>
                    </a:cubicBezTo>
                    <a:cubicBezTo>
                      <a:pt x="110" y="187"/>
                      <a:pt x="114" y="190"/>
                      <a:pt x="115" y="188"/>
                    </a:cubicBezTo>
                    <a:cubicBezTo>
                      <a:pt x="116" y="186"/>
                      <a:pt x="116" y="186"/>
                      <a:pt x="117" y="185"/>
                    </a:cubicBezTo>
                    <a:cubicBezTo>
                      <a:pt x="117" y="184"/>
                      <a:pt x="117" y="182"/>
                      <a:pt x="119" y="182"/>
                    </a:cubicBezTo>
                    <a:cubicBezTo>
                      <a:pt x="120" y="182"/>
                      <a:pt x="122" y="183"/>
                      <a:pt x="122" y="183"/>
                    </a:cubicBezTo>
                    <a:cubicBezTo>
                      <a:pt x="121" y="186"/>
                      <a:pt x="121" y="186"/>
                      <a:pt x="121" y="186"/>
                    </a:cubicBezTo>
                    <a:cubicBezTo>
                      <a:pt x="121" y="186"/>
                      <a:pt x="123" y="186"/>
                      <a:pt x="125" y="186"/>
                    </a:cubicBezTo>
                    <a:cubicBezTo>
                      <a:pt x="126" y="186"/>
                      <a:pt x="126" y="188"/>
                      <a:pt x="128" y="186"/>
                    </a:cubicBezTo>
                    <a:cubicBezTo>
                      <a:pt x="129" y="184"/>
                      <a:pt x="129" y="184"/>
                      <a:pt x="131" y="184"/>
                    </a:cubicBezTo>
                    <a:cubicBezTo>
                      <a:pt x="133" y="184"/>
                      <a:pt x="135" y="183"/>
                      <a:pt x="136" y="183"/>
                    </a:cubicBezTo>
                    <a:cubicBezTo>
                      <a:pt x="136" y="184"/>
                      <a:pt x="138" y="184"/>
                      <a:pt x="139" y="184"/>
                    </a:cubicBezTo>
                    <a:cubicBezTo>
                      <a:pt x="139" y="184"/>
                      <a:pt x="143" y="186"/>
                      <a:pt x="143" y="186"/>
                    </a:cubicBezTo>
                    <a:cubicBezTo>
                      <a:pt x="144" y="185"/>
                      <a:pt x="148" y="186"/>
                      <a:pt x="148" y="186"/>
                    </a:cubicBezTo>
                    <a:cubicBezTo>
                      <a:pt x="148" y="186"/>
                      <a:pt x="137" y="196"/>
                      <a:pt x="113" y="197"/>
                    </a:cubicBezTo>
                    <a:cubicBezTo>
                      <a:pt x="113" y="197"/>
                      <a:pt x="167" y="199"/>
                      <a:pt x="197" y="146"/>
                    </a:cubicBezTo>
                    <a:cubicBezTo>
                      <a:pt x="228" y="94"/>
                      <a:pt x="206" y="26"/>
                      <a:pt x="137" y="3"/>
                    </a:cubicBezTo>
                    <a:cubicBezTo>
                      <a:pt x="137" y="3"/>
                      <a:pt x="189" y="22"/>
                      <a:pt x="203" y="71"/>
                    </a:cubicBezTo>
                    <a:cubicBezTo>
                      <a:pt x="202" y="72"/>
                      <a:pt x="202" y="72"/>
                      <a:pt x="202" y="72"/>
                    </a:cubicBezTo>
                    <a:cubicBezTo>
                      <a:pt x="201" y="71"/>
                      <a:pt x="201" y="72"/>
                      <a:pt x="200" y="69"/>
                    </a:cubicBezTo>
                    <a:cubicBezTo>
                      <a:pt x="199" y="67"/>
                      <a:pt x="199" y="68"/>
                      <a:pt x="199" y="66"/>
                    </a:cubicBezTo>
                    <a:cubicBezTo>
                      <a:pt x="198" y="64"/>
                      <a:pt x="198" y="65"/>
                      <a:pt x="197" y="64"/>
                    </a:cubicBezTo>
                    <a:cubicBezTo>
                      <a:pt x="195" y="62"/>
                      <a:pt x="195" y="62"/>
                      <a:pt x="194" y="61"/>
                    </a:cubicBezTo>
                    <a:cubicBezTo>
                      <a:pt x="193" y="61"/>
                      <a:pt x="192" y="58"/>
                      <a:pt x="192" y="57"/>
                    </a:cubicBezTo>
                    <a:cubicBezTo>
                      <a:pt x="191" y="56"/>
                      <a:pt x="189" y="55"/>
                      <a:pt x="188" y="55"/>
                    </a:cubicBezTo>
                    <a:cubicBezTo>
                      <a:pt x="187" y="55"/>
                      <a:pt x="188" y="54"/>
                      <a:pt x="187" y="55"/>
                    </a:cubicBezTo>
                    <a:cubicBezTo>
                      <a:pt x="187" y="56"/>
                      <a:pt x="189" y="58"/>
                      <a:pt x="189" y="58"/>
                    </a:cubicBezTo>
                    <a:cubicBezTo>
                      <a:pt x="189" y="62"/>
                      <a:pt x="189" y="62"/>
                      <a:pt x="189" y="62"/>
                    </a:cubicBezTo>
                    <a:cubicBezTo>
                      <a:pt x="189" y="62"/>
                      <a:pt x="190" y="65"/>
                      <a:pt x="190" y="66"/>
                    </a:cubicBezTo>
                    <a:cubicBezTo>
                      <a:pt x="190" y="67"/>
                      <a:pt x="189" y="70"/>
                      <a:pt x="189" y="70"/>
                    </a:cubicBezTo>
                    <a:cubicBezTo>
                      <a:pt x="189" y="70"/>
                      <a:pt x="188" y="72"/>
                      <a:pt x="187" y="73"/>
                    </a:cubicBezTo>
                    <a:cubicBezTo>
                      <a:pt x="186" y="73"/>
                      <a:pt x="181" y="74"/>
                      <a:pt x="181" y="74"/>
                    </a:cubicBezTo>
                    <a:cubicBezTo>
                      <a:pt x="181" y="74"/>
                      <a:pt x="179" y="72"/>
                      <a:pt x="179" y="71"/>
                    </a:cubicBezTo>
                    <a:cubicBezTo>
                      <a:pt x="178" y="69"/>
                      <a:pt x="175" y="69"/>
                      <a:pt x="174" y="68"/>
                    </a:cubicBezTo>
                    <a:cubicBezTo>
                      <a:pt x="174" y="67"/>
                      <a:pt x="175" y="66"/>
                      <a:pt x="173" y="64"/>
                    </a:cubicBezTo>
                    <a:cubicBezTo>
                      <a:pt x="172" y="62"/>
                      <a:pt x="173" y="63"/>
                      <a:pt x="172" y="61"/>
                    </a:cubicBezTo>
                    <a:cubicBezTo>
                      <a:pt x="170" y="59"/>
                      <a:pt x="170" y="59"/>
                      <a:pt x="170" y="59"/>
                    </a:cubicBezTo>
                    <a:cubicBezTo>
                      <a:pt x="170" y="59"/>
                      <a:pt x="166" y="58"/>
                      <a:pt x="167" y="60"/>
                    </a:cubicBezTo>
                    <a:cubicBezTo>
                      <a:pt x="168" y="63"/>
                      <a:pt x="167" y="65"/>
                      <a:pt x="168" y="65"/>
                    </a:cubicBezTo>
                    <a:cubicBezTo>
                      <a:pt x="169" y="66"/>
                      <a:pt x="170" y="65"/>
                      <a:pt x="171" y="67"/>
                    </a:cubicBezTo>
                    <a:cubicBezTo>
                      <a:pt x="172" y="69"/>
                      <a:pt x="172" y="70"/>
                      <a:pt x="172" y="71"/>
                    </a:cubicBezTo>
                    <a:cubicBezTo>
                      <a:pt x="173" y="71"/>
                      <a:pt x="173" y="74"/>
                      <a:pt x="174" y="75"/>
                    </a:cubicBezTo>
                    <a:cubicBezTo>
                      <a:pt x="175" y="75"/>
                      <a:pt x="178" y="75"/>
                      <a:pt x="178" y="76"/>
                    </a:cubicBezTo>
                    <a:cubicBezTo>
                      <a:pt x="177" y="77"/>
                      <a:pt x="176" y="78"/>
                      <a:pt x="178" y="79"/>
                    </a:cubicBezTo>
                    <a:cubicBezTo>
                      <a:pt x="179" y="79"/>
                      <a:pt x="179" y="80"/>
                      <a:pt x="180" y="80"/>
                    </a:cubicBezTo>
                    <a:cubicBezTo>
                      <a:pt x="181" y="80"/>
                      <a:pt x="181" y="80"/>
                      <a:pt x="182" y="79"/>
                    </a:cubicBezTo>
                    <a:cubicBezTo>
                      <a:pt x="184" y="79"/>
                      <a:pt x="186" y="79"/>
                      <a:pt x="186" y="79"/>
                    </a:cubicBezTo>
                    <a:cubicBezTo>
                      <a:pt x="186" y="79"/>
                      <a:pt x="188" y="80"/>
                      <a:pt x="188" y="81"/>
                    </a:cubicBezTo>
                    <a:cubicBezTo>
                      <a:pt x="188" y="82"/>
                      <a:pt x="187" y="86"/>
                      <a:pt x="187" y="86"/>
                    </a:cubicBezTo>
                    <a:cubicBezTo>
                      <a:pt x="185" y="90"/>
                      <a:pt x="185" y="90"/>
                      <a:pt x="185" y="90"/>
                    </a:cubicBezTo>
                    <a:cubicBezTo>
                      <a:pt x="185" y="90"/>
                      <a:pt x="185" y="97"/>
                      <a:pt x="184" y="97"/>
                    </a:cubicBezTo>
                    <a:cubicBezTo>
                      <a:pt x="183" y="97"/>
                      <a:pt x="182" y="100"/>
                      <a:pt x="181" y="100"/>
                    </a:cubicBezTo>
                    <a:cubicBezTo>
                      <a:pt x="180" y="101"/>
                      <a:pt x="180" y="105"/>
                      <a:pt x="180" y="105"/>
                    </a:cubicBezTo>
                    <a:cubicBezTo>
                      <a:pt x="178" y="108"/>
                      <a:pt x="178" y="108"/>
                      <a:pt x="178" y="108"/>
                    </a:cubicBezTo>
                    <a:cubicBezTo>
                      <a:pt x="178" y="108"/>
                      <a:pt x="178" y="111"/>
                      <a:pt x="178" y="112"/>
                    </a:cubicBezTo>
                    <a:cubicBezTo>
                      <a:pt x="178" y="113"/>
                      <a:pt x="179" y="117"/>
                      <a:pt x="178" y="119"/>
                    </a:cubicBezTo>
                    <a:cubicBezTo>
                      <a:pt x="178" y="121"/>
                      <a:pt x="175" y="122"/>
                      <a:pt x="175" y="122"/>
                    </a:cubicBezTo>
                    <a:cubicBezTo>
                      <a:pt x="175" y="122"/>
                      <a:pt x="179" y="126"/>
                      <a:pt x="177" y="126"/>
                    </a:cubicBezTo>
                    <a:cubicBezTo>
                      <a:pt x="175" y="127"/>
                      <a:pt x="173" y="129"/>
                      <a:pt x="173" y="130"/>
                    </a:cubicBezTo>
                    <a:cubicBezTo>
                      <a:pt x="172" y="131"/>
                      <a:pt x="172" y="132"/>
                      <a:pt x="171" y="132"/>
                    </a:cubicBezTo>
                    <a:cubicBezTo>
                      <a:pt x="170" y="133"/>
                      <a:pt x="168" y="133"/>
                      <a:pt x="168" y="134"/>
                    </a:cubicBezTo>
                    <a:cubicBezTo>
                      <a:pt x="168" y="134"/>
                      <a:pt x="168" y="137"/>
                      <a:pt x="168" y="137"/>
                    </a:cubicBezTo>
                    <a:cubicBezTo>
                      <a:pt x="164" y="142"/>
                      <a:pt x="164" y="142"/>
                      <a:pt x="164" y="142"/>
                    </a:cubicBezTo>
                    <a:cubicBezTo>
                      <a:pt x="160" y="146"/>
                      <a:pt x="160" y="146"/>
                      <a:pt x="160" y="146"/>
                    </a:cubicBezTo>
                    <a:cubicBezTo>
                      <a:pt x="160" y="146"/>
                      <a:pt x="160" y="149"/>
                      <a:pt x="159" y="149"/>
                    </a:cubicBezTo>
                    <a:cubicBezTo>
                      <a:pt x="158" y="149"/>
                      <a:pt x="153" y="151"/>
                      <a:pt x="152" y="152"/>
                    </a:cubicBezTo>
                    <a:cubicBezTo>
                      <a:pt x="152" y="152"/>
                      <a:pt x="148" y="154"/>
                      <a:pt x="147" y="154"/>
                    </a:cubicBezTo>
                    <a:cubicBezTo>
                      <a:pt x="146" y="154"/>
                      <a:pt x="148" y="157"/>
                      <a:pt x="146" y="154"/>
                    </a:cubicBezTo>
                    <a:cubicBezTo>
                      <a:pt x="144" y="151"/>
                      <a:pt x="145" y="153"/>
                      <a:pt x="144" y="149"/>
                    </a:cubicBezTo>
                    <a:cubicBezTo>
                      <a:pt x="142" y="145"/>
                      <a:pt x="142" y="148"/>
                      <a:pt x="142" y="145"/>
                    </a:cubicBezTo>
                    <a:cubicBezTo>
                      <a:pt x="142" y="143"/>
                      <a:pt x="142" y="145"/>
                      <a:pt x="142" y="143"/>
                    </a:cubicBezTo>
                    <a:cubicBezTo>
                      <a:pt x="142" y="140"/>
                      <a:pt x="143" y="142"/>
                      <a:pt x="141" y="139"/>
                    </a:cubicBezTo>
                    <a:cubicBezTo>
                      <a:pt x="140" y="136"/>
                      <a:pt x="140" y="137"/>
                      <a:pt x="138" y="135"/>
                    </a:cubicBezTo>
                    <a:cubicBezTo>
                      <a:pt x="136" y="133"/>
                      <a:pt x="135" y="135"/>
                      <a:pt x="136" y="132"/>
                    </a:cubicBezTo>
                    <a:cubicBezTo>
                      <a:pt x="137" y="129"/>
                      <a:pt x="137" y="132"/>
                      <a:pt x="137" y="129"/>
                    </a:cubicBezTo>
                    <a:cubicBezTo>
                      <a:pt x="138" y="126"/>
                      <a:pt x="137" y="125"/>
                      <a:pt x="139" y="124"/>
                    </a:cubicBezTo>
                    <a:cubicBezTo>
                      <a:pt x="141" y="123"/>
                      <a:pt x="142" y="122"/>
                      <a:pt x="142" y="121"/>
                    </a:cubicBezTo>
                    <a:cubicBezTo>
                      <a:pt x="142" y="119"/>
                      <a:pt x="142" y="118"/>
                      <a:pt x="142" y="117"/>
                    </a:cubicBezTo>
                    <a:cubicBezTo>
                      <a:pt x="141" y="116"/>
                      <a:pt x="139" y="114"/>
                      <a:pt x="139" y="113"/>
                    </a:cubicBezTo>
                    <a:cubicBezTo>
                      <a:pt x="139" y="112"/>
                      <a:pt x="139" y="113"/>
                      <a:pt x="137" y="111"/>
                    </a:cubicBezTo>
                    <a:cubicBezTo>
                      <a:pt x="136" y="109"/>
                      <a:pt x="135" y="108"/>
                      <a:pt x="135" y="108"/>
                    </a:cubicBezTo>
                    <a:cubicBezTo>
                      <a:pt x="135" y="108"/>
                      <a:pt x="135" y="103"/>
                      <a:pt x="135" y="101"/>
                    </a:cubicBezTo>
                    <a:cubicBezTo>
                      <a:pt x="135" y="99"/>
                      <a:pt x="134" y="102"/>
                      <a:pt x="135" y="99"/>
                    </a:cubicBezTo>
                    <a:cubicBezTo>
                      <a:pt x="135" y="96"/>
                      <a:pt x="135" y="94"/>
                      <a:pt x="135" y="94"/>
                    </a:cubicBezTo>
                    <a:cubicBezTo>
                      <a:pt x="135" y="94"/>
                      <a:pt x="132" y="92"/>
                      <a:pt x="131" y="92"/>
                    </a:cubicBezTo>
                    <a:cubicBezTo>
                      <a:pt x="129" y="92"/>
                      <a:pt x="129" y="94"/>
                      <a:pt x="127" y="93"/>
                    </a:cubicBezTo>
                    <a:cubicBezTo>
                      <a:pt x="125" y="91"/>
                      <a:pt x="126" y="90"/>
                      <a:pt x="125" y="89"/>
                    </a:cubicBezTo>
                    <a:cubicBezTo>
                      <a:pt x="124" y="89"/>
                      <a:pt x="123" y="89"/>
                      <a:pt x="122" y="90"/>
                    </a:cubicBezTo>
                    <a:cubicBezTo>
                      <a:pt x="121" y="91"/>
                      <a:pt x="118" y="91"/>
                      <a:pt x="116" y="91"/>
                    </a:cubicBezTo>
                    <a:cubicBezTo>
                      <a:pt x="114" y="92"/>
                      <a:pt x="113" y="92"/>
                      <a:pt x="110" y="92"/>
                    </a:cubicBezTo>
                    <a:cubicBezTo>
                      <a:pt x="108" y="92"/>
                      <a:pt x="104" y="93"/>
                      <a:pt x="102" y="92"/>
                    </a:cubicBezTo>
                    <a:cubicBezTo>
                      <a:pt x="100" y="91"/>
                      <a:pt x="100" y="92"/>
                      <a:pt x="99" y="90"/>
                    </a:cubicBezTo>
                    <a:cubicBezTo>
                      <a:pt x="98" y="88"/>
                      <a:pt x="99" y="88"/>
                      <a:pt x="97" y="87"/>
                    </a:cubicBezTo>
                    <a:cubicBezTo>
                      <a:pt x="95" y="86"/>
                      <a:pt x="94" y="87"/>
                      <a:pt x="94" y="85"/>
                    </a:cubicBezTo>
                    <a:cubicBezTo>
                      <a:pt x="94" y="82"/>
                      <a:pt x="95" y="83"/>
                      <a:pt x="93" y="81"/>
                    </a:cubicBezTo>
                    <a:cubicBezTo>
                      <a:pt x="92" y="79"/>
                      <a:pt x="94" y="82"/>
                      <a:pt x="92" y="79"/>
                    </a:cubicBezTo>
                    <a:cubicBezTo>
                      <a:pt x="89" y="76"/>
                      <a:pt x="88" y="79"/>
                      <a:pt x="89" y="76"/>
                    </a:cubicBezTo>
                    <a:cubicBezTo>
                      <a:pt x="90" y="74"/>
                      <a:pt x="91" y="75"/>
                      <a:pt x="91" y="73"/>
                    </a:cubicBezTo>
                    <a:cubicBezTo>
                      <a:pt x="91" y="70"/>
                      <a:pt x="95" y="74"/>
                      <a:pt x="92" y="68"/>
                    </a:cubicBezTo>
                    <a:cubicBezTo>
                      <a:pt x="90" y="63"/>
                      <a:pt x="89" y="64"/>
                      <a:pt x="92" y="60"/>
                    </a:cubicBezTo>
                    <a:cubicBezTo>
                      <a:pt x="94" y="55"/>
                      <a:pt x="97" y="54"/>
                      <a:pt x="98" y="53"/>
                    </a:cubicBezTo>
                    <a:cubicBezTo>
                      <a:pt x="98" y="52"/>
                      <a:pt x="99" y="50"/>
                      <a:pt x="100" y="49"/>
                    </a:cubicBezTo>
                    <a:cubicBezTo>
                      <a:pt x="101" y="48"/>
                      <a:pt x="100" y="48"/>
                      <a:pt x="102" y="48"/>
                    </a:cubicBezTo>
                    <a:cubicBezTo>
                      <a:pt x="104" y="48"/>
                      <a:pt x="107" y="47"/>
                      <a:pt x="108" y="46"/>
                    </a:cubicBezTo>
                    <a:cubicBezTo>
                      <a:pt x="109" y="45"/>
                      <a:pt x="111" y="42"/>
                      <a:pt x="112" y="42"/>
                    </a:cubicBezTo>
                    <a:cubicBezTo>
                      <a:pt x="113" y="42"/>
                      <a:pt x="113" y="42"/>
                      <a:pt x="115" y="42"/>
                    </a:cubicBezTo>
                    <a:cubicBezTo>
                      <a:pt x="117" y="41"/>
                      <a:pt x="117" y="41"/>
                      <a:pt x="119" y="41"/>
                    </a:cubicBezTo>
                    <a:cubicBezTo>
                      <a:pt x="120" y="41"/>
                      <a:pt x="117" y="42"/>
                      <a:pt x="121" y="41"/>
                    </a:cubicBezTo>
                    <a:cubicBezTo>
                      <a:pt x="125" y="40"/>
                      <a:pt x="124" y="40"/>
                      <a:pt x="125" y="40"/>
                    </a:cubicBezTo>
                    <a:cubicBezTo>
                      <a:pt x="126" y="40"/>
                      <a:pt x="126" y="41"/>
                      <a:pt x="127" y="41"/>
                    </a:cubicBezTo>
                    <a:cubicBezTo>
                      <a:pt x="129" y="41"/>
                      <a:pt x="129" y="38"/>
                      <a:pt x="129" y="41"/>
                    </a:cubicBezTo>
                    <a:cubicBezTo>
                      <a:pt x="129" y="45"/>
                      <a:pt x="128" y="46"/>
                      <a:pt x="130" y="46"/>
                    </a:cubicBezTo>
                    <a:cubicBezTo>
                      <a:pt x="133" y="47"/>
                      <a:pt x="130" y="47"/>
                      <a:pt x="133" y="47"/>
                    </a:cubicBezTo>
                    <a:cubicBezTo>
                      <a:pt x="136" y="47"/>
                      <a:pt x="135" y="47"/>
                      <a:pt x="137" y="48"/>
                    </a:cubicBezTo>
                    <a:cubicBezTo>
                      <a:pt x="138" y="48"/>
                      <a:pt x="139" y="49"/>
                      <a:pt x="141" y="49"/>
                    </a:cubicBezTo>
                    <a:cubicBezTo>
                      <a:pt x="143" y="49"/>
                      <a:pt x="140" y="52"/>
                      <a:pt x="143" y="49"/>
                    </a:cubicBezTo>
                    <a:cubicBezTo>
                      <a:pt x="146" y="46"/>
                      <a:pt x="141" y="46"/>
                      <a:pt x="146" y="46"/>
                    </a:cubicBezTo>
                    <a:cubicBezTo>
                      <a:pt x="151" y="47"/>
                      <a:pt x="152" y="48"/>
                      <a:pt x="153" y="48"/>
                    </a:cubicBezTo>
                    <a:cubicBezTo>
                      <a:pt x="154" y="47"/>
                      <a:pt x="154" y="48"/>
                      <a:pt x="156" y="47"/>
                    </a:cubicBezTo>
                    <a:cubicBezTo>
                      <a:pt x="159" y="46"/>
                      <a:pt x="159" y="46"/>
                      <a:pt x="160" y="46"/>
                    </a:cubicBezTo>
                    <a:cubicBezTo>
                      <a:pt x="161" y="47"/>
                      <a:pt x="161" y="49"/>
                      <a:pt x="162" y="47"/>
                    </a:cubicBezTo>
                    <a:cubicBezTo>
                      <a:pt x="163" y="45"/>
                      <a:pt x="165" y="45"/>
                      <a:pt x="162" y="44"/>
                    </a:cubicBezTo>
                    <a:cubicBezTo>
                      <a:pt x="159" y="42"/>
                      <a:pt x="158" y="44"/>
                      <a:pt x="158" y="42"/>
                    </a:cubicBezTo>
                    <a:cubicBezTo>
                      <a:pt x="157" y="40"/>
                      <a:pt x="160" y="41"/>
                      <a:pt x="157" y="40"/>
                    </a:cubicBezTo>
                    <a:cubicBezTo>
                      <a:pt x="154" y="40"/>
                      <a:pt x="155" y="40"/>
                      <a:pt x="153" y="39"/>
                    </a:cubicBezTo>
                    <a:cubicBezTo>
                      <a:pt x="151" y="38"/>
                      <a:pt x="149" y="41"/>
                      <a:pt x="148" y="39"/>
                    </a:cubicBezTo>
                    <a:cubicBezTo>
                      <a:pt x="147" y="37"/>
                      <a:pt x="143" y="41"/>
                      <a:pt x="147" y="37"/>
                    </a:cubicBezTo>
                    <a:cubicBezTo>
                      <a:pt x="151" y="34"/>
                      <a:pt x="149" y="32"/>
                      <a:pt x="152" y="33"/>
                    </a:cubicBezTo>
                    <a:cubicBezTo>
                      <a:pt x="155" y="34"/>
                      <a:pt x="154" y="36"/>
                      <a:pt x="155" y="35"/>
                    </a:cubicBezTo>
                    <a:cubicBezTo>
                      <a:pt x="157" y="33"/>
                      <a:pt x="160" y="32"/>
                      <a:pt x="157" y="30"/>
                    </a:cubicBezTo>
                    <a:cubicBezTo>
                      <a:pt x="154" y="28"/>
                      <a:pt x="156" y="29"/>
                      <a:pt x="153" y="28"/>
                    </a:cubicBezTo>
                    <a:cubicBezTo>
                      <a:pt x="150" y="26"/>
                      <a:pt x="147" y="33"/>
                      <a:pt x="146" y="32"/>
                    </a:cubicBezTo>
                    <a:cubicBezTo>
                      <a:pt x="145" y="31"/>
                      <a:pt x="144" y="30"/>
                      <a:pt x="143" y="31"/>
                    </a:cubicBezTo>
                    <a:cubicBezTo>
                      <a:pt x="142" y="31"/>
                      <a:pt x="142" y="34"/>
                      <a:pt x="142" y="36"/>
                    </a:cubicBezTo>
                    <a:cubicBezTo>
                      <a:pt x="142" y="38"/>
                      <a:pt x="143" y="38"/>
                      <a:pt x="140" y="37"/>
                    </a:cubicBezTo>
                    <a:cubicBezTo>
                      <a:pt x="137" y="35"/>
                      <a:pt x="144" y="36"/>
                      <a:pt x="137" y="33"/>
                    </a:cubicBezTo>
                    <a:cubicBezTo>
                      <a:pt x="130" y="31"/>
                      <a:pt x="128" y="31"/>
                      <a:pt x="127" y="32"/>
                    </a:cubicBezTo>
                    <a:cubicBezTo>
                      <a:pt x="126" y="33"/>
                      <a:pt x="125" y="33"/>
                      <a:pt x="124" y="34"/>
                    </a:cubicBezTo>
                    <a:cubicBezTo>
                      <a:pt x="123" y="35"/>
                      <a:pt x="126" y="36"/>
                      <a:pt x="123" y="35"/>
                    </a:cubicBezTo>
                    <a:cubicBezTo>
                      <a:pt x="120" y="33"/>
                      <a:pt x="118" y="35"/>
                      <a:pt x="118" y="35"/>
                    </a:cubicBezTo>
                    <a:cubicBezTo>
                      <a:pt x="118" y="35"/>
                      <a:pt x="117" y="35"/>
                      <a:pt x="116" y="36"/>
                    </a:cubicBezTo>
                    <a:cubicBezTo>
                      <a:pt x="114" y="37"/>
                      <a:pt x="112" y="38"/>
                      <a:pt x="111" y="37"/>
                    </a:cubicBezTo>
                    <a:cubicBezTo>
                      <a:pt x="109" y="37"/>
                      <a:pt x="106" y="38"/>
                      <a:pt x="109" y="34"/>
                    </a:cubicBezTo>
                    <a:cubicBezTo>
                      <a:pt x="111" y="31"/>
                      <a:pt x="109" y="33"/>
                      <a:pt x="113" y="31"/>
                    </a:cubicBezTo>
                    <a:cubicBezTo>
                      <a:pt x="117" y="30"/>
                      <a:pt x="123" y="29"/>
                      <a:pt x="118" y="28"/>
                    </a:cubicBezTo>
                    <a:cubicBezTo>
                      <a:pt x="113" y="27"/>
                      <a:pt x="121" y="27"/>
                      <a:pt x="114" y="24"/>
                    </a:cubicBezTo>
                    <a:cubicBezTo>
                      <a:pt x="107" y="21"/>
                      <a:pt x="107" y="25"/>
                      <a:pt x="107" y="21"/>
                    </a:cubicBezTo>
                    <a:cubicBezTo>
                      <a:pt x="108" y="16"/>
                      <a:pt x="107" y="16"/>
                      <a:pt x="106" y="16"/>
                    </a:cubicBezTo>
                    <a:cubicBezTo>
                      <a:pt x="104" y="16"/>
                      <a:pt x="100" y="17"/>
                      <a:pt x="98" y="18"/>
                    </a:cubicBezTo>
                    <a:cubicBezTo>
                      <a:pt x="97" y="18"/>
                      <a:pt x="99" y="19"/>
                      <a:pt x="96" y="17"/>
                    </a:cubicBezTo>
                    <a:cubicBezTo>
                      <a:pt x="92" y="15"/>
                      <a:pt x="91" y="18"/>
                      <a:pt x="92" y="15"/>
                    </a:cubicBezTo>
                    <a:cubicBezTo>
                      <a:pt x="94" y="13"/>
                      <a:pt x="94" y="12"/>
                      <a:pt x="96" y="11"/>
                    </a:cubicBezTo>
                    <a:cubicBezTo>
                      <a:pt x="98" y="9"/>
                      <a:pt x="97" y="3"/>
                      <a:pt x="102" y="5"/>
                    </a:cubicBezTo>
                    <a:cubicBezTo>
                      <a:pt x="106" y="8"/>
                      <a:pt x="105" y="7"/>
                      <a:pt x="108" y="7"/>
                    </a:cubicBezTo>
                    <a:cubicBezTo>
                      <a:pt x="112" y="7"/>
                      <a:pt x="114" y="7"/>
                      <a:pt x="114" y="6"/>
                    </a:cubicBezTo>
                    <a:cubicBezTo>
                      <a:pt x="114" y="5"/>
                      <a:pt x="109" y="3"/>
                      <a:pt x="109" y="3"/>
                    </a:cubicBezTo>
                    <a:cubicBezTo>
                      <a:pt x="109" y="3"/>
                      <a:pt x="108" y="4"/>
                      <a:pt x="109" y="3"/>
                    </a:cubicBezTo>
                    <a:cubicBezTo>
                      <a:pt x="109" y="2"/>
                      <a:pt x="110" y="1"/>
                      <a:pt x="110" y="1"/>
                    </a:cubicBezTo>
                    <a:cubicBezTo>
                      <a:pt x="109" y="0"/>
                      <a:pt x="109" y="0"/>
                      <a:pt x="109" y="0"/>
                    </a:cubicBezTo>
                    <a:cubicBezTo>
                      <a:pt x="109" y="0"/>
                      <a:pt x="96" y="0"/>
                      <a:pt x="9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06" name="Freeform 36">
                <a:extLst>
                  <a:ext uri="{FF2B5EF4-FFF2-40B4-BE49-F238E27FC236}">
                    <a16:creationId xmlns:a16="http://schemas.microsoft.com/office/drawing/2014/main" id="{A76B30C1-A20B-44F5-8F11-3136329D7F5C}"/>
                  </a:ext>
                </a:extLst>
              </p:cNvPr>
              <p:cNvSpPr>
                <a:spLocks/>
              </p:cNvSpPr>
              <p:nvPr/>
            </p:nvSpPr>
            <p:spPr bwMode="auto">
              <a:xfrm>
                <a:off x="8729663" y="4613275"/>
                <a:ext cx="141288" cy="168275"/>
              </a:xfrm>
              <a:custGeom>
                <a:avLst/>
                <a:gdLst>
                  <a:gd name="T0" fmla="*/ 45 w 65"/>
                  <a:gd name="T1" fmla="*/ 5 h 77"/>
                  <a:gd name="T2" fmla="*/ 45 w 65"/>
                  <a:gd name="T3" fmla="*/ 28 h 77"/>
                  <a:gd name="T4" fmla="*/ 25 w 65"/>
                  <a:gd name="T5" fmla="*/ 45 h 77"/>
                  <a:gd name="T6" fmla="*/ 1 w 65"/>
                  <a:gd name="T7" fmla="*/ 64 h 77"/>
                  <a:gd name="T8" fmla="*/ 65 w 65"/>
                  <a:gd name="T9" fmla="*/ 77 h 77"/>
                  <a:gd name="T10" fmla="*/ 65 w 65"/>
                  <a:gd name="T11" fmla="*/ 0 h 77"/>
                  <a:gd name="T12" fmla="*/ 45 w 65"/>
                  <a:gd name="T13" fmla="*/ 5 h 77"/>
                </a:gdLst>
                <a:ahLst/>
                <a:cxnLst>
                  <a:cxn ang="0">
                    <a:pos x="T0" y="T1"/>
                  </a:cxn>
                  <a:cxn ang="0">
                    <a:pos x="T2" y="T3"/>
                  </a:cxn>
                  <a:cxn ang="0">
                    <a:pos x="T4" y="T5"/>
                  </a:cxn>
                  <a:cxn ang="0">
                    <a:pos x="T6" y="T7"/>
                  </a:cxn>
                  <a:cxn ang="0">
                    <a:pos x="T8" y="T9"/>
                  </a:cxn>
                  <a:cxn ang="0">
                    <a:pos x="T10" y="T11"/>
                  </a:cxn>
                  <a:cxn ang="0">
                    <a:pos x="T12" y="T13"/>
                  </a:cxn>
                </a:cxnLst>
                <a:rect l="0" t="0" r="r" b="b"/>
                <a:pathLst>
                  <a:path w="65" h="77">
                    <a:moveTo>
                      <a:pt x="45" y="5"/>
                    </a:moveTo>
                    <a:cubicBezTo>
                      <a:pt x="45" y="28"/>
                      <a:pt x="45" y="28"/>
                      <a:pt x="45" y="28"/>
                    </a:cubicBezTo>
                    <a:cubicBezTo>
                      <a:pt x="45" y="28"/>
                      <a:pt x="39" y="40"/>
                      <a:pt x="25" y="45"/>
                    </a:cubicBezTo>
                    <a:cubicBezTo>
                      <a:pt x="12" y="49"/>
                      <a:pt x="0" y="56"/>
                      <a:pt x="1" y="64"/>
                    </a:cubicBezTo>
                    <a:cubicBezTo>
                      <a:pt x="2" y="71"/>
                      <a:pt x="18" y="77"/>
                      <a:pt x="65" y="77"/>
                    </a:cubicBezTo>
                    <a:cubicBezTo>
                      <a:pt x="65" y="0"/>
                      <a:pt x="65" y="0"/>
                      <a:pt x="65" y="0"/>
                    </a:cubicBezTo>
                    <a:lnTo>
                      <a:pt x="45"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07" name="Freeform 37">
                <a:extLst>
                  <a:ext uri="{FF2B5EF4-FFF2-40B4-BE49-F238E27FC236}">
                    <a16:creationId xmlns:a16="http://schemas.microsoft.com/office/drawing/2014/main" id="{9DC8F85E-0D94-4340-A035-72AFCC18860F}"/>
                  </a:ext>
                </a:extLst>
              </p:cNvPr>
              <p:cNvSpPr>
                <a:spLocks/>
              </p:cNvSpPr>
              <p:nvPr/>
            </p:nvSpPr>
            <p:spPr bwMode="auto">
              <a:xfrm>
                <a:off x="8855075" y="4613275"/>
                <a:ext cx="134938" cy="168275"/>
              </a:xfrm>
              <a:custGeom>
                <a:avLst/>
                <a:gdLst>
                  <a:gd name="T0" fmla="*/ 14 w 62"/>
                  <a:gd name="T1" fmla="*/ 5 h 77"/>
                  <a:gd name="T2" fmla="*/ 14 w 62"/>
                  <a:gd name="T3" fmla="*/ 28 h 77"/>
                  <a:gd name="T4" fmla="*/ 32 w 62"/>
                  <a:gd name="T5" fmla="*/ 45 h 77"/>
                  <a:gd name="T6" fmla="*/ 61 w 62"/>
                  <a:gd name="T7" fmla="*/ 64 h 77"/>
                  <a:gd name="T8" fmla="*/ 0 w 62"/>
                  <a:gd name="T9" fmla="*/ 77 h 77"/>
                  <a:gd name="T10" fmla="*/ 0 w 62"/>
                  <a:gd name="T11" fmla="*/ 0 h 77"/>
                  <a:gd name="T12" fmla="*/ 14 w 62"/>
                  <a:gd name="T13" fmla="*/ 5 h 77"/>
                </a:gdLst>
                <a:ahLst/>
                <a:cxnLst>
                  <a:cxn ang="0">
                    <a:pos x="T0" y="T1"/>
                  </a:cxn>
                  <a:cxn ang="0">
                    <a:pos x="T2" y="T3"/>
                  </a:cxn>
                  <a:cxn ang="0">
                    <a:pos x="T4" y="T5"/>
                  </a:cxn>
                  <a:cxn ang="0">
                    <a:pos x="T6" y="T7"/>
                  </a:cxn>
                  <a:cxn ang="0">
                    <a:pos x="T8" y="T9"/>
                  </a:cxn>
                  <a:cxn ang="0">
                    <a:pos x="T10" y="T11"/>
                  </a:cxn>
                  <a:cxn ang="0">
                    <a:pos x="T12" y="T13"/>
                  </a:cxn>
                </a:cxnLst>
                <a:rect l="0" t="0" r="r" b="b"/>
                <a:pathLst>
                  <a:path w="62" h="77">
                    <a:moveTo>
                      <a:pt x="14" y="5"/>
                    </a:moveTo>
                    <a:cubicBezTo>
                      <a:pt x="14" y="28"/>
                      <a:pt x="14" y="28"/>
                      <a:pt x="14" y="28"/>
                    </a:cubicBezTo>
                    <a:cubicBezTo>
                      <a:pt x="14" y="28"/>
                      <a:pt x="19" y="40"/>
                      <a:pt x="32" y="45"/>
                    </a:cubicBezTo>
                    <a:cubicBezTo>
                      <a:pt x="46" y="49"/>
                      <a:pt x="62" y="56"/>
                      <a:pt x="61" y="64"/>
                    </a:cubicBezTo>
                    <a:cubicBezTo>
                      <a:pt x="60" y="71"/>
                      <a:pt x="34" y="77"/>
                      <a:pt x="0" y="77"/>
                    </a:cubicBezTo>
                    <a:cubicBezTo>
                      <a:pt x="0" y="0"/>
                      <a:pt x="0" y="0"/>
                      <a:pt x="0" y="0"/>
                    </a:cubicBezTo>
                    <a:lnTo>
                      <a:pt x="14"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08" name="Freeform 38">
                <a:extLst>
                  <a:ext uri="{FF2B5EF4-FFF2-40B4-BE49-F238E27FC236}">
                    <a16:creationId xmlns:a16="http://schemas.microsoft.com/office/drawing/2014/main" id="{D79BA22E-C4EB-43BC-B11B-0412FA3BF1C0}"/>
                  </a:ext>
                </a:extLst>
              </p:cNvPr>
              <p:cNvSpPr>
                <a:spLocks/>
              </p:cNvSpPr>
              <p:nvPr/>
            </p:nvSpPr>
            <p:spPr bwMode="auto">
              <a:xfrm>
                <a:off x="8618538" y="4127500"/>
                <a:ext cx="500063" cy="503238"/>
              </a:xfrm>
              <a:custGeom>
                <a:avLst/>
                <a:gdLst>
                  <a:gd name="T0" fmla="*/ 169 w 230"/>
                  <a:gd name="T1" fmla="*/ 12 h 231"/>
                  <a:gd name="T2" fmla="*/ 215 w 230"/>
                  <a:gd name="T3" fmla="*/ 103 h 231"/>
                  <a:gd name="T4" fmla="*/ 102 w 230"/>
                  <a:gd name="T5" fmla="*/ 216 h 231"/>
                  <a:gd name="T6" fmla="*/ 12 w 230"/>
                  <a:gd name="T7" fmla="*/ 171 h 231"/>
                  <a:gd name="T8" fmla="*/ 0 w 230"/>
                  <a:gd name="T9" fmla="*/ 181 h 231"/>
                  <a:gd name="T10" fmla="*/ 102 w 230"/>
                  <a:gd name="T11" fmla="*/ 231 h 231"/>
                  <a:gd name="T12" fmla="*/ 230 w 230"/>
                  <a:gd name="T13" fmla="*/ 103 h 231"/>
                  <a:gd name="T14" fmla="*/ 178 w 230"/>
                  <a:gd name="T15" fmla="*/ 0 h 231"/>
                  <a:gd name="T16" fmla="*/ 169 w 230"/>
                  <a:gd name="T17" fmla="*/ 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31">
                    <a:moveTo>
                      <a:pt x="169" y="12"/>
                    </a:moveTo>
                    <a:cubicBezTo>
                      <a:pt x="197" y="32"/>
                      <a:pt x="215" y="65"/>
                      <a:pt x="215" y="103"/>
                    </a:cubicBezTo>
                    <a:cubicBezTo>
                      <a:pt x="215" y="165"/>
                      <a:pt x="165" y="216"/>
                      <a:pt x="102" y="216"/>
                    </a:cubicBezTo>
                    <a:cubicBezTo>
                      <a:pt x="65" y="216"/>
                      <a:pt x="33" y="198"/>
                      <a:pt x="12" y="171"/>
                    </a:cubicBezTo>
                    <a:cubicBezTo>
                      <a:pt x="0" y="181"/>
                      <a:pt x="0" y="181"/>
                      <a:pt x="0" y="181"/>
                    </a:cubicBezTo>
                    <a:cubicBezTo>
                      <a:pt x="24" y="211"/>
                      <a:pt x="61" y="231"/>
                      <a:pt x="102" y="231"/>
                    </a:cubicBezTo>
                    <a:cubicBezTo>
                      <a:pt x="173" y="231"/>
                      <a:pt x="230" y="174"/>
                      <a:pt x="230" y="103"/>
                    </a:cubicBezTo>
                    <a:cubicBezTo>
                      <a:pt x="230" y="61"/>
                      <a:pt x="210" y="23"/>
                      <a:pt x="178" y="0"/>
                    </a:cubicBezTo>
                    <a:lnTo>
                      <a:pt x="169"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09" name="Freeform 39">
                <a:extLst>
                  <a:ext uri="{FF2B5EF4-FFF2-40B4-BE49-F238E27FC236}">
                    <a16:creationId xmlns:a16="http://schemas.microsoft.com/office/drawing/2014/main" id="{651066C2-5385-47F7-8CAE-C746CF434FAE}"/>
                  </a:ext>
                </a:extLst>
              </p:cNvPr>
              <p:cNvSpPr>
                <a:spLocks noEditPoints="1"/>
              </p:cNvSpPr>
              <p:nvPr/>
            </p:nvSpPr>
            <p:spPr bwMode="auto">
              <a:xfrm>
                <a:off x="8621713" y="4137025"/>
                <a:ext cx="442913" cy="441325"/>
              </a:xfrm>
              <a:custGeom>
                <a:avLst/>
                <a:gdLst>
                  <a:gd name="T0" fmla="*/ 102 w 203"/>
                  <a:gd name="T1" fmla="*/ 203 h 203"/>
                  <a:gd name="T2" fmla="*/ 203 w 203"/>
                  <a:gd name="T3" fmla="*/ 101 h 203"/>
                  <a:gd name="T4" fmla="*/ 102 w 203"/>
                  <a:gd name="T5" fmla="*/ 0 h 203"/>
                  <a:gd name="T6" fmla="*/ 102 w 203"/>
                  <a:gd name="T7" fmla="*/ 5 h 203"/>
                  <a:gd name="T8" fmla="*/ 198 w 203"/>
                  <a:gd name="T9" fmla="*/ 101 h 203"/>
                  <a:gd name="T10" fmla="*/ 102 w 203"/>
                  <a:gd name="T11" fmla="*/ 198 h 203"/>
                  <a:gd name="T12" fmla="*/ 102 w 203"/>
                  <a:gd name="T13" fmla="*/ 203 h 203"/>
                  <a:gd name="T14" fmla="*/ 102 w 203"/>
                  <a:gd name="T15" fmla="*/ 0 h 203"/>
                  <a:gd name="T16" fmla="*/ 0 w 203"/>
                  <a:gd name="T17" fmla="*/ 101 h 203"/>
                  <a:gd name="T18" fmla="*/ 102 w 203"/>
                  <a:gd name="T19" fmla="*/ 203 h 203"/>
                  <a:gd name="T20" fmla="*/ 102 w 203"/>
                  <a:gd name="T21" fmla="*/ 203 h 203"/>
                  <a:gd name="T22" fmla="*/ 102 w 203"/>
                  <a:gd name="T23" fmla="*/ 198 h 203"/>
                  <a:gd name="T24" fmla="*/ 102 w 203"/>
                  <a:gd name="T25" fmla="*/ 198 h 203"/>
                  <a:gd name="T26" fmla="*/ 102 w 203"/>
                  <a:gd name="T27" fmla="*/ 198 h 203"/>
                  <a:gd name="T28" fmla="*/ 5 w 203"/>
                  <a:gd name="T29" fmla="*/ 101 h 203"/>
                  <a:gd name="T30" fmla="*/ 102 w 203"/>
                  <a:gd name="T31" fmla="*/ 5 h 203"/>
                  <a:gd name="T32" fmla="*/ 102 w 203"/>
                  <a:gd name="T33" fmla="*/ 5 h 203"/>
                  <a:gd name="T34" fmla="*/ 102 w 203"/>
                  <a:gd name="T3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203">
                    <a:moveTo>
                      <a:pt x="102" y="203"/>
                    </a:moveTo>
                    <a:cubicBezTo>
                      <a:pt x="158" y="203"/>
                      <a:pt x="203" y="157"/>
                      <a:pt x="203" y="101"/>
                    </a:cubicBezTo>
                    <a:cubicBezTo>
                      <a:pt x="203" y="45"/>
                      <a:pt x="158" y="0"/>
                      <a:pt x="102" y="0"/>
                    </a:cubicBezTo>
                    <a:cubicBezTo>
                      <a:pt x="102" y="5"/>
                      <a:pt x="102" y="5"/>
                      <a:pt x="102" y="5"/>
                    </a:cubicBezTo>
                    <a:cubicBezTo>
                      <a:pt x="155" y="5"/>
                      <a:pt x="198" y="48"/>
                      <a:pt x="198" y="101"/>
                    </a:cubicBezTo>
                    <a:cubicBezTo>
                      <a:pt x="198" y="155"/>
                      <a:pt x="155" y="198"/>
                      <a:pt x="102" y="198"/>
                    </a:cubicBezTo>
                    <a:lnTo>
                      <a:pt x="102" y="203"/>
                    </a:lnTo>
                    <a:close/>
                    <a:moveTo>
                      <a:pt x="102" y="0"/>
                    </a:moveTo>
                    <a:cubicBezTo>
                      <a:pt x="46" y="0"/>
                      <a:pt x="0" y="45"/>
                      <a:pt x="0" y="101"/>
                    </a:cubicBezTo>
                    <a:cubicBezTo>
                      <a:pt x="0" y="157"/>
                      <a:pt x="46" y="203"/>
                      <a:pt x="102" y="203"/>
                    </a:cubicBezTo>
                    <a:cubicBezTo>
                      <a:pt x="102" y="203"/>
                      <a:pt x="102" y="203"/>
                      <a:pt x="102" y="203"/>
                    </a:cubicBezTo>
                    <a:cubicBezTo>
                      <a:pt x="102" y="198"/>
                      <a:pt x="102" y="198"/>
                      <a:pt x="102" y="198"/>
                    </a:cubicBezTo>
                    <a:cubicBezTo>
                      <a:pt x="102" y="198"/>
                      <a:pt x="102" y="198"/>
                      <a:pt x="102" y="198"/>
                    </a:cubicBezTo>
                    <a:cubicBezTo>
                      <a:pt x="102" y="198"/>
                      <a:pt x="102" y="198"/>
                      <a:pt x="102" y="198"/>
                    </a:cubicBezTo>
                    <a:cubicBezTo>
                      <a:pt x="48" y="198"/>
                      <a:pt x="5" y="155"/>
                      <a:pt x="5" y="101"/>
                    </a:cubicBezTo>
                    <a:cubicBezTo>
                      <a:pt x="5" y="48"/>
                      <a:pt x="48" y="5"/>
                      <a:pt x="102" y="5"/>
                    </a:cubicBezTo>
                    <a:cubicBezTo>
                      <a:pt x="102" y="5"/>
                      <a:pt x="102" y="5"/>
                      <a:pt x="102" y="5"/>
                    </a:cubicBezTo>
                    <a:cubicBezTo>
                      <a:pt x="102" y="0"/>
                      <a:pt x="102" y="0"/>
                      <a:pt x="10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10" name="Freeform 40">
                <a:extLst>
                  <a:ext uri="{FF2B5EF4-FFF2-40B4-BE49-F238E27FC236}">
                    <a16:creationId xmlns:a16="http://schemas.microsoft.com/office/drawing/2014/main" id="{733AD214-BDA1-44E6-9A2F-16FCC09D826F}"/>
                  </a:ext>
                </a:extLst>
              </p:cNvPr>
              <p:cNvSpPr>
                <a:spLocks/>
              </p:cNvSpPr>
              <p:nvPr/>
            </p:nvSpPr>
            <p:spPr bwMode="auto">
              <a:xfrm>
                <a:off x="8610600" y="4144963"/>
                <a:ext cx="496888" cy="433388"/>
              </a:xfrm>
              <a:custGeom>
                <a:avLst/>
                <a:gdLst>
                  <a:gd name="T0" fmla="*/ 65 w 228"/>
                  <a:gd name="T1" fmla="*/ 15 h 199"/>
                  <a:gd name="T2" fmla="*/ 61 w 228"/>
                  <a:gd name="T3" fmla="*/ 23 h 199"/>
                  <a:gd name="T4" fmla="*/ 57 w 228"/>
                  <a:gd name="T5" fmla="*/ 29 h 199"/>
                  <a:gd name="T6" fmla="*/ 54 w 228"/>
                  <a:gd name="T7" fmla="*/ 26 h 199"/>
                  <a:gd name="T8" fmla="*/ 52 w 228"/>
                  <a:gd name="T9" fmla="*/ 32 h 199"/>
                  <a:gd name="T10" fmla="*/ 42 w 228"/>
                  <a:gd name="T11" fmla="*/ 34 h 199"/>
                  <a:gd name="T12" fmla="*/ 36 w 228"/>
                  <a:gd name="T13" fmla="*/ 41 h 199"/>
                  <a:gd name="T14" fmla="*/ 27 w 228"/>
                  <a:gd name="T15" fmla="*/ 53 h 199"/>
                  <a:gd name="T16" fmla="*/ 21 w 228"/>
                  <a:gd name="T17" fmla="*/ 61 h 199"/>
                  <a:gd name="T18" fmla="*/ 27 w 228"/>
                  <a:gd name="T19" fmla="*/ 67 h 199"/>
                  <a:gd name="T20" fmla="*/ 27 w 228"/>
                  <a:gd name="T21" fmla="*/ 70 h 199"/>
                  <a:gd name="T22" fmla="*/ 22 w 228"/>
                  <a:gd name="T23" fmla="*/ 65 h 199"/>
                  <a:gd name="T24" fmla="*/ 18 w 228"/>
                  <a:gd name="T25" fmla="*/ 60 h 199"/>
                  <a:gd name="T26" fmla="*/ 16 w 228"/>
                  <a:gd name="T27" fmla="*/ 69 h 199"/>
                  <a:gd name="T28" fmla="*/ 17 w 228"/>
                  <a:gd name="T29" fmla="*/ 83 h 199"/>
                  <a:gd name="T30" fmla="*/ 24 w 228"/>
                  <a:gd name="T31" fmla="*/ 80 h 199"/>
                  <a:gd name="T32" fmla="*/ 32 w 228"/>
                  <a:gd name="T33" fmla="*/ 88 h 199"/>
                  <a:gd name="T34" fmla="*/ 41 w 228"/>
                  <a:gd name="T35" fmla="*/ 98 h 199"/>
                  <a:gd name="T36" fmla="*/ 50 w 228"/>
                  <a:gd name="T37" fmla="*/ 105 h 199"/>
                  <a:gd name="T38" fmla="*/ 61 w 228"/>
                  <a:gd name="T39" fmla="*/ 117 h 199"/>
                  <a:gd name="T40" fmla="*/ 58 w 228"/>
                  <a:gd name="T41" fmla="*/ 134 h 199"/>
                  <a:gd name="T42" fmla="*/ 49 w 228"/>
                  <a:gd name="T43" fmla="*/ 155 h 199"/>
                  <a:gd name="T44" fmla="*/ 52 w 228"/>
                  <a:gd name="T45" fmla="*/ 170 h 199"/>
                  <a:gd name="T46" fmla="*/ 46 w 228"/>
                  <a:gd name="T47" fmla="*/ 171 h 199"/>
                  <a:gd name="T48" fmla="*/ 32 w 228"/>
                  <a:gd name="T49" fmla="*/ 148 h 199"/>
                  <a:gd name="T50" fmla="*/ 16 w 228"/>
                  <a:gd name="T51" fmla="*/ 113 h 199"/>
                  <a:gd name="T52" fmla="*/ 11 w 228"/>
                  <a:gd name="T53" fmla="*/ 87 h 199"/>
                  <a:gd name="T54" fmla="*/ 73 w 228"/>
                  <a:gd name="T55" fmla="*/ 183 h 199"/>
                  <a:gd name="T56" fmla="*/ 89 w 228"/>
                  <a:gd name="T57" fmla="*/ 181 h 199"/>
                  <a:gd name="T58" fmla="*/ 110 w 228"/>
                  <a:gd name="T59" fmla="*/ 178 h 199"/>
                  <a:gd name="T60" fmla="*/ 108 w 228"/>
                  <a:gd name="T61" fmla="*/ 187 h 199"/>
                  <a:gd name="T62" fmla="*/ 121 w 228"/>
                  <a:gd name="T63" fmla="*/ 186 h 199"/>
                  <a:gd name="T64" fmla="*/ 139 w 228"/>
                  <a:gd name="T65" fmla="*/ 184 h 199"/>
                  <a:gd name="T66" fmla="*/ 137 w 228"/>
                  <a:gd name="T67" fmla="*/ 3 h 199"/>
                  <a:gd name="T68" fmla="*/ 197 w 228"/>
                  <a:gd name="T69" fmla="*/ 64 h 199"/>
                  <a:gd name="T70" fmla="*/ 189 w 228"/>
                  <a:gd name="T71" fmla="*/ 58 h 199"/>
                  <a:gd name="T72" fmla="*/ 181 w 228"/>
                  <a:gd name="T73" fmla="*/ 74 h 199"/>
                  <a:gd name="T74" fmla="*/ 170 w 228"/>
                  <a:gd name="T75" fmla="*/ 59 h 199"/>
                  <a:gd name="T76" fmla="*/ 174 w 228"/>
                  <a:gd name="T77" fmla="*/ 75 h 199"/>
                  <a:gd name="T78" fmla="*/ 186 w 228"/>
                  <a:gd name="T79" fmla="*/ 79 h 199"/>
                  <a:gd name="T80" fmla="*/ 181 w 228"/>
                  <a:gd name="T81" fmla="*/ 100 h 199"/>
                  <a:gd name="T82" fmla="*/ 175 w 228"/>
                  <a:gd name="T83" fmla="*/ 122 h 199"/>
                  <a:gd name="T84" fmla="*/ 168 w 228"/>
                  <a:gd name="T85" fmla="*/ 137 h 199"/>
                  <a:gd name="T86" fmla="*/ 147 w 228"/>
                  <a:gd name="T87" fmla="*/ 154 h 199"/>
                  <a:gd name="T88" fmla="*/ 141 w 228"/>
                  <a:gd name="T89" fmla="*/ 139 h 199"/>
                  <a:gd name="T90" fmla="*/ 142 w 228"/>
                  <a:gd name="T91" fmla="*/ 121 h 199"/>
                  <a:gd name="T92" fmla="*/ 135 w 228"/>
                  <a:gd name="T93" fmla="*/ 101 h 199"/>
                  <a:gd name="T94" fmla="*/ 125 w 228"/>
                  <a:gd name="T95" fmla="*/ 89 h 199"/>
                  <a:gd name="T96" fmla="*/ 99 w 228"/>
                  <a:gd name="T97" fmla="*/ 90 h 199"/>
                  <a:gd name="T98" fmla="*/ 89 w 228"/>
                  <a:gd name="T99" fmla="*/ 76 h 199"/>
                  <a:gd name="T100" fmla="*/ 100 w 228"/>
                  <a:gd name="T101" fmla="*/ 49 h 199"/>
                  <a:gd name="T102" fmla="*/ 119 w 228"/>
                  <a:gd name="T103" fmla="*/ 41 h 199"/>
                  <a:gd name="T104" fmla="*/ 130 w 228"/>
                  <a:gd name="T105" fmla="*/ 46 h 199"/>
                  <a:gd name="T106" fmla="*/ 146 w 228"/>
                  <a:gd name="T107" fmla="*/ 46 h 199"/>
                  <a:gd name="T108" fmla="*/ 162 w 228"/>
                  <a:gd name="T109" fmla="*/ 44 h 199"/>
                  <a:gd name="T110" fmla="*/ 147 w 228"/>
                  <a:gd name="T111" fmla="*/ 37 h 199"/>
                  <a:gd name="T112" fmla="*/ 146 w 228"/>
                  <a:gd name="T113" fmla="*/ 32 h 199"/>
                  <a:gd name="T114" fmla="*/ 127 w 228"/>
                  <a:gd name="T115" fmla="*/ 32 h 199"/>
                  <a:gd name="T116" fmla="*/ 111 w 228"/>
                  <a:gd name="T117" fmla="*/ 37 h 199"/>
                  <a:gd name="T118" fmla="*/ 107 w 228"/>
                  <a:gd name="T119" fmla="*/ 21 h 199"/>
                  <a:gd name="T120" fmla="*/ 96 w 228"/>
                  <a:gd name="T121" fmla="*/ 11 h 199"/>
                  <a:gd name="T122" fmla="*/ 109 w 228"/>
                  <a:gd name="T123" fmla="*/ 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9">
                    <a:moveTo>
                      <a:pt x="92" y="0"/>
                    </a:moveTo>
                    <a:cubicBezTo>
                      <a:pt x="92" y="0"/>
                      <a:pt x="58" y="5"/>
                      <a:pt x="35" y="31"/>
                    </a:cubicBezTo>
                    <a:cubicBezTo>
                      <a:pt x="35" y="31"/>
                      <a:pt x="53" y="13"/>
                      <a:pt x="64" y="13"/>
                    </a:cubicBezTo>
                    <a:cubicBezTo>
                      <a:pt x="66" y="14"/>
                      <a:pt x="66" y="14"/>
                      <a:pt x="66" y="14"/>
                    </a:cubicBezTo>
                    <a:cubicBezTo>
                      <a:pt x="66" y="14"/>
                      <a:pt x="66" y="15"/>
                      <a:pt x="65" y="15"/>
                    </a:cubicBezTo>
                    <a:cubicBezTo>
                      <a:pt x="65" y="16"/>
                      <a:pt x="64" y="17"/>
                      <a:pt x="64" y="18"/>
                    </a:cubicBezTo>
                    <a:cubicBezTo>
                      <a:pt x="64" y="18"/>
                      <a:pt x="64" y="20"/>
                      <a:pt x="64" y="20"/>
                    </a:cubicBezTo>
                    <a:cubicBezTo>
                      <a:pt x="63" y="21"/>
                      <a:pt x="63" y="21"/>
                      <a:pt x="63" y="21"/>
                    </a:cubicBezTo>
                    <a:cubicBezTo>
                      <a:pt x="63" y="21"/>
                      <a:pt x="62" y="21"/>
                      <a:pt x="62" y="22"/>
                    </a:cubicBezTo>
                    <a:cubicBezTo>
                      <a:pt x="62" y="22"/>
                      <a:pt x="61" y="22"/>
                      <a:pt x="61" y="23"/>
                    </a:cubicBezTo>
                    <a:cubicBezTo>
                      <a:pt x="61" y="24"/>
                      <a:pt x="61" y="25"/>
                      <a:pt x="61" y="25"/>
                    </a:cubicBezTo>
                    <a:cubicBezTo>
                      <a:pt x="62" y="27"/>
                      <a:pt x="62" y="27"/>
                      <a:pt x="62" y="27"/>
                    </a:cubicBezTo>
                    <a:cubicBezTo>
                      <a:pt x="61" y="28"/>
                      <a:pt x="61" y="28"/>
                      <a:pt x="61" y="28"/>
                    </a:cubicBezTo>
                    <a:cubicBezTo>
                      <a:pt x="59" y="29"/>
                      <a:pt x="59" y="29"/>
                      <a:pt x="59" y="29"/>
                    </a:cubicBezTo>
                    <a:cubicBezTo>
                      <a:pt x="59" y="29"/>
                      <a:pt x="58" y="29"/>
                      <a:pt x="57" y="29"/>
                    </a:cubicBezTo>
                    <a:cubicBezTo>
                      <a:pt x="56" y="29"/>
                      <a:pt x="56" y="27"/>
                      <a:pt x="56" y="27"/>
                    </a:cubicBezTo>
                    <a:cubicBezTo>
                      <a:pt x="58" y="26"/>
                      <a:pt x="58" y="26"/>
                      <a:pt x="58" y="26"/>
                    </a:cubicBezTo>
                    <a:cubicBezTo>
                      <a:pt x="58" y="26"/>
                      <a:pt x="58" y="26"/>
                      <a:pt x="58" y="25"/>
                    </a:cubicBezTo>
                    <a:cubicBezTo>
                      <a:pt x="57" y="25"/>
                      <a:pt x="57" y="24"/>
                      <a:pt x="56" y="24"/>
                    </a:cubicBezTo>
                    <a:cubicBezTo>
                      <a:pt x="55" y="24"/>
                      <a:pt x="54" y="26"/>
                      <a:pt x="54" y="26"/>
                    </a:cubicBezTo>
                    <a:cubicBezTo>
                      <a:pt x="52" y="27"/>
                      <a:pt x="52" y="27"/>
                      <a:pt x="52" y="27"/>
                    </a:cubicBezTo>
                    <a:cubicBezTo>
                      <a:pt x="52" y="27"/>
                      <a:pt x="51" y="29"/>
                      <a:pt x="51" y="29"/>
                    </a:cubicBezTo>
                    <a:cubicBezTo>
                      <a:pt x="52" y="29"/>
                      <a:pt x="53" y="29"/>
                      <a:pt x="53" y="29"/>
                    </a:cubicBezTo>
                    <a:cubicBezTo>
                      <a:pt x="53" y="29"/>
                      <a:pt x="53" y="30"/>
                      <a:pt x="53" y="31"/>
                    </a:cubicBezTo>
                    <a:cubicBezTo>
                      <a:pt x="53" y="31"/>
                      <a:pt x="52" y="32"/>
                      <a:pt x="52" y="32"/>
                    </a:cubicBezTo>
                    <a:cubicBezTo>
                      <a:pt x="52" y="32"/>
                      <a:pt x="52" y="33"/>
                      <a:pt x="51" y="33"/>
                    </a:cubicBezTo>
                    <a:cubicBezTo>
                      <a:pt x="50" y="32"/>
                      <a:pt x="49" y="32"/>
                      <a:pt x="48" y="32"/>
                    </a:cubicBezTo>
                    <a:cubicBezTo>
                      <a:pt x="47" y="32"/>
                      <a:pt x="46" y="31"/>
                      <a:pt x="46" y="32"/>
                    </a:cubicBezTo>
                    <a:cubicBezTo>
                      <a:pt x="45" y="32"/>
                      <a:pt x="45" y="32"/>
                      <a:pt x="45" y="32"/>
                    </a:cubicBezTo>
                    <a:cubicBezTo>
                      <a:pt x="45" y="33"/>
                      <a:pt x="42" y="34"/>
                      <a:pt x="42" y="34"/>
                    </a:cubicBezTo>
                    <a:cubicBezTo>
                      <a:pt x="42" y="34"/>
                      <a:pt x="41" y="35"/>
                      <a:pt x="41" y="35"/>
                    </a:cubicBezTo>
                    <a:cubicBezTo>
                      <a:pt x="41" y="35"/>
                      <a:pt x="41" y="37"/>
                      <a:pt x="41" y="37"/>
                    </a:cubicBezTo>
                    <a:cubicBezTo>
                      <a:pt x="41" y="37"/>
                      <a:pt x="40" y="38"/>
                      <a:pt x="38" y="38"/>
                    </a:cubicBezTo>
                    <a:cubicBezTo>
                      <a:pt x="37" y="39"/>
                      <a:pt x="36" y="39"/>
                      <a:pt x="36" y="39"/>
                    </a:cubicBezTo>
                    <a:cubicBezTo>
                      <a:pt x="36" y="41"/>
                      <a:pt x="36" y="41"/>
                      <a:pt x="36" y="41"/>
                    </a:cubicBezTo>
                    <a:cubicBezTo>
                      <a:pt x="36" y="41"/>
                      <a:pt x="34" y="42"/>
                      <a:pt x="34" y="43"/>
                    </a:cubicBezTo>
                    <a:cubicBezTo>
                      <a:pt x="33" y="44"/>
                      <a:pt x="30" y="46"/>
                      <a:pt x="30" y="46"/>
                    </a:cubicBezTo>
                    <a:cubicBezTo>
                      <a:pt x="30" y="46"/>
                      <a:pt x="29" y="47"/>
                      <a:pt x="28" y="48"/>
                    </a:cubicBezTo>
                    <a:cubicBezTo>
                      <a:pt x="28" y="49"/>
                      <a:pt x="28" y="50"/>
                      <a:pt x="28" y="51"/>
                    </a:cubicBezTo>
                    <a:cubicBezTo>
                      <a:pt x="28" y="51"/>
                      <a:pt x="27" y="52"/>
                      <a:pt x="27" y="53"/>
                    </a:cubicBezTo>
                    <a:cubicBezTo>
                      <a:pt x="27" y="54"/>
                      <a:pt x="26" y="55"/>
                      <a:pt x="26" y="56"/>
                    </a:cubicBezTo>
                    <a:cubicBezTo>
                      <a:pt x="25" y="56"/>
                      <a:pt x="25" y="57"/>
                      <a:pt x="24" y="57"/>
                    </a:cubicBezTo>
                    <a:cubicBezTo>
                      <a:pt x="24" y="57"/>
                      <a:pt x="22" y="58"/>
                      <a:pt x="21" y="58"/>
                    </a:cubicBezTo>
                    <a:cubicBezTo>
                      <a:pt x="20" y="59"/>
                      <a:pt x="20" y="60"/>
                      <a:pt x="20" y="60"/>
                    </a:cubicBezTo>
                    <a:cubicBezTo>
                      <a:pt x="20" y="60"/>
                      <a:pt x="21" y="61"/>
                      <a:pt x="21" y="61"/>
                    </a:cubicBezTo>
                    <a:cubicBezTo>
                      <a:pt x="22" y="61"/>
                      <a:pt x="23" y="62"/>
                      <a:pt x="23" y="62"/>
                    </a:cubicBezTo>
                    <a:cubicBezTo>
                      <a:pt x="23" y="62"/>
                      <a:pt x="23" y="63"/>
                      <a:pt x="23" y="64"/>
                    </a:cubicBezTo>
                    <a:cubicBezTo>
                      <a:pt x="23" y="64"/>
                      <a:pt x="22" y="66"/>
                      <a:pt x="23" y="66"/>
                    </a:cubicBezTo>
                    <a:cubicBezTo>
                      <a:pt x="24" y="66"/>
                      <a:pt x="25" y="66"/>
                      <a:pt x="25" y="66"/>
                    </a:cubicBezTo>
                    <a:cubicBezTo>
                      <a:pt x="27" y="67"/>
                      <a:pt x="27" y="67"/>
                      <a:pt x="27" y="67"/>
                    </a:cubicBezTo>
                    <a:cubicBezTo>
                      <a:pt x="28" y="68"/>
                      <a:pt x="28" y="68"/>
                      <a:pt x="28" y="68"/>
                    </a:cubicBezTo>
                    <a:cubicBezTo>
                      <a:pt x="29" y="68"/>
                      <a:pt x="29" y="68"/>
                      <a:pt x="29" y="68"/>
                    </a:cubicBezTo>
                    <a:cubicBezTo>
                      <a:pt x="29" y="68"/>
                      <a:pt x="29" y="69"/>
                      <a:pt x="29" y="70"/>
                    </a:cubicBezTo>
                    <a:cubicBezTo>
                      <a:pt x="28" y="70"/>
                      <a:pt x="28" y="71"/>
                      <a:pt x="28" y="71"/>
                    </a:cubicBezTo>
                    <a:cubicBezTo>
                      <a:pt x="27" y="71"/>
                      <a:pt x="27" y="71"/>
                      <a:pt x="27" y="70"/>
                    </a:cubicBezTo>
                    <a:cubicBezTo>
                      <a:pt x="27" y="69"/>
                      <a:pt x="27" y="69"/>
                      <a:pt x="26" y="68"/>
                    </a:cubicBezTo>
                    <a:cubicBezTo>
                      <a:pt x="25" y="68"/>
                      <a:pt x="24" y="69"/>
                      <a:pt x="24" y="69"/>
                    </a:cubicBezTo>
                    <a:cubicBezTo>
                      <a:pt x="24" y="69"/>
                      <a:pt x="23" y="69"/>
                      <a:pt x="23" y="68"/>
                    </a:cubicBezTo>
                    <a:cubicBezTo>
                      <a:pt x="22" y="67"/>
                      <a:pt x="22" y="68"/>
                      <a:pt x="22" y="67"/>
                    </a:cubicBezTo>
                    <a:cubicBezTo>
                      <a:pt x="22" y="66"/>
                      <a:pt x="23" y="66"/>
                      <a:pt x="22" y="65"/>
                    </a:cubicBezTo>
                    <a:cubicBezTo>
                      <a:pt x="22" y="65"/>
                      <a:pt x="21" y="64"/>
                      <a:pt x="21" y="64"/>
                    </a:cubicBezTo>
                    <a:cubicBezTo>
                      <a:pt x="20" y="64"/>
                      <a:pt x="21" y="65"/>
                      <a:pt x="20" y="64"/>
                    </a:cubicBezTo>
                    <a:cubicBezTo>
                      <a:pt x="20" y="63"/>
                      <a:pt x="19" y="63"/>
                      <a:pt x="19" y="63"/>
                    </a:cubicBezTo>
                    <a:cubicBezTo>
                      <a:pt x="19" y="63"/>
                      <a:pt x="18" y="63"/>
                      <a:pt x="18" y="62"/>
                    </a:cubicBezTo>
                    <a:cubicBezTo>
                      <a:pt x="18" y="62"/>
                      <a:pt x="18" y="61"/>
                      <a:pt x="18" y="60"/>
                    </a:cubicBezTo>
                    <a:cubicBezTo>
                      <a:pt x="18" y="60"/>
                      <a:pt x="19" y="59"/>
                      <a:pt x="19" y="58"/>
                    </a:cubicBezTo>
                    <a:cubicBezTo>
                      <a:pt x="19" y="58"/>
                      <a:pt x="19" y="55"/>
                      <a:pt x="19" y="55"/>
                    </a:cubicBezTo>
                    <a:cubicBezTo>
                      <a:pt x="19" y="55"/>
                      <a:pt x="16" y="61"/>
                      <a:pt x="15" y="66"/>
                    </a:cubicBezTo>
                    <a:cubicBezTo>
                      <a:pt x="15" y="66"/>
                      <a:pt x="16" y="65"/>
                      <a:pt x="16" y="66"/>
                    </a:cubicBezTo>
                    <a:cubicBezTo>
                      <a:pt x="16" y="67"/>
                      <a:pt x="17" y="68"/>
                      <a:pt x="16" y="69"/>
                    </a:cubicBezTo>
                    <a:cubicBezTo>
                      <a:pt x="16" y="69"/>
                      <a:pt x="16" y="69"/>
                      <a:pt x="16" y="72"/>
                    </a:cubicBezTo>
                    <a:cubicBezTo>
                      <a:pt x="16" y="74"/>
                      <a:pt x="17" y="75"/>
                      <a:pt x="17" y="76"/>
                    </a:cubicBezTo>
                    <a:cubicBezTo>
                      <a:pt x="16" y="76"/>
                      <a:pt x="16" y="77"/>
                      <a:pt x="16" y="78"/>
                    </a:cubicBezTo>
                    <a:cubicBezTo>
                      <a:pt x="16" y="79"/>
                      <a:pt x="16" y="82"/>
                      <a:pt x="17" y="82"/>
                    </a:cubicBezTo>
                    <a:cubicBezTo>
                      <a:pt x="17" y="82"/>
                      <a:pt x="17" y="83"/>
                      <a:pt x="17" y="83"/>
                    </a:cubicBezTo>
                    <a:cubicBezTo>
                      <a:pt x="18" y="84"/>
                      <a:pt x="17" y="85"/>
                      <a:pt x="18" y="84"/>
                    </a:cubicBezTo>
                    <a:cubicBezTo>
                      <a:pt x="19" y="82"/>
                      <a:pt x="20" y="81"/>
                      <a:pt x="20" y="81"/>
                    </a:cubicBezTo>
                    <a:cubicBezTo>
                      <a:pt x="20" y="80"/>
                      <a:pt x="20" y="80"/>
                      <a:pt x="20" y="80"/>
                    </a:cubicBezTo>
                    <a:cubicBezTo>
                      <a:pt x="20" y="80"/>
                      <a:pt x="20" y="79"/>
                      <a:pt x="22" y="79"/>
                    </a:cubicBezTo>
                    <a:cubicBezTo>
                      <a:pt x="23" y="79"/>
                      <a:pt x="24" y="79"/>
                      <a:pt x="24" y="80"/>
                    </a:cubicBezTo>
                    <a:cubicBezTo>
                      <a:pt x="25" y="80"/>
                      <a:pt x="23" y="82"/>
                      <a:pt x="24" y="82"/>
                    </a:cubicBezTo>
                    <a:cubicBezTo>
                      <a:pt x="25" y="82"/>
                      <a:pt x="27" y="81"/>
                      <a:pt x="28" y="81"/>
                    </a:cubicBezTo>
                    <a:cubicBezTo>
                      <a:pt x="29" y="81"/>
                      <a:pt x="29" y="82"/>
                      <a:pt x="30" y="83"/>
                    </a:cubicBezTo>
                    <a:cubicBezTo>
                      <a:pt x="30" y="84"/>
                      <a:pt x="30" y="85"/>
                      <a:pt x="31" y="86"/>
                    </a:cubicBezTo>
                    <a:cubicBezTo>
                      <a:pt x="32" y="86"/>
                      <a:pt x="31" y="87"/>
                      <a:pt x="32" y="88"/>
                    </a:cubicBezTo>
                    <a:cubicBezTo>
                      <a:pt x="32" y="89"/>
                      <a:pt x="34" y="90"/>
                      <a:pt x="35" y="90"/>
                    </a:cubicBezTo>
                    <a:cubicBezTo>
                      <a:pt x="35" y="90"/>
                      <a:pt x="37" y="90"/>
                      <a:pt x="38" y="90"/>
                    </a:cubicBezTo>
                    <a:cubicBezTo>
                      <a:pt x="39" y="91"/>
                      <a:pt x="38" y="92"/>
                      <a:pt x="39" y="92"/>
                    </a:cubicBezTo>
                    <a:cubicBezTo>
                      <a:pt x="40" y="92"/>
                      <a:pt x="41" y="95"/>
                      <a:pt x="41" y="95"/>
                    </a:cubicBezTo>
                    <a:cubicBezTo>
                      <a:pt x="41" y="95"/>
                      <a:pt x="41" y="97"/>
                      <a:pt x="41" y="98"/>
                    </a:cubicBezTo>
                    <a:cubicBezTo>
                      <a:pt x="41" y="98"/>
                      <a:pt x="41" y="99"/>
                      <a:pt x="42" y="100"/>
                    </a:cubicBezTo>
                    <a:cubicBezTo>
                      <a:pt x="42" y="100"/>
                      <a:pt x="44" y="100"/>
                      <a:pt x="44" y="100"/>
                    </a:cubicBezTo>
                    <a:cubicBezTo>
                      <a:pt x="44" y="100"/>
                      <a:pt x="43" y="102"/>
                      <a:pt x="45" y="102"/>
                    </a:cubicBezTo>
                    <a:cubicBezTo>
                      <a:pt x="47" y="103"/>
                      <a:pt x="48" y="103"/>
                      <a:pt x="49" y="104"/>
                    </a:cubicBezTo>
                    <a:cubicBezTo>
                      <a:pt x="49" y="104"/>
                      <a:pt x="48" y="105"/>
                      <a:pt x="50" y="105"/>
                    </a:cubicBezTo>
                    <a:cubicBezTo>
                      <a:pt x="52" y="105"/>
                      <a:pt x="54" y="105"/>
                      <a:pt x="55" y="106"/>
                    </a:cubicBezTo>
                    <a:cubicBezTo>
                      <a:pt x="56" y="106"/>
                      <a:pt x="55" y="107"/>
                      <a:pt x="57" y="109"/>
                    </a:cubicBezTo>
                    <a:cubicBezTo>
                      <a:pt x="60" y="110"/>
                      <a:pt x="60" y="111"/>
                      <a:pt x="61" y="111"/>
                    </a:cubicBezTo>
                    <a:cubicBezTo>
                      <a:pt x="62" y="111"/>
                      <a:pt x="63" y="111"/>
                      <a:pt x="63" y="113"/>
                    </a:cubicBezTo>
                    <a:cubicBezTo>
                      <a:pt x="62" y="115"/>
                      <a:pt x="62" y="116"/>
                      <a:pt x="61" y="117"/>
                    </a:cubicBezTo>
                    <a:cubicBezTo>
                      <a:pt x="60" y="118"/>
                      <a:pt x="59" y="120"/>
                      <a:pt x="58" y="121"/>
                    </a:cubicBezTo>
                    <a:cubicBezTo>
                      <a:pt x="58" y="122"/>
                      <a:pt x="57" y="123"/>
                      <a:pt x="58" y="124"/>
                    </a:cubicBezTo>
                    <a:cubicBezTo>
                      <a:pt x="58" y="126"/>
                      <a:pt x="59" y="127"/>
                      <a:pt x="59" y="128"/>
                    </a:cubicBezTo>
                    <a:cubicBezTo>
                      <a:pt x="59" y="129"/>
                      <a:pt x="59" y="131"/>
                      <a:pt x="59" y="132"/>
                    </a:cubicBezTo>
                    <a:cubicBezTo>
                      <a:pt x="58" y="133"/>
                      <a:pt x="58" y="134"/>
                      <a:pt x="58" y="134"/>
                    </a:cubicBezTo>
                    <a:cubicBezTo>
                      <a:pt x="58" y="134"/>
                      <a:pt x="59" y="136"/>
                      <a:pt x="58" y="137"/>
                    </a:cubicBezTo>
                    <a:cubicBezTo>
                      <a:pt x="57" y="138"/>
                      <a:pt x="55" y="140"/>
                      <a:pt x="54" y="140"/>
                    </a:cubicBezTo>
                    <a:cubicBezTo>
                      <a:pt x="53" y="140"/>
                      <a:pt x="51" y="142"/>
                      <a:pt x="51" y="142"/>
                    </a:cubicBezTo>
                    <a:cubicBezTo>
                      <a:pt x="51" y="142"/>
                      <a:pt x="51" y="146"/>
                      <a:pt x="51" y="147"/>
                    </a:cubicBezTo>
                    <a:cubicBezTo>
                      <a:pt x="51" y="147"/>
                      <a:pt x="47" y="154"/>
                      <a:pt x="49" y="155"/>
                    </a:cubicBezTo>
                    <a:cubicBezTo>
                      <a:pt x="50" y="156"/>
                      <a:pt x="50" y="158"/>
                      <a:pt x="50" y="159"/>
                    </a:cubicBezTo>
                    <a:cubicBezTo>
                      <a:pt x="49" y="160"/>
                      <a:pt x="49" y="160"/>
                      <a:pt x="49" y="160"/>
                    </a:cubicBezTo>
                    <a:cubicBezTo>
                      <a:pt x="48" y="161"/>
                      <a:pt x="46" y="161"/>
                      <a:pt x="47" y="163"/>
                    </a:cubicBezTo>
                    <a:cubicBezTo>
                      <a:pt x="49" y="165"/>
                      <a:pt x="50" y="165"/>
                      <a:pt x="50" y="167"/>
                    </a:cubicBezTo>
                    <a:cubicBezTo>
                      <a:pt x="51" y="168"/>
                      <a:pt x="51" y="168"/>
                      <a:pt x="52" y="170"/>
                    </a:cubicBezTo>
                    <a:cubicBezTo>
                      <a:pt x="53" y="171"/>
                      <a:pt x="53" y="172"/>
                      <a:pt x="54" y="173"/>
                    </a:cubicBezTo>
                    <a:cubicBezTo>
                      <a:pt x="55" y="174"/>
                      <a:pt x="56" y="175"/>
                      <a:pt x="56" y="176"/>
                    </a:cubicBezTo>
                    <a:cubicBezTo>
                      <a:pt x="56" y="177"/>
                      <a:pt x="59" y="179"/>
                      <a:pt x="56" y="177"/>
                    </a:cubicBezTo>
                    <a:cubicBezTo>
                      <a:pt x="53" y="175"/>
                      <a:pt x="56" y="177"/>
                      <a:pt x="52" y="174"/>
                    </a:cubicBezTo>
                    <a:cubicBezTo>
                      <a:pt x="49" y="171"/>
                      <a:pt x="48" y="173"/>
                      <a:pt x="46" y="171"/>
                    </a:cubicBezTo>
                    <a:cubicBezTo>
                      <a:pt x="45" y="169"/>
                      <a:pt x="47" y="175"/>
                      <a:pt x="44" y="168"/>
                    </a:cubicBezTo>
                    <a:cubicBezTo>
                      <a:pt x="41" y="160"/>
                      <a:pt x="40" y="161"/>
                      <a:pt x="39" y="159"/>
                    </a:cubicBezTo>
                    <a:cubicBezTo>
                      <a:pt x="39" y="157"/>
                      <a:pt x="39" y="159"/>
                      <a:pt x="37" y="155"/>
                    </a:cubicBezTo>
                    <a:cubicBezTo>
                      <a:pt x="35" y="151"/>
                      <a:pt x="37" y="154"/>
                      <a:pt x="35" y="151"/>
                    </a:cubicBezTo>
                    <a:cubicBezTo>
                      <a:pt x="33" y="149"/>
                      <a:pt x="33" y="152"/>
                      <a:pt x="32" y="148"/>
                    </a:cubicBezTo>
                    <a:cubicBezTo>
                      <a:pt x="31" y="143"/>
                      <a:pt x="31" y="146"/>
                      <a:pt x="30" y="141"/>
                    </a:cubicBezTo>
                    <a:cubicBezTo>
                      <a:pt x="28" y="136"/>
                      <a:pt x="31" y="136"/>
                      <a:pt x="28" y="133"/>
                    </a:cubicBezTo>
                    <a:cubicBezTo>
                      <a:pt x="25" y="131"/>
                      <a:pt x="25" y="132"/>
                      <a:pt x="24" y="131"/>
                    </a:cubicBezTo>
                    <a:cubicBezTo>
                      <a:pt x="23" y="129"/>
                      <a:pt x="25" y="130"/>
                      <a:pt x="22" y="126"/>
                    </a:cubicBezTo>
                    <a:cubicBezTo>
                      <a:pt x="20" y="122"/>
                      <a:pt x="16" y="120"/>
                      <a:pt x="16" y="113"/>
                    </a:cubicBezTo>
                    <a:cubicBezTo>
                      <a:pt x="16" y="105"/>
                      <a:pt x="16" y="104"/>
                      <a:pt x="16" y="104"/>
                    </a:cubicBezTo>
                    <a:cubicBezTo>
                      <a:pt x="16" y="104"/>
                      <a:pt x="13" y="101"/>
                      <a:pt x="14" y="97"/>
                    </a:cubicBezTo>
                    <a:cubicBezTo>
                      <a:pt x="15" y="92"/>
                      <a:pt x="16" y="94"/>
                      <a:pt x="15" y="92"/>
                    </a:cubicBezTo>
                    <a:cubicBezTo>
                      <a:pt x="15" y="91"/>
                      <a:pt x="14" y="91"/>
                      <a:pt x="13" y="89"/>
                    </a:cubicBezTo>
                    <a:cubicBezTo>
                      <a:pt x="12" y="88"/>
                      <a:pt x="12" y="88"/>
                      <a:pt x="11" y="87"/>
                    </a:cubicBezTo>
                    <a:cubicBezTo>
                      <a:pt x="11" y="86"/>
                      <a:pt x="11" y="83"/>
                      <a:pt x="11" y="83"/>
                    </a:cubicBezTo>
                    <a:cubicBezTo>
                      <a:pt x="10" y="84"/>
                      <a:pt x="10" y="84"/>
                      <a:pt x="10" y="84"/>
                    </a:cubicBezTo>
                    <a:cubicBezTo>
                      <a:pt x="10" y="84"/>
                      <a:pt x="0" y="182"/>
                      <a:pt x="97" y="197"/>
                    </a:cubicBezTo>
                    <a:cubicBezTo>
                      <a:pt x="97" y="197"/>
                      <a:pt x="75" y="192"/>
                      <a:pt x="73" y="187"/>
                    </a:cubicBezTo>
                    <a:cubicBezTo>
                      <a:pt x="73" y="187"/>
                      <a:pt x="72" y="183"/>
                      <a:pt x="73" y="183"/>
                    </a:cubicBezTo>
                    <a:cubicBezTo>
                      <a:pt x="74" y="183"/>
                      <a:pt x="76" y="184"/>
                      <a:pt x="77" y="183"/>
                    </a:cubicBezTo>
                    <a:cubicBezTo>
                      <a:pt x="79" y="181"/>
                      <a:pt x="80" y="180"/>
                      <a:pt x="80" y="180"/>
                    </a:cubicBezTo>
                    <a:cubicBezTo>
                      <a:pt x="80" y="182"/>
                      <a:pt x="80" y="182"/>
                      <a:pt x="80" y="182"/>
                    </a:cubicBezTo>
                    <a:cubicBezTo>
                      <a:pt x="80" y="182"/>
                      <a:pt x="79" y="182"/>
                      <a:pt x="83" y="181"/>
                    </a:cubicBezTo>
                    <a:cubicBezTo>
                      <a:pt x="88" y="181"/>
                      <a:pt x="88" y="181"/>
                      <a:pt x="89" y="181"/>
                    </a:cubicBezTo>
                    <a:cubicBezTo>
                      <a:pt x="91" y="180"/>
                      <a:pt x="93" y="176"/>
                      <a:pt x="94" y="178"/>
                    </a:cubicBezTo>
                    <a:cubicBezTo>
                      <a:pt x="95" y="181"/>
                      <a:pt x="93" y="180"/>
                      <a:pt x="95" y="181"/>
                    </a:cubicBezTo>
                    <a:cubicBezTo>
                      <a:pt x="97" y="181"/>
                      <a:pt x="101" y="180"/>
                      <a:pt x="101" y="180"/>
                    </a:cubicBezTo>
                    <a:cubicBezTo>
                      <a:pt x="101" y="180"/>
                      <a:pt x="108" y="181"/>
                      <a:pt x="108" y="180"/>
                    </a:cubicBezTo>
                    <a:cubicBezTo>
                      <a:pt x="109" y="179"/>
                      <a:pt x="109" y="178"/>
                      <a:pt x="110" y="178"/>
                    </a:cubicBezTo>
                    <a:cubicBezTo>
                      <a:pt x="111" y="178"/>
                      <a:pt x="112" y="180"/>
                      <a:pt x="112" y="180"/>
                    </a:cubicBezTo>
                    <a:cubicBezTo>
                      <a:pt x="108" y="182"/>
                      <a:pt x="108" y="182"/>
                      <a:pt x="108" y="182"/>
                    </a:cubicBezTo>
                    <a:cubicBezTo>
                      <a:pt x="105" y="185"/>
                      <a:pt x="105" y="185"/>
                      <a:pt x="105" y="185"/>
                    </a:cubicBezTo>
                    <a:cubicBezTo>
                      <a:pt x="105" y="185"/>
                      <a:pt x="103" y="185"/>
                      <a:pt x="105" y="186"/>
                    </a:cubicBezTo>
                    <a:cubicBezTo>
                      <a:pt x="106" y="187"/>
                      <a:pt x="107" y="187"/>
                      <a:pt x="108" y="187"/>
                    </a:cubicBezTo>
                    <a:cubicBezTo>
                      <a:pt x="110" y="187"/>
                      <a:pt x="114" y="190"/>
                      <a:pt x="115" y="188"/>
                    </a:cubicBezTo>
                    <a:cubicBezTo>
                      <a:pt x="116" y="186"/>
                      <a:pt x="116" y="186"/>
                      <a:pt x="117" y="185"/>
                    </a:cubicBezTo>
                    <a:cubicBezTo>
                      <a:pt x="117" y="184"/>
                      <a:pt x="117" y="182"/>
                      <a:pt x="119" y="182"/>
                    </a:cubicBezTo>
                    <a:cubicBezTo>
                      <a:pt x="120" y="182"/>
                      <a:pt x="122" y="183"/>
                      <a:pt x="122" y="183"/>
                    </a:cubicBezTo>
                    <a:cubicBezTo>
                      <a:pt x="121" y="186"/>
                      <a:pt x="121" y="186"/>
                      <a:pt x="121" y="186"/>
                    </a:cubicBezTo>
                    <a:cubicBezTo>
                      <a:pt x="121" y="186"/>
                      <a:pt x="123" y="186"/>
                      <a:pt x="125" y="186"/>
                    </a:cubicBezTo>
                    <a:cubicBezTo>
                      <a:pt x="126" y="186"/>
                      <a:pt x="126" y="188"/>
                      <a:pt x="128" y="186"/>
                    </a:cubicBezTo>
                    <a:cubicBezTo>
                      <a:pt x="129" y="184"/>
                      <a:pt x="129" y="184"/>
                      <a:pt x="131" y="184"/>
                    </a:cubicBezTo>
                    <a:cubicBezTo>
                      <a:pt x="133" y="184"/>
                      <a:pt x="135" y="183"/>
                      <a:pt x="136" y="183"/>
                    </a:cubicBezTo>
                    <a:cubicBezTo>
                      <a:pt x="136" y="184"/>
                      <a:pt x="138" y="184"/>
                      <a:pt x="139" y="184"/>
                    </a:cubicBezTo>
                    <a:cubicBezTo>
                      <a:pt x="139" y="184"/>
                      <a:pt x="143" y="186"/>
                      <a:pt x="143" y="186"/>
                    </a:cubicBezTo>
                    <a:cubicBezTo>
                      <a:pt x="144" y="185"/>
                      <a:pt x="148" y="186"/>
                      <a:pt x="148" y="186"/>
                    </a:cubicBezTo>
                    <a:cubicBezTo>
                      <a:pt x="148" y="186"/>
                      <a:pt x="137" y="196"/>
                      <a:pt x="113" y="197"/>
                    </a:cubicBezTo>
                    <a:cubicBezTo>
                      <a:pt x="113" y="197"/>
                      <a:pt x="167" y="199"/>
                      <a:pt x="197" y="146"/>
                    </a:cubicBezTo>
                    <a:cubicBezTo>
                      <a:pt x="228" y="94"/>
                      <a:pt x="206" y="26"/>
                      <a:pt x="137" y="3"/>
                    </a:cubicBezTo>
                    <a:cubicBezTo>
                      <a:pt x="137" y="3"/>
                      <a:pt x="189" y="22"/>
                      <a:pt x="203" y="71"/>
                    </a:cubicBezTo>
                    <a:cubicBezTo>
                      <a:pt x="202" y="72"/>
                      <a:pt x="202" y="72"/>
                      <a:pt x="202" y="72"/>
                    </a:cubicBezTo>
                    <a:cubicBezTo>
                      <a:pt x="201" y="71"/>
                      <a:pt x="201" y="72"/>
                      <a:pt x="200" y="69"/>
                    </a:cubicBezTo>
                    <a:cubicBezTo>
                      <a:pt x="199" y="67"/>
                      <a:pt x="199" y="68"/>
                      <a:pt x="199" y="66"/>
                    </a:cubicBezTo>
                    <a:cubicBezTo>
                      <a:pt x="198" y="64"/>
                      <a:pt x="198" y="65"/>
                      <a:pt x="197" y="64"/>
                    </a:cubicBezTo>
                    <a:cubicBezTo>
                      <a:pt x="195" y="62"/>
                      <a:pt x="195" y="62"/>
                      <a:pt x="194" y="61"/>
                    </a:cubicBezTo>
                    <a:cubicBezTo>
                      <a:pt x="193" y="61"/>
                      <a:pt x="192" y="58"/>
                      <a:pt x="192" y="57"/>
                    </a:cubicBezTo>
                    <a:cubicBezTo>
                      <a:pt x="191" y="56"/>
                      <a:pt x="189" y="55"/>
                      <a:pt x="188" y="55"/>
                    </a:cubicBezTo>
                    <a:cubicBezTo>
                      <a:pt x="187" y="55"/>
                      <a:pt x="188" y="54"/>
                      <a:pt x="187" y="55"/>
                    </a:cubicBezTo>
                    <a:cubicBezTo>
                      <a:pt x="187" y="56"/>
                      <a:pt x="189" y="58"/>
                      <a:pt x="189" y="58"/>
                    </a:cubicBezTo>
                    <a:cubicBezTo>
                      <a:pt x="189" y="62"/>
                      <a:pt x="189" y="62"/>
                      <a:pt x="189" y="62"/>
                    </a:cubicBezTo>
                    <a:cubicBezTo>
                      <a:pt x="189" y="62"/>
                      <a:pt x="190" y="65"/>
                      <a:pt x="190" y="66"/>
                    </a:cubicBezTo>
                    <a:cubicBezTo>
                      <a:pt x="190" y="67"/>
                      <a:pt x="189" y="70"/>
                      <a:pt x="189" y="70"/>
                    </a:cubicBezTo>
                    <a:cubicBezTo>
                      <a:pt x="189" y="70"/>
                      <a:pt x="188" y="72"/>
                      <a:pt x="187" y="73"/>
                    </a:cubicBezTo>
                    <a:cubicBezTo>
                      <a:pt x="186" y="73"/>
                      <a:pt x="181" y="74"/>
                      <a:pt x="181" y="74"/>
                    </a:cubicBezTo>
                    <a:cubicBezTo>
                      <a:pt x="181" y="74"/>
                      <a:pt x="179" y="72"/>
                      <a:pt x="179" y="71"/>
                    </a:cubicBezTo>
                    <a:cubicBezTo>
                      <a:pt x="178" y="69"/>
                      <a:pt x="175" y="69"/>
                      <a:pt x="174" y="68"/>
                    </a:cubicBezTo>
                    <a:cubicBezTo>
                      <a:pt x="174" y="67"/>
                      <a:pt x="175" y="66"/>
                      <a:pt x="173" y="64"/>
                    </a:cubicBezTo>
                    <a:cubicBezTo>
                      <a:pt x="172" y="62"/>
                      <a:pt x="173" y="63"/>
                      <a:pt x="172" y="61"/>
                    </a:cubicBezTo>
                    <a:cubicBezTo>
                      <a:pt x="170" y="59"/>
                      <a:pt x="170" y="59"/>
                      <a:pt x="170" y="59"/>
                    </a:cubicBezTo>
                    <a:cubicBezTo>
                      <a:pt x="170" y="59"/>
                      <a:pt x="166" y="58"/>
                      <a:pt x="167" y="60"/>
                    </a:cubicBezTo>
                    <a:cubicBezTo>
                      <a:pt x="168" y="63"/>
                      <a:pt x="167" y="65"/>
                      <a:pt x="168" y="65"/>
                    </a:cubicBezTo>
                    <a:cubicBezTo>
                      <a:pt x="169" y="66"/>
                      <a:pt x="170" y="65"/>
                      <a:pt x="171" y="67"/>
                    </a:cubicBezTo>
                    <a:cubicBezTo>
                      <a:pt x="172" y="69"/>
                      <a:pt x="172" y="70"/>
                      <a:pt x="172" y="71"/>
                    </a:cubicBezTo>
                    <a:cubicBezTo>
                      <a:pt x="173" y="71"/>
                      <a:pt x="173" y="74"/>
                      <a:pt x="174" y="75"/>
                    </a:cubicBezTo>
                    <a:cubicBezTo>
                      <a:pt x="175" y="75"/>
                      <a:pt x="178" y="75"/>
                      <a:pt x="178" y="76"/>
                    </a:cubicBezTo>
                    <a:cubicBezTo>
                      <a:pt x="177" y="77"/>
                      <a:pt x="176" y="78"/>
                      <a:pt x="178" y="79"/>
                    </a:cubicBezTo>
                    <a:cubicBezTo>
                      <a:pt x="179" y="79"/>
                      <a:pt x="179" y="80"/>
                      <a:pt x="180" y="80"/>
                    </a:cubicBezTo>
                    <a:cubicBezTo>
                      <a:pt x="181" y="80"/>
                      <a:pt x="181" y="80"/>
                      <a:pt x="182" y="79"/>
                    </a:cubicBezTo>
                    <a:cubicBezTo>
                      <a:pt x="184" y="79"/>
                      <a:pt x="186" y="79"/>
                      <a:pt x="186" y="79"/>
                    </a:cubicBezTo>
                    <a:cubicBezTo>
                      <a:pt x="186" y="79"/>
                      <a:pt x="188" y="80"/>
                      <a:pt x="188" y="81"/>
                    </a:cubicBezTo>
                    <a:cubicBezTo>
                      <a:pt x="188" y="82"/>
                      <a:pt x="187" y="86"/>
                      <a:pt x="187" y="86"/>
                    </a:cubicBezTo>
                    <a:cubicBezTo>
                      <a:pt x="185" y="90"/>
                      <a:pt x="185" y="90"/>
                      <a:pt x="185" y="90"/>
                    </a:cubicBezTo>
                    <a:cubicBezTo>
                      <a:pt x="185" y="90"/>
                      <a:pt x="185" y="97"/>
                      <a:pt x="184" y="97"/>
                    </a:cubicBezTo>
                    <a:cubicBezTo>
                      <a:pt x="183" y="97"/>
                      <a:pt x="182" y="100"/>
                      <a:pt x="181" y="100"/>
                    </a:cubicBezTo>
                    <a:cubicBezTo>
                      <a:pt x="180" y="101"/>
                      <a:pt x="180" y="105"/>
                      <a:pt x="180" y="105"/>
                    </a:cubicBezTo>
                    <a:cubicBezTo>
                      <a:pt x="178" y="108"/>
                      <a:pt x="178" y="108"/>
                      <a:pt x="178" y="108"/>
                    </a:cubicBezTo>
                    <a:cubicBezTo>
                      <a:pt x="178" y="108"/>
                      <a:pt x="178" y="111"/>
                      <a:pt x="178" y="112"/>
                    </a:cubicBezTo>
                    <a:cubicBezTo>
                      <a:pt x="178" y="113"/>
                      <a:pt x="179" y="117"/>
                      <a:pt x="178" y="119"/>
                    </a:cubicBezTo>
                    <a:cubicBezTo>
                      <a:pt x="178" y="121"/>
                      <a:pt x="175" y="122"/>
                      <a:pt x="175" y="122"/>
                    </a:cubicBezTo>
                    <a:cubicBezTo>
                      <a:pt x="175" y="122"/>
                      <a:pt x="179" y="126"/>
                      <a:pt x="177" y="126"/>
                    </a:cubicBezTo>
                    <a:cubicBezTo>
                      <a:pt x="175" y="127"/>
                      <a:pt x="173" y="129"/>
                      <a:pt x="173" y="130"/>
                    </a:cubicBezTo>
                    <a:cubicBezTo>
                      <a:pt x="172" y="131"/>
                      <a:pt x="172" y="132"/>
                      <a:pt x="171" y="132"/>
                    </a:cubicBezTo>
                    <a:cubicBezTo>
                      <a:pt x="170" y="133"/>
                      <a:pt x="168" y="133"/>
                      <a:pt x="168" y="134"/>
                    </a:cubicBezTo>
                    <a:cubicBezTo>
                      <a:pt x="168" y="134"/>
                      <a:pt x="168" y="137"/>
                      <a:pt x="168" y="137"/>
                    </a:cubicBezTo>
                    <a:cubicBezTo>
                      <a:pt x="164" y="142"/>
                      <a:pt x="164" y="142"/>
                      <a:pt x="164" y="142"/>
                    </a:cubicBezTo>
                    <a:cubicBezTo>
                      <a:pt x="160" y="146"/>
                      <a:pt x="160" y="146"/>
                      <a:pt x="160" y="146"/>
                    </a:cubicBezTo>
                    <a:cubicBezTo>
                      <a:pt x="160" y="146"/>
                      <a:pt x="160" y="149"/>
                      <a:pt x="159" y="149"/>
                    </a:cubicBezTo>
                    <a:cubicBezTo>
                      <a:pt x="158" y="149"/>
                      <a:pt x="153" y="151"/>
                      <a:pt x="152" y="152"/>
                    </a:cubicBezTo>
                    <a:cubicBezTo>
                      <a:pt x="152" y="152"/>
                      <a:pt x="148" y="154"/>
                      <a:pt x="147" y="154"/>
                    </a:cubicBezTo>
                    <a:cubicBezTo>
                      <a:pt x="146" y="154"/>
                      <a:pt x="148" y="157"/>
                      <a:pt x="146" y="154"/>
                    </a:cubicBezTo>
                    <a:cubicBezTo>
                      <a:pt x="144" y="151"/>
                      <a:pt x="145" y="153"/>
                      <a:pt x="144" y="149"/>
                    </a:cubicBezTo>
                    <a:cubicBezTo>
                      <a:pt x="142" y="145"/>
                      <a:pt x="142" y="148"/>
                      <a:pt x="142" y="145"/>
                    </a:cubicBezTo>
                    <a:cubicBezTo>
                      <a:pt x="142" y="143"/>
                      <a:pt x="142" y="145"/>
                      <a:pt x="142" y="143"/>
                    </a:cubicBezTo>
                    <a:cubicBezTo>
                      <a:pt x="142" y="140"/>
                      <a:pt x="143" y="142"/>
                      <a:pt x="141" y="139"/>
                    </a:cubicBezTo>
                    <a:cubicBezTo>
                      <a:pt x="140" y="136"/>
                      <a:pt x="140" y="137"/>
                      <a:pt x="138" y="135"/>
                    </a:cubicBezTo>
                    <a:cubicBezTo>
                      <a:pt x="136" y="133"/>
                      <a:pt x="135" y="135"/>
                      <a:pt x="136" y="132"/>
                    </a:cubicBezTo>
                    <a:cubicBezTo>
                      <a:pt x="137" y="129"/>
                      <a:pt x="137" y="132"/>
                      <a:pt x="137" y="129"/>
                    </a:cubicBezTo>
                    <a:cubicBezTo>
                      <a:pt x="138" y="126"/>
                      <a:pt x="137" y="125"/>
                      <a:pt x="139" y="124"/>
                    </a:cubicBezTo>
                    <a:cubicBezTo>
                      <a:pt x="141" y="123"/>
                      <a:pt x="142" y="122"/>
                      <a:pt x="142" y="121"/>
                    </a:cubicBezTo>
                    <a:cubicBezTo>
                      <a:pt x="142" y="119"/>
                      <a:pt x="142" y="118"/>
                      <a:pt x="142" y="117"/>
                    </a:cubicBezTo>
                    <a:cubicBezTo>
                      <a:pt x="141" y="116"/>
                      <a:pt x="139" y="114"/>
                      <a:pt x="139" y="113"/>
                    </a:cubicBezTo>
                    <a:cubicBezTo>
                      <a:pt x="139" y="112"/>
                      <a:pt x="139" y="113"/>
                      <a:pt x="137" y="111"/>
                    </a:cubicBezTo>
                    <a:cubicBezTo>
                      <a:pt x="136" y="109"/>
                      <a:pt x="135" y="108"/>
                      <a:pt x="135" y="108"/>
                    </a:cubicBezTo>
                    <a:cubicBezTo>
                      <a:pt x="135" y="108"/>
                      <a:pt x="135" y="103"/>
                      <a:pt x="135" y="101"/>
                    </a:cubicBezTo>
                    <a:cubicBezTo>
                      <a:pt x="135" y="99"/>
                      <a:pt x="134" y="102"/>
                      <a:pt x="135" y="99"/>
                    </a:cubicBezTo>
                    <a:cubicBezTo>
                      <a:pt x="135" y="96"/>
                      <a:pt x="135" y="94"/>
                      <a:pt x="135" y="94"/>
                    </a:cubicBezTo>
                    <a:cubicBezTo>
                      <a:pt x="135" y="94"/>
                      <a:pt x="132" y="92"/>
                      <a:pt x="131" y="92"/>
                    </a:cubicBezTo>
                    <a:cubicBezTo>
                      <a:pt x="129" y="92"/>
                      <a:pt x="129" y="94"/>
                      <a:pt x="127" y="93"/>
                    </a:cubicBezTo>
                    <a:cubicBezTo>
                      <a:pt x="125" y="91"/>
                      <a:pt x="126" y="90"/>
                      <a:pt x="125" y="89"/>
                    </a:cubicBezTo>
                    <a:cubicBezTo>
                      <a:pt x="124" y="89"/>
                      <a:pt x="123" y="89"/>
                      <a:pt x="122" y="90"/>
                    </a:cubicBezTo>
                    <a:cubicBezTo>
                      <a:pt x="121" y="91"/>
                      <a:pt x="118" y="91"/>
                      <a:pt x="116" y="91"/>
                    </a:cubicBezTo>
                    <a:cubicBezTo>
                      <a:pt x="114" y="92"/>
                      <a:pt x="113" y="92"/>
                      <a:pt x="110" y="92"/>
                    </a:cubicBezTo>
                    <a:cubicBezTo>
                      <a:pt x="108" y="92"/>
                      <a:pt x="104" y="93"/>
                      <a:pt x="102" y="92"/>
                    </a:cubicBezTo>
                    <a:cubicBezTo>
                      <a:pt x="100" y="91"/>
                      <a:pt x="100" y="92"/>
                      <a:pt x="99" y="90"/>
                    </a:cubicBezTo>
                    <a:cubicBezTo>
                      <a:pt x="98" y="88"/>
                      <a:pt x="99" y="88"/>
                      <a:pt x="97" y="87"/>
                    </a:cubicBezTo>
                    <a:cubicBezTo>
                      <a:pt x="95" y="86"/>
                      <a:pt x="94" y="87"/>
                      <a:pt x="94" y="85"/>
                    </a:cubicBezTo>
                    <a:cubicBezTo>
                      <a:pt x="94" y="82"/>
                      <a:pt x="95" y="83"/>
                      <a:pt x="93" y="81"/>
                    </a:cubicBezTo>
                    <a:cubicBezTo>
                      <a:pt x="92" y="79"/>
                      <a:pt x="94" y="82"/>
                      <a:pt x="92" y="79"/>
                    </a:cubicBezTo>
                    <a:cubicBezTo>
                      <a:pt x="89" y="76"/>
                      <a:pt x="88" y="79"/>
                      <a:pt x="89" y="76"/>
                    </a:cubicBezTo>
                    <a:cubicBezTo>
                      <a:pt x="90" y="74"/>
                      <a:pt x="91" y="75"/>
                      <a:pt x="91" y="73"/>
                    </a:cubicBezTo>
                    <a:cubicBezTo>
                      <a:pt x="91" y="70"/>
                      <a:pt x="95" y="74"/>
                      <a:pt x="92" y="68"/>
                    </a:cubicBezTo>
                    <a:cubicBezTo>
                      <a:pt x="90" y="63"/>
                      <a:pt x="89" y="64"/>
                      <a:pt x="92" y="60"/>
                    </a:cubicBezTo>
                    <a:cubicBezTo>
                      <a:pt x="94" y="55"/>
                      <a:pt x="97" y="54"/>
                      <a:pt x="98" y="53"/>
                    </a:cubicBezTo>
                    <a:cubicBezTo>
                      <a:pt x="98" y="52"/>
                      <a:pt x="99" y="50"/>
                      <a:pt x="100" y="49"/>
                    </a:cubicBezTo>
                    <a:cubicBezTo>
                      <a:pt x="101" y="48"/>
                      <a:pt x="100" y="48"/>
                      <a:pt x="102" y="48"/>
                    </a:cubicBezTo>
                    <a:cubicBezTo>
                      <a:pt x="104" y="48"/>
                      <a:pt x="107" y="47"/>
                      <a:pt x="108" y="46"/>
                    </a:cubicBezTo>
                    <a:cubicBezTo>
                      <a:pt x="109" y="45"/>
                      <a:pt x="111" y="42"/>
                      <a:pt x="112" y="42"/>
                    </a:cubicBezTo>
                    <a:cubicBezTo>
                      <a:pt x="113" y="42"/>
                      <a:pt x="113" y="42"/>
                      <a:pt x="115" y="42"/>
                    </a:cubicBezTo>
                    <a:cubicBezTo>
                      <a:pt x="117" y="41"/>
                      <a:pt x="117" y="41"/>
                      <a:pt x="119" y="41"/>
                    </a:cubicBezTo>
                    <a:cubicBezTo>
                      <a:pt x="120" y="41"/>
                      <a:pt x="117" y="42"/>
                      <a:pt x="121" y="41"/>
                    </a:cubicBezTo>
                    <a:cubicBezTo>
                      <a:pt x="125" y="40"/>
                      <a:pt x="124" y="40"/>
                      <a:pt x="125" y="40"/>
                    </a:cubicBezTo>
                    <a:cubicBezTo>
                      <a:pt x="126" y="40"/>
                      <a:pt x="126" y="41"/>
                      <a:pt x="127" y="41"/>
                    </a:cubicBezTo>
                    <a:cubicBezTo>
                      <a:pt x="129" y="41"/>
                      <a:pt x="129" y="38"/>
                      <a:pt x="129" y="41"/>
                    </a:cubicBezTo>
                    <a:cubicBezTo>
                      <a:pt x="129" y="45"/>
                      <a:pt x="128" y="46"/>
                      <a:pt x="130" y="46"/>
                    </a:cubicBezTo>
                    <a:cubicBezTo>
                      <a:pt x="133" y="47"/>
                      <a:pt x="130" y="47"/>
                      <a:pt x="133" y="47"/>
                    </a:cubicBezTo>
                    <a:cubicBezTo>
                      <a:pt x="136" y="47"/>
                      <a:pt x="135" y="47"/>
                      <a:pt x="137" y="48"/>
                    </a:cubicBezTo>
                    <a:cubicBezTo>
                      <a:pt x="138" y="48"/>
                      <a:pt x="139" y="49"/>
                      <a:pt x="141" y="49"/>
                    </a:cubicBezTo>
                    <a:cubicBezTo>
                      <a:pt x="143" y="49"/>
                      <a:pt x="140" y="52"/>
                      <a:pt x="143" y="49"/>
                    </a:cubicBezTo>
                    <a:cubicBezTo>
                      <a:pt x="146" y="46"/>
                      <a:pt x="141" y="46"/>
                      <a:pt x="146" y="46"/>
                    </a:cubicBezTo>
                    <a:cubicBezTo>
                      <a:pt x="151" y="47"/>
                      <a:pt x="152" y="48"/>
                      <a:pt x="153" y="48"/>
                    </a:cubicBezTo>
                    <a:cubicBezTo>
                      <a:pt x="154" y="47"/>
                      <a:pt x="154" y="48"/>
                      <a:pt x="156" y="47"/>
                    </a:cubicBezTo>
                    <a:cubicBezTo>
                      <a:pt x="159" y="46"/>
                      <a:pt x="159" y="46"/>
                      <a:pt x="160" y="46"/>
                    </a:cubicBezTo>
                    <a:cubicBezTo>
                      <a:pt x="161" y="47"/>
                      <a:pt x="161" y="49"/>
                      <a:pt x="162" y="47"/>
                    </a:cubicBezTo>
                    <a:cubicBezTo>
                      <a:pt x="163" y="45"/>
                      <a:pt x="165" y="45"/>
                      <a:pt x="162" y="44"/>
                    </a:cubicBezTo>
                    <a:cubicBezTo>
                      <a:pt x="159" y="42"/>
                      <a:pt x="158" y="44"/>
                      <a:pt x="158" y="42"/>
                    </a:cubicBezTo>
                    <a:cubicBezTo>
                      <a:pt x="157" y="40"/>
                      <a:pt x="160" y="41"/>
                      <a:pt x="157" y="40"/>
                    </a:cubicBezTo>
                    <a:cubicBezTo>
                      <a:pt x="154" y="40"/>
                      <a:pt x="155" y="40"/>
                      <a:pt x="153" y="39"/>
                    </a:cubicBezTo>
                    <a:cubicBezTo>
                      <a:pt x="151" y="38"/>
                      <a:pt x="149" y="41"/>
                      <a:pt x="148" y="39"/>
                    </a:cubicBezTo>
                    <a:cubicBezTo>
                      <a:pt x="147" y="37"/>
                      <a:pt x="143" y="41"/>
                      <a:pt x="147" y="37"/>
                    </a:cubicBezTo>
                    <a:cubicBezTo>
                      <a:pt x="151" y="34"/>
                      <a:pt x="149" y="32"/>
                      <a:pt x="152" y="33"/>
                    </a:cubicBezTo>
                    <a:cubicBezTo>
                      <a:pt x="155" y="34"/>
                      <a:pt x="154" y="36"/>
                      <a:pt x="155" y="35"/>
                    </a:cubicBezTo>
                    <a:cubicBezTo>
                      <a:pt x="157" y="33"/>
                      <a:pt x="160" y="32"/>
                      <a:pt x="157" y="30"/>
                    </a:cubicBezTo>
                    <a:cubicBezTo>
                      <a:pt x="154" y="28"/>
                      <a:pt x="156" y="29"/>
                      <a:pt x="153" y="28"/>
                    </a:cubicBezTo>
                    <a:cubicBezTo>
                      <a:pt x="150" y="26"/>
                      <a:pt x="147" y="33"/>
                      <a:pt x="146" y="32"/>
                    </a:cubicBezTo>
                    <a:cubicBezTo>
                      <a:pt x="145" y="31"/>
                      <a:pt x="144" y="30"/>
                      <a:pt x="143" y="31"/>
                    </a:cubicBezTo>
                    <a:cubicBezTo>
                      <a:pt x="142" y="31"/>
                      <a:pt x="142" y="34"/>
                      <a:pt x="142" y="36"/>
                    </a:cubicBezTo>
                    <a:cubicBezTo>
                      <a:pt x="142" y="38"/>
                      <a:pt x="143" y="38"/>
                      <a:pt x="140" y="37"/>
                    </a:cubicBezTo>
                    <a:cubicBezTo>
                      <a:pt x="137" y="35"/>
                      <a:pt x="144" y="36"/>
                      <a:pt x="137" y="33"/>
                    </a:cubicBezTo>
                    <a:cubicBezTo>
                      <a:pt x="130" y="31"/>
                      <a:pt x="128" y="31"/>
                      <a:pt x="127" y="32"/>
                    </a:cubicBezTo>
                    <a:cubicBezTo>
                      <a:pt x="126" y="33"/>
                      <a:pt x="125" y="33"/>
                      <a:pt x="124" y="34"/>
                    </a:cubicBezTo>
                    <a:cubicBezTo>
                      <a:pt x="123" y="35"/>
                      <a:pt x="126" y="36"/>
                      <a:pt x="123" y="35"/>
                    </a:cubicBezTo>
                    <a:cubicBezTo>
                      <a:pt x="120" y="33"/>
                      <a:pt x="118" y="35"/>
                      <a:pt x="118" y="35"/>
                    </a:cubicBezTo>
                    <a:cubicBezTo>
                      <a:pt x="118" y="35"/>
                      <a:pt x="117" y="35"/>
                      <a:pt x="116" y="36"/>
                    </a:cubicBezTo>
                    <a:cubicBezTo>
                      <a:pt x="114" y="37"/>
                      <a:pt x="112" y="38"/>
                      <a:pt x="111" y="37"/>
                    </a:cubicBezTo>
                    <a:cubicBezTo>
                      <a:pt x="109" y="37"/>
                      <a:pt x="106" y="38"/>
                      <a:pt x="109" y="34"/>
                    </a:cubicBezTo>
                    <a:cubicBezTo>
                      <a:pt x="111" y="31"/>
                      <a:pt x="109" y="33"/>
                      <a:pt x="113" y="31"/>
                    </a:cubicBezTo>
                    <a:cubicBezTo>
                      <a:pt x="117" y="30"/>
                      <a:pt x="123" y="29"/>
                      <a:pt x="118" y="28"/>
                    </a:cubicBezTo>
                    <a:cubicBezTo>
                      <a:pt x="113" y="27"/>
                      <a:pt x="121" y="27"/>
                      <a:pt x="114" y="24"/>
                    </a:cubicBezTo>
                    <a:cubicBezTo>
                      <a:pt x="107" y="21"/>
                      <a:pt x="107" y="25"/>
                      <a:pt x="107" y="21"/>
                    </a:cubicBezTo>
                    <a:cubicBezTo>
                      <a:pt x="108" y="16"/>
                      <a:pt x="107" y="16"/>
                      <a:pt x="106" y="16"/>
                    </a:cubicBezTo>
                    <a:cubicBezTo>
                      <a:pt x="104" y="16"/>
                      <a:pt x="100" y="17"/>
                      <a:pt x="98" y="18"/>
                    </a:cubicBezTo>
                    <a:cubicBezTo>
                      <a:pt x="97" y="18"/>
                      <a:pt x="99" y="19"/>
                      <a:pt x="96" y="17"/>
                    </a:cubicBezTo>
                    <a:cubicBezTo>
                      <a:pt x="92" y="15"/>
                      <a:pt x="91" y="18"/>
                      <a:pt x="92" y="15"/>
                    </a:cubicBezTo>
                    <a:cubicBezTo>
                      <a:pt x="94" y="13"/>
                      <a:pt x="94" y="12"/>
                      <a:pt x="96" y="11"/>
                    </a:cubicBezTo>
                    <a:cubicBezTo>
                      <a:pt x="98" y="9"/>
                      <a:pt x="97" y="3"/>
                      <a:pt x="102" y="5"/>
                    </a:cubicBezTo>
                    <a:cubicBezTo>
                      <a:pt x="106" y="8"/>
                      <a:pt x="105" y="7"/>
                      <a:pt x="108" y="7"/>
                    </a:cubicBezTo>
                    <a:cubicBezTo>
                      <a:pt x="112" y="7"/>
                      <a:pt x="114" y="7"/>
                      <a:pt x="114" y="6"/>
                    </a:cubicBezTo>
                    <a:cubicBezTo>
                      <a:pt x="114" y="5"/>
                      <a:pt x="109" y="3"/>
                      <a:pt x="109" y="3"/>
                    </a:cubicBezTo>
                    <a:cubicBezTo>
                      <a:pt x="109" y="3"/>
                      <a:pt x="108" y="4"/>
                      <a:pt x="109" y="3"/>
                    </a:cubicBezTo>
                    <a:cubicBezTo>
                      <a:pt x="109" y="2"/>
                      <a:pt x="110" y="1"/>
                      <a:pt x="110" y="1"/>
                    </a:cubicBezTo>
                    <a:cubicBezTo>
                      <a:pt x="109" y="0"/>
                      <a:pt x="109" y="0"/>
                      <a:pt x="109" y="0"/>
                    </a:cubicBezTo>
                    <a:cubicBezTo>
                      <a:pt x="109" y="0"/>
                      <a:pt x="96" y="0"/>
                      <a:pt x="9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sp>
          <p:nvSpPr>
            <p:cNvPr id="44" name="Freeform 41">
              <a:extLst>
                <a:ext uri="{FF2B5EF4-FFF2-40B4-BE49-F238E27FC236}">
                  <a16:creationId xmlns:a16="http://schemas.microsoft.com/office/drawing/2014/main" id="{7970577D-2A3B-49F0-AB55-7BB89BCD73D5}"/>
                </a:ext>
              </a:extLst>
            </p:cNvPr>
            <p:cNvSpPr>
              <a:spLocks noEditPoints="1"/>
            </p:cNvSpPr>
            <p:nvPr/>
          </p:nvSpPr>
          <p:spPr bwMode="auto">
            <a:xfrm>
              <a:off x="6597679" y="4084704"/>
              <a:ext cx="369512" cy="336666"/>
            </a:xfrm>
            <a:custGeom>
              <a:avLst/>
              <a:gdLst>
                <a:gd name="T0" fmla="*/ 116 w 196"/>
                <a:gd name="T1" fmla="*/ 2 h 179"/>
                <a:gd name="T2" fmla="*/ 98 w 196"/>
                <a:gd name="T3" fmla="*/ 0 h 179"/>
                <a:gd name="T4" fmla="*/ 98 w 196"/>
                <a:gd name="T5" fmla="*/ 17 h 179"/>
                <a:gd name="T6" fmla="*/ 113 w 196"/>
                <a:gd name="T7" fmla="*/ 18 h 179"/>
                <a:gd name="T8" fmla="*/ 169 w 196"/>
                <a:gd name="T9" fmla="*/ 105 h 179"/>
                <a:gd name="T10" fmla="*/ 98 w 196"/>
                <a:gd name="T11" fmla="*/ 163 h 179"/>
                <a:gd name="T12" fmla="*/ 98 w 196"/>
                <a:gd name="T13" fmla="*/ 179 h 179"/>
                <a:gd name="T14" fmla="*/ 185 w 196"/>
                <a:gd name="T15" fmla="*/ 108 h 179"/>
                <a:gd name="T16" fmla="*/ 116 w 196"/>
                <a:gd name="T17" fmla="*/ 2 h 179"/>
                <a:gd name="T18" fmla="*/ 98 w 196"/>
                <a:gd name="T19" fmla="*/ 0 h 179"/>
                <a:gd name="T20" fmla="*/ 10 w 196"/>
                <a:gd name="T21" fmla="*/ 71 h 179"/>
                <a:gd name="T22" fmla="*/ 79 w 196"/>
                <a:gd name="T23" fmla="*/ 177 h 179"/>
                <a:gd name="T24" fmla="*/ 98 w 196"/>
                <a:gd name="T25" fmla="*/ 179 h 179"/>
                <a:gd name="T26" fmla="*/ 98 w 196"/>
                <a:gd name="T27" fmla="*/ 163 h 179"/>
                <a:gd name="T28" fmla="*/ 83 w 196"/>
                <a:gd name="T29" fmla="*/ 161 h 179"/>
                <a:gd name="T30" fmla="*/ 83 w 196"/>
                <a:gd name="T31" fmla="*/ 161 h 179"/>
                <a:gd name="T32" fmla="*/ 26 w 196"/>
                <a:gd name="T33" fmla="*/ 75 h 179"/>
                <a:gd name="T34" fmla="*/ 98 w 196"/>
                <a:gd name="T35" fmla="*/ 17 h 179"/>
                <a:gd name="T36" fmla="*/ 98 w 196"/>
                <a:gd name="T3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6" h="179">
                  <a:moveTo>
                    <a:pt x="116" y="2"/>
                  </a:moveTo>
                  <a:cubicBezTo>
                    <a:pt x="110" y="1"/>
                    <a:pt x="104" y="0"/>
                    <a:pt x="98" y="0"/>
                  </a:cubicBezTo>
                  <a:cubicBezTo>
                    <a:pt x="98" y="17"/>
                    <a:pt x="98" y="17"/>
                    <a:pt x="98" y="17"/>
                  </a:cubicBezTo>
                  <a:cubicBezTo>
                    <a:pt x="103" y="17"/>
                    <a:pt x="108" y="17"/>
                    <a:pt x="113" y="18"/>
                  </a:cubicBezTo>
                  <a:cubicBezTo>
                    <a:pt x="152" y="27"/>
                    <a:pt x="177" y="65"/>
                    <a:pt x="169" y="105"/>
                  </a:cubicBezTo>
                  <a:cubicBezTo>
                    <a:pt x="162" y="139"/>
                    <a:pt x="131" y="163"/>
                    <a:pt x="98" y="163"/>
                  </a:cubicBezTo>
                  <a:cubicBezTo>
                    <a:pt x="98" y="179"/>
                    <a:pt x="98" y="179"/>
                    <a:pt x="98" y="179"/>
                  </a:cubicBezTo>
                  <a:cubicBezTo>
                    <a:pt x="139" y="179"/>
                    <a:pt x="177" y="150"/>
                    <a:pt x="185" y="108"/>
                  </a:cubicBezTo>
                  <a:cubicBezTo>
                    <a:pt x="196" y="60"/>
                    <a:pt x="165" y="12"/>
                    <a:pt x="116" y="2"/>
                  </a:cubicBezTo>
                  <a:close/>
                  <a:moveTo>
                    <a:pt x="98" y="0"/>
                  </a:moveTo>
                  <a:cubicBezTo>
                    <a:pt x="56" y="0"/>
                    <a:pt x="19" y="29"/>
                    <a:pt x="10" y="71"/>
                  </a:cubicBezTo>
                  <a:cubicBezTo>
                    <a:pt x="0" y="120"/>
                    <a:pt x="31" y="167"/>
                    <a:pt x="79" y="177"/>
                  </a:cubicBezTo>
                  <a:cubicBezTo>
                    <a:pt x="85" y="179"/>
                    <a:pt x="92" y="179"/>
                    <a:pt x="98" y="179"/>
                  </a:cubicBezTo>
                  <a:cubicBezTo>
                    <a:pt x="98" y="163"/>
                    <a:pt x="98" y="163"/>
                    <a:pt x="98" y="163"/>
                  </a:cubicBezTo>
                  <a:cubicBezTo>
                    <a:pt x="93" y="163"/>
                    <a:pt x="88" y="162"/>
                    <a:pt x="83" y="161"/>
                  </a:cubicBezTo>
                  <a:cubicBezTo>
                    <a:pt x="83" y="161"/>
                    <a:pt x="83" y="161"/>
                    <a:pt x="83" y="161"/>
                  </a:cubicBezTo>
                  <a:cubicBezTo>
                    <a:pt x="43" y="153"/>
                    <a:pt x="18" y="114"/>
                    <a:pt x="26" y="75"/>
                  </a:cubicBezTo>
                  <a:cubicBezTo>
                    <a:pt x="33" y="40"/>
                    <a:pt x="64" y="17"/>
                    <a:pt x="98" y="17"/>
                  </a:cubicBezTo>
                  <a:lnTo>
                    <a:pt x="98" y="0"/>
                  </a:lnTo>
                  <a:close/>
                </a:path>
              </a:pathLst>
            </a:cu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45" name="Freeform 42">
              <a:extLst>
                <a:ext uri="{FF2B5EF4-FFF2-40B4-BE49-F238E27FC236}">
                  <a16:creationId xmlns:a16="http://schemas.microsoft.com/office/drawing/2014/main" id="{E5BB0EFE-F8A4-47C9-908A-8078A8F42CE2}"/>
                </a:ext>
              </a:extLst>
            </p:cNvPr>
            <p:cNvSpPr>
              <a:spLocks/>
            </p:cNvSpPr>
            <p:nvPr/>
          </p:nvSpPr>
          <p:spPr bwMode="auto">
            <a:xfrm>
              <a:off x="6693479" y="4395367"/>
              <a:ext cx="79376" cy="171071"/>
            </a:xfrm>
            <a:custGeom>
              <a:avLst/>
              <a:gdLst>
                <a:gd name="T0" fmla="*/ 33 w 58"/>
                <a:gd name="T1" fmla="*/ 125 h 125"/>
                <a:gd name="T2" fmla="*/ 0 w 58"/>
                <a:gd name="T3" fmla="*/ 118 h 125"/>
                <a:gd name="T4" fmla="*/ 25 w 58"/>
                <a:gd name="T5" fmla="*/ 0 h 125"/>
                <a:gd name="T6" fmla="*/ 58 w 58"/>
                <a:gd name="T7" fmla="*/ 7 h 125"/>
                <a:gd name="T8" fmla="*/ 33 w 58"/>
                <a:gd name="T9" fmla="*/ 125 h 125"/>
              </a:gdLst>
              <a:ahLst/>
              <a:cxnLst>
                <a:cxn ang="0">
                  <a:pos x="T0" y="T1"/>
                </a:cxn>
                <a:cxn ang="0">
                  <a:pos x="T2" y="T3"/>
                </a:cxn>
                <a:cxn ang="0">
                  <a:pos x="T4" y="T5"/>
                </a:cxn>
                <a:cxn ang="0">
                  <a:pos x="T6" y="T7"/>
                </a:cxn>
                <a:cxn ang="0">
                  <a:pos x="T8" y="T9"/>
                </a:cxn>
              </a:cxnLst>
              <a:rect l="0" t="0" r="r" b="b"/>
              <a:pathLst>
                <a:path w="58" h="125">
                  <a:moveTo>
                    <a:pt x="33" y="125"/>
                  </a:moveTo>
                  <a:lnTo>
                    <a:pt x="0" y="118"/>
                  </a:lnTo>
                  <a:lnTo>
                    <a:pt x="25" y="0"/>
                  </a:lnTo>
                  <a:lnTo>
                    <a:pt x="58" y="7"/>
                  </a:lnTo>
                  <a:lnTo>
                    <a:pt x="33" y="125"/>
                  </a:lnTo>
                  <a:close/>
                </a:path>
              </a:pathLst>
            </a:cu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46" name="Freeform 43">
              <a:extLst>
                <a:ext uri="{FF2B5EF4-FFF2-40B4-BE49-F238E27FC236}">
                  <a16:creationId xmlns:a16="http://schemas.microsoft.com/office/drawing/2014/main" id="{797E045C-E619-4FB3-BB41-A5526FC9B0F9}"/>
                </a:ext>
              </a:extLst>
            </p:cNvPr>
            <p:cNvSpPr>
              <a:spLocks/>
            </p:cNvSpPr>
            <p:nvPr/>
          </p:nvSpPr>
          <p:spPr bwMode="auto">
            <a:xfrm>
              <a:off x="6660633" y="4447373"/>
              <a:ext cx="112222" cy="231287"/>
            </a:xfrm>
            <a:custGeom>
              <a:avLst/>
              <a:gdLst>
                <a:gd name="T0" fmla="*/ 40 w 60"/>
                <a:gd name="T1" fmla="*/ 106 h 123"/>
                <a:gd name="T2" fmla="*/ 18 w 60"/>
                <a:gd name="T3" fmla="*/ 121 h 123"/>
                <a:gd name="T4" fmla="*/ 3 w 60"/>
                <a:gd name="T5" fmla="*/ 98 h 123"/>
                <a:gd name="T6" fmla="*/ 20 w 60"/>
                <a:gd name="T7" fmla="*/ 17 h 123"/>
                <a:gd name="T8" fmla="*/ 42 w 60"/>
                <a:gd name="T9" fmla="*/ 2 h 123"/>
                <a:gd name="T10" fmla="*/ 57 w 60"/>
                <a:gd name="T11" fmla="*/ 25 h 123"/>
                <a:gd name="T12" fmla="*/ 40 w 60"/>
                <a:gd name="T13" fmla="*/ 106 h 123"/>
              </a:gdLst>
              <a:ahLst/>
              <a:cxnLst>
                <a:cxn ang="0">
                  <a:pos x="T0" y="T1"/>
                </a:cxn>
                <a:cxn ang="0">
                  <a:pos x="T2" y="T3"/>
                </a:cxn>
                <a:cxn ang="0">
                  <a:pos x="T4" y="T5"/>
                </a:cxn>
                <a:cxn ang="0">
                  <a:pos x="T6" y="T7"/>
                </a:cxn>
                <a:cxn ang="0">
                  <a:pos x="T8" y="T9"/>
                </a:cxn>
                <a:cxn ang="0">
                  <a:pos x="T10" y="T11"/>
                </a:cxn>
                <a:cxn ang="0">
                  <a:pos x="T12" y="T13"/>
                </a:cxn>
              </a:cxnLst>
              <a:rect l="0" t="0" r="r" b="b"/>
              <a:pathLst>
                <a:path w="60" h="123">
                  <a:moveTo>
                    <a:pt x="40" y="106"/>
                  </a:moveTo>
                  <a:cubicBezTo>
                    <a:pt x="38" y="116"/>
                    <a:pt x="28" y="123"/>
                    <a:pt x="18" y="121"/>
                  </a:cubicBezTo>
                  <a:cubicBezTo>
                    <a:pt x="7" y="118"/>
                    <a:pt x="0" y="108"/>
                    <a:pt x="3" y="98"/>
                  </a:cubicBezTo>
                  <a:cubicBezTo>
                    <a:pt x="20" y="17"/>
                    <a:pt x="20" y="17"/>
                    <a:pt x="20" y="17"/>
                  </a:cubicBezTo>
                  <a:cubicBezTo>
                    <a:pt x="22" y="6"/>
                    <a:pt x="32" y="0"/>
                    <a:pt x="42" y="2"/>
                  </a:cubicBezTo>
                  <a:cubicBezTo>
                    <a:pt x="53" y="4"/>
                    <a:pt x="60" y="14"/>
                    <a:pt x="57" y="25"/>
                  </a:cubicBezTo>
                  <a:lnTo>
                    <a:pt x="40" y="106"/>
                  </a:lnTo>
                  <a:close/>
                </a:path>
              </a:pathLst>
            </a:cu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47" name="Freeform 44">
              <a:extLst>
                <a:ext uri="{FF2B5EF4-FFF2-40B4-BE49-F238E27FC236}">
                  <a16:creationId xmlns:a16="http://schemas.microsoft.com/office/drawing/2014/main" id="{C04CDC50-F546-40C8-804F-970B1F4DAA4E}"/>
                </a:ext>
              </a:extLst>
            </p:cNvPr>
            <p:cNvSpPr>
              <a:spLocks/>
            </p:cNvSpPr>
            <p:nvPr/>
          </p:nvSpPr>
          <p:spPr bwMode="auto">
            <a:xfrm>
              <a:off x="5635580" y="1856688"/>
              <a:ext cx="451625" cy="413306"/>
            </a:xfrm>
            <a:custGeom>
              <a:avLst/>
              <a:gdLst>
                <a:gd name="T0" fmla="*/ 117 w 240"/>
                <a:gd name="T1" fmla="*/ 220 h 220"/>
                <a:gd name="T2" fmla="*/ 0 w 240"/>
                <a:gd name="T3" fmla="*/ 219 h 220"/>
                <a:gd name="T4" fmla="*/ 0 w 240"/>
                <a:gd name="T5" fmla="*/ 44 h 220"/>
                <a:gd name="T6" fmla="*/ 120 w 240"/>
                <a:gd name="T7" fmla="*/ 44 h 220"/>
                <a:gd name="T8" fmla="*/ 240 w 240"/>
                <a:gd name="T9" fmla="*/ 44 h 220"/>
                <a:gd name="T10" fmla="*/ 240 w 240"/>
                <a:gd name="T11" fmla="*/ 219 h 220"/>
                <a:gd name="T12" fmla="*/ 117 w 240"/>
                <a:gd name="T13" fmla="*/ 220 h 220"/>
              </a:gdLst>
              <a:ahLst/>
              <a:cxnLst>
                <a:cxn ang="0">
                  <a:pos x="T0" y="T1"/>
                </a:cxn>
                <a:cxn ang="0">
                  <a:pos x="T2" y="T3"/>
                </a:cxn>
                <a:cxn ang="0">
                  <a:pos x="T4" y="T5"/>
                </a:cxn>
                <a:cxn ang="0">
                  <a:pos x="T6" y="T7"/>
                </a:cxn>
                <a:cxn ang="0">
                  <a:pos x="T8" y="T9"/>
                </a:cxn>
                <a:cxn ang="0">
                  <a:pos x="T10" y="T11"/>
                </a:cxn>
                <a:cxn ang="0">
                  <a:pos x="T12" y="T13"/>
                </a:cxn>
              </a:cxnLst>
              <a:rect l="0" t="0" r="r" b="b"/>
              <a:pathLst>
                <a:path w="240" h="220">
                  <a:moveTo>
                    <a:pt x="117" y="220"/>
                  </a:moveTo>
                  <a:cubicBezTo>
                    <a:pt x="117" y="220"/>
                    <a:pt x="76" y="179"/>
                    <a:pt x="0" y="219"/>
                  </a:cubicBezTo>
                  <a:cubicBezTo>
                    <a:pt x="0" y="44"/>
                    <a:pt x="0" y="44"/>
                    <a:pt x="0" y="44"/>
                  </a:cubicBezTo>
                  <a:cubicBezTo>
                    <a:pt x="0" y="44"/>
                    <a:pt x="78" y="0"/>
                    <a:pt x="120" y="44"/>
                  </a:cubicBezTo>
                  <a:cubicBezTo>
                    <a:pt x="240" y="44"/>
                    <a:pt x="240" y="44"/>
                    <a:pt x="240" y="44"/>
                  </a:cubicBezTo>
                  <a:cubicBezTo>
                    <a:pt x="240" y="219"/>
                    <a:pt x="240" y="219"/>
                    <a:pt x="240" y="219"/>
                  </a:cubicBezTo>
                  <a:lnTo>
                    <a:pt x="117" y="220"/>
                  </a:lnTo>
                  <a:close/>
                </a:path>
              </a:pathLst>
            </a:custGeom>
            <a:grpFill/>
            <a:ln>
              <a:noFill/>
            </a:ln>
          </p:spPr>
          <p:txBody>
            <a:bodyPr vert="horz" wrap="square" lIns="68580" tIns="34290" rIns="68580" bIns="34290" numCol="1" anchor="t" anchorCtr="0" compatLnSpc="1">
              <a:prstTxWarp prst="textNoShape">
                <a:avLst/>
              </a:prstTxWarp>
            </a:bodyPr>
            <a:lstStyle/>
            <a:p>
              <a:endParaRPr lang="id-ID" sz="1350"/>
            </a:p>
          </p:txBody>
        </p:sp>
        <p:sp>
          <p:nvSpPr>
            <p:cNvPr id="48" name="Freeform 45">
              <a:extLst>
                <a:ext uri="{FF2B5EF4-FFF2-40B4-BE49-F238E27FC236}">
                  <a16:creationId xmlns:a16="http://schemas.microsoft.com/office/drawing/2014/main" id="{84284F89-1E93-4B01-9C7B-87FCC0E94944}"/>
                </a:ext>
              </a:extLst>
            </p:cNvPr>
            <p:cNvSpPr>
              <a:spLocks noEditPoints="1"/>
            </p:cNvSpPr>
            <p:nvPr/>
          </p:nvSpPr>
          <p:spPr bwMode="auto">
            <a:xfrm>
              <a:off x="5501462" y="4150395"/>
              <a:ext cx="550161" cy="455732"/>
            </a:xfrm>
            <a:custGeom>
              <a:avLst/>
              <a:gdLst>
                <a:gd name="T0" fmla="*/ 199 w 293"/>
                <a:gd name="T1" fmla="*/ 192 h 242"/>
                <a:gd name="T2" fmla="*/ 219 w 293"/>
                <a:gd name="T3" fmla="*/ 205 h 242"/>
                <a:gd name="T4" fmla="*/ 219 w 293"/>
                <a:gd name="T5" fmla="*/ 214 h 242"/>
                <a:gd name="T6" fmla="*/ 199 w 293"/>
                <a:gd name="T7" fmla="*/ 214 h 242"/>
                <a:gd name="T8" fmla="*/ 219 w 293"/>
                <a:gd name="T9" fmla="*/ 242 h 242"/>
                <a:gd name="T10" fmla="*/ 242 w 293"/>
                <a:gd name="T11" fmla="*/ 216 h 242"/>
                <a:gd name="T12" fmla="*/ 199 w 293"/>
                <a:gd name="T13" fmla="*/ 170 h 242"/>
                <a:gd name="T14" fmla="*/ 293 w 293"/>
                <a:gd name="T15" fmla="*/ 147 h 242"/>
                <a:gd name="T16" fmla="*/ 269 w 293"/>
                <a:gd name="T17" fmla="*/ 0 h 242"/>
                <a:gd name="T18" fmla="*/ 199 w 293"/>
                <a:gd name="T19" fmla="*/ 16 h 242"/>
                <a:gd name="T20" fmla="*/ 275 w 293"/>
                <a:gd name="T21" fmla="*/ 35 h 242"/>
                <a:gd name="T22" fmla="*/ 256 w 293"/>
                <a:gd name="T23" fmla="*/ 154 h 242"/>
                <a:gd name="T24" fmla="*/ 199 w 293"/>
                <a:gd name="T25" fmla="*/ 170 h 242"/>
                <a:gd name="T26" fmla="*/ 175 w 293"/>
                <a:gd name="T27" fmla="*/ 192 h 242"/>
                <a:gd name="T28" fmla="*/ 199 w 293"/>
                <a:gd name="T29" fmla="*/ 170 h 242"/>
                <a:gd name="T30" fmla="*/ 146 w 293"/>
                <a:gd name="T31" fmla="*/ 154 h 242"/>
                <a:gd name="T32" fmla="*/ 199 w 293"/>
                <a:gd name="T33" fmla="*/ 242 h 242"/>
                <a:gd name="T34" fmla="*/ 179 w 293"/>
                <a:gd name="T35" fmla="*/ 214 h 242"/>
                <a:gd name="T36" fmla="*/ 179 w 293"/>
                <a:gd name="T37" fmla="*/ 205 h 242"/>
                <a:gd name="T38" fmla="*/ 199 w 293"/>
                <a:gd name="T39" fmla="*/ 192 h 242"/>
                <a:gd name="T40" fmla="*/ 146 w 293"/>
                <a:gd name="T41" fmla="*/ 0 h 242"/>
                <a:gd name="T42" fmla="*/ 199 w 293"/>
                <a:gd name="T43" fmla="*/ 16 h 242"/>
                <a:gd name="T44" fmla="*/ 146 w 293"/>
                <a:gd name="T45" fmla="*/ 0 h 242"/>
                <a:gd name="T46" fmla="*/ 0 w 293"/>
                <a:gd name="T47" fmla="*/ 24 h 242"/>
                <a:gd name="T48" fmla="*/ 23 w 293"/>
                <a:gd name="T49" fmla="*/ 170 h 242"/>
                <a:gd name="T50" fmla="*/ 117 w 293"/>
                <a:gd name="T51" fmla="*/ 192 h 242"/>
                <a:gd name="T52" fmla="*/ 52 w 293"/>
                <a:gd name="T53" fmla="*/ 216 h 242"/>
                <a:gd name="T54" fmla="*/ 75 w 293"/>
                <a:gd name="T55" fmla="*/ 242 h 242"/>
                <a:gd name="T56" fmla="*/ 146 w 293"/>
                <a:gd name="T57" fmla="*/ 154 h 242"/>
                <a:gd name="T58" fmla="*/ 37 w 293"/>
                <a:gd name="T59" fmla="*/ 154 h 242"/>
                <a:gd name="T60" fmla="*/ 17 w 293"/>
                <a:gd name="T61" fmla="*/ 35 h 242"/>
                <a:gd name="T62" fmla="*/ 146 w 293"/>
                <a:gd name="T63" fmla="*/ 1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3" h="242">
                  <a:moveTo>
                    <a:pt x="219" y="192"/>
                  </a:moveTo>
                  <a:cubicBezTo>
                    <a:pt x="199" y="192"/>
                    <a:pt x="199" y="192"/>
                    <a:pt x="199" y="192"/>
                  </a:cubicBezTo>
                  <a:cubicBezTo>
                    <a:pt x="199" y="205"/>
                    <a:pt x="199" y="205"/>
                    <a:pt x="199" y="205"/>
                  </a:cubicBezTo>
                  <a:cubicBezTo>
                    <a:pt x="219" y="205"/>
                    <a:pt x="219" y="205"/>
                    <a:pt x="219" y="205"/>
                  </a:cubicBezTo>
                  <a:cubicBezTo>
                    <a:pt x="221" y="205"/>
                    <a:pt x="223" y="207"/>
                    <a:pt x="223" y="209"/>
                  </a:cubicBezTo>
                  <a:cubicBezTo>
                    <a:pt x="223" y="212"/>
                    <a:pt x="221" y="214"/>
                    <a:pt x="219" y="214"/>
                  </a:cubicBezTo>
                  <a:cubicBezTo>
                    <a:pt x="219" y="214"/>
                    <a:pt x="219" y="214"/>
                    <a:pt x="219" y="214"/>
                  </a:cubicBezTo>
                  <a:cubicBezTo>
                    <a:pt x="199" y="214"/>
                    <a:pt x="199" y="214"/>
                    <a:pt x="199" y="214"/>
                  </a:cubicBezTo>
                  <a:cubicBezTo>
                    <a:pt x="199" y="242"/>
                    <a:pt x="199" y="242"/>
                    <a:pt x="199" y="242"/>
                  </a:cubicBezTo>
                  <a:cubicBezTo>
                    <a:pt x="219" y="242"/>
                    <a:pt x="219" y="242"/>
                    <a:pt x="219" y="242"/>
                  </a:cubicBezTo>
                  <a:cubicBezTo>
                    <a:pt x="232" y="242"/>
                    <a:pt x="242" y="232"/>
                    <a:pt x="242" y="219"/>
                  </a:cubicBezTo>
                  <a:cubicBezTo>
                    <a:pt x="242" y="216"/>
                    <a:pt x="242" y="216"/>
                    <a:pt x="242" y="216"/>
                  </a:cubicBezTo>
                  <a:cubicBezTo>
                    <a:pt x="242" y="203"/>
                    <a:pt x="232" y="192"/>
                    <a:pt x="219" y="192"/>
                  </a:cubicBezTo>
                  <a:close/>
                  <a:moveTo>
                    <a:pt x="199" y="170"/>
                  </a:moveTo>
                  <a:cubicBezTo>
                    <a:pt x="269" y="170"/>
                    <a:pt x="269" y="170"/>
                    <a:pt x="269" y="170"/>
                  </a:cubicBezTo>
                  <a:cubicBezTo>
                    <a:pt x="282" y="170"/>
                    <a:pt x="293" y="160"/>
                    <a:pt x="293" y="147"/>
                  </a:cubicBezTo>
                  <a:cubicBezTo>
                    <a:pt x="293" y="24"/>
                    <a:pt x="293" y="24"/>
                    <a:pt x="293" y="24"/>
                  </a:cubicBezTo>
                  <a:cubicBezTo>
                    <a:pt x="293" y="11"/>
                    <a:pt x="282" y="0"/>
                    <a:pt x="269" y="0"/>
                  </a:cubicBezTo>
                  <a:cubicBezTo>
                    <a:pt x="199" y="0"/>
                    <a:pt x="199" y="0"/>
                    <a:pt x="199" y="0"/>
                  </a:cubicBezTo>
                  <a:cubicBezTo>
                    <a:pt x="199" y="16"/>
                    <a:pt x="199" y="16"/>
                    <a:pt x="199" y="16"/>
                  </a:cubicBezTo>
                  <a:cubicBezTo>
                    <a:pt x="256" y="16"/>
                    <a:pt x="256" y="16"/>
                    <a:pt x="256" y="16"/>
                  </a:cubicBezTo>
                  <a:cubicBezTo>
                    <a:pt x="267" y="16"/>
                    <a:pt x="275" y="24"/>
                    <a:pt x="275" y="35"/>
                  </a:cubicBezTo>
                  <a:cubicBezTo>
                    <a:pt x="275" y="135"/>
                    <a:pt x="275" y="135"/>
                    <a:pt x="275" y="135"/>
                  </a:cubicBezTo>
                  <a:cubicBezTo>
                    <a:pt x="275" y="146"/>
                    <a:pt x="267" y="154"/>
                    <a:pt x="256" y="154"/>
                  </a:cubicBezTo>
                  <a:cubicBezTo>
                    <a:pt x="199" y="154"/>
                    <a:pt x="199" y="154"/>
                    <a:pt x="199" y="154"/>
                  </a:cubicBezTo>
                  <a:lnTo>
                    <a:pt x="199" y="170"/>
                  </a:lnTo>
                  <a:close/>
                  <a:moveTo>
                    <a:pt x="199" y="192"/>
                  </a:moveTo>
                  <a:cubicBezTo>
                    <a:pt x="175" y="192"/>
                    <a:pt x="175" y="192"/>
                    <a:pt x="175" y="192"/>
                  </a:cubicBezTo>
                  <a:cubicBezTo>
                    <a:pt x="175" y="170"/>
                    <a:pt x="175" y="170"/>
                    <a:pt x="175" y="170"/>
                  </a:cubicBezTo>
                  <a:cubicBezTo>
                    <a:pt x="199" y="170"/>
                    <a:pt x="199" y="170"/>
                    <a:pt x="199" y="170"/>
                  </a:cubicBezTo>
                  <a:cubicBezTo>
                    <a:pt x="199" y="154"/>
                    <a:pt x="199" y="154"/>
                    <a:pt x="199" y="154"/>
                  </a:cubicBezTo>
                  <a:cubicBezTo>
                    <a:pt x="146" y="154"/>
                    <a:pt x="146" y="154"/>
                    <a:pt x="146" y="154"/>
                  </a:cubicBezTo>
                  <a:cubicBezTo>
                    <a:pt x="146" y="242"/>
                    <a:pt x="146" y="242"/>
                    <a:pt x="146" y="242"/>
                  </a:cubicBezTo>
                  <a:cubicBezTo>
                    <a:pt x="199" y="242"/>
                    <a:pt x="199" y="242"/>
                    <a:pt x="199" y="242"/>
                  </a:cubicBezTo>
                  <a:cubicBezTo>
                    <a:pt x="199" y="214"/>
                    <a:pt x="199" y="214"/>
                    <a:pt x="199" y="214"/>
                  </a:cubicBezTo>
                  <a:cubicBezTo>
                    <a:pt x="179" y="214"/>
                    <a:pt x="179" y="214"/>
                    <a:pt x="179" y="214"/>
                  </a:cubicBezTo>
                  <a:cubicBezTo>
                    <a:pt x="177" y="214"/>
                    <a:pt x="175" y="212"/>
                    <a:pt x="175" y="209"/>
                  </a:cubicBezTo>
                  <a:cubicBezTo>
                    <a:pt x="175" y="207"/>
                    <a:pt x="177" y="205"/>
                    <a:pt x="179" y="205"/>
                  </a:cubicBezTo>
                  <a:cubicBezTo>
                    <a:pt x="199" y="205"/>
                    <a:pt x="199" y="205"/>
                    <a:pt x="199" y="205"/>
                  </a:cubicBezTo>
                  <a:cubicBezTo>
                    <a:pt x="199" y="192"/>
                    <a:pt x="199" y="192"/>
                    <a:pt x="199" y="192"/>
                  </a:cubicBezTo>
                  <a:close/>
                  <a:moveTo>
                    <a:pt x="199" y="0"/>
                  </a:moveTo>
                  <a:cubicBezTo>
                    <a:pt x="146" y="0"/>
                    <a:pt x="146" y="0"/>
                    <a:pt x="146" y="0"/>
                  </a:cubicBezTo>
                  <a:cubicBezTo>
                    <a:pt x="146" y="16"/>
                    <a:pt x="146" y="16"/>
                    <a:pt x="146" y="16"/>
                  </a:cubicBezTo>
                  <a:cubicBezTo>
                    <a:pt x="199" y="16"/>
                    <a:pt x="199" y="16"/>
                    <a:pt x="199" y="16"/>
                  </a:cubicBezTo>
                  <a:lnTo>
                    <a:pt x="199" y="0"/>
                  </a:lnTo>
                  <a:close/>
                  <a:moveTo>
                    <a:pt x="146" y="0"/>
                  </a:moveTo>
                  <a:cubicBezTo>
                    <a:pt x="23" y="0"/>
                    <a:pt x="23" y="0"/>
                    <a:pt x="23" y="0"/>
                  </a:cubicBezTo>
                  <a:cubicBezTo>
                    <a:pt x="10" y="0"/>
                    <a:pt x="0" y="11"/>
                    <a:pt x="0" y="24"/>
                  </a:cubicBezTo>
                  <a:cubicBezTo>
                    <a:pt x="0" y="147"/>
                    <a:pt x="0" y="147"/>
                    <a:pt x="0" y="147"/>
                  </a:cubicBezTo>
                  <a:cubicBezTo>
                    <a:pt x="0" y="160"/>
                    <a:pt x="10" y="170"/>
                    <a:pt x="23" y="170"/>
                  </a:cubicBezTo>
                  <a:cubicBezTo>
                    <a:pt x="117" y="170"/>
                    <a:pt x="117" y="170"/>
                    <a:pt x="117" y="170"/>
                  </a:cubicBezTo>
                  <a:cubicBezTo>
                    <a:pt x="117" y="192"/>
                    <a:pt x="117" y="192"/>
                    <a:pt x="117" y="192"/>
                  </a:cubicBezTo>
                  <a:cubicBezTo>
                    <a:pt x="75" y="192"/>
                    <a:pt x="75" y="192"/>
                    <a:pt x="75" y="192"/>
                  </a:cubicBezTo>
                  <a:cubicBezTo>
                    <a:pt x="62" y="192"/>
                    <a:pt x="52" y="203"/>
                    <a:pt x="52" y="216"/>
                  </a:cubicBezTo>
                  <a:cubicBezTo>
                    <a:pt x="52" y="219"/>
                    <a:pt x="52" y="219"/>
                    <a:pt x="52" y="219"/>
                  </a:cubicBezTo>
                  <a:cubicBezTo>
                    <a:pt x="52" y="232"/>
                    <a:pt x="62" y="242"/>
                    <a:pt x="75" y="242"/>
                  </a:cubicBezTo>
                  <a:cubicBezTo>
                    <a:pt x="146" y="242"/>
                    <a:pt x="146" y="242"/>
                    <a:pt x="146" y="242"/>
                  </a:cubicBezTo>
                  <a:cubicBezTo>
                    <a:pt x="146" y="154"/>
                    <a:pt x="146" y="154"/>
                    <a:pt x="146" y="154"/>
                  </a:cubicBezTo>
                  <a:cubicBezTo>
                    <a:pt x="37" y="154"/>
                    <a:pt x="37" y="154"/>
                    <a:pt x="37" y="154"/>
                  </a:cubicBezTo>
                  <a:cubicBezTo>
                    <a:pt x="37" y="154"/>
                    <a:pt x="37" y="154"/>
                    <a:pt x="37" y="154"/>
                  </a:cubicBezTo>
                  <a:cubicBezTo>
                    <a:pt x="26" y="154"/>
                    <a:pt x="17" y="146"/>
                    <a:pt x="17" y="135"/>
                  </a:cubicBezTo>
                  <a:cubicBezTo>
                    <a:pt x="17" y="35"/>
                    <a:pt x="17" y="35"/>
                    <a:pt x="17" y="35"/>
                  </a:cubicBezTo>
                  <a:cubicBezTo>
                    <a:pt x="17" y="24"/>
                    <a:pt x="26" y="16"/>
                    <a:pt x="37" y="16"/>
                  </a:cubicBezTo>
                  <a:cubicBezTo>
                    <a:pt x="146" y="16"/>
                    <a:pt x="146" y="16"/>
                    <a:pt x="146" y="16"/>
                  </a:cubicBezTo>
                  <a:lnTo>
                    <a:pt x="146" y="0"/>
                  </a:lnTo>
                  <a:close/>
                </a:path>
              </a:pathLst>
            </a:cu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49" name="Freeform 46">
              <a:extLst>
                <a:ext uri="{FF2B5EF4-FFF2-40B4-BE49-F238E27FC236}">
                  <a16:creationId xmlns:a16="http://schemas.microsoft.com/office/drawing/2014/main" id="{B9A94A3E-AD67-4F96-95E9-FDEA31E5FAD0}"/>
                </a:ext>
              </a:extLst>
            </p:cNvPr>
            <p:cNvSpPr>
              <a:spLocks noEditPoints="1"/>
            </p:cNvSpPr>
            <p:nvPr/>
          </p:nvSpPr>
          <p:spPr bwMode="auto">
            <a:xfrm>
              <a:off x="6474508" y="3243041"/>
              <a:ext cx="706178" cy="823873"/>
            </a:xfrm>
            <a:custGeom>
              <a:avLst/>
              <a:gdLst>
                <a:gd name="T0" fmla="*/ 376 w 376"/>
                <a:gd name="T1" fmla="*/ 43 h 438"/>
                <a:gd name="T2" fmla="*/ 324 w 376"/>
                <a:gd name="T3" fmla="*/ 32 h 438"/>
                <a:gd name="T4" fmla="*/ 334 w 376"/>
                <a:gd name="T5" fmla="*/ 54 h 438"/>
                <a:gd name="T6" fmla="*/ 324 w 376"/>
                <a:gd name="T7" fmla="*/ 59 h 438"/>
                <a:gd name="T8" fmla="*/ 272 w 376"/>
                <a:gd name="T9" fmla="*/ 63 h 438"/>
                <a:gd name="T10" fmla="*/ 304 w 376"/>
                <a:gd name="T11" fmla="*/ 98 h 438"/>
                <a:gd name="T12" fmla="*/ 256 w 376"/>
                <a:gd name="T13" fmla="*/ 81 h 438"/>
                <a:gd name="T14" fmla="*/ 271 w 376"/>
                <a:gd name="T15" fmla="*/ 103 h 438"/>
                <a:gd name="T16" fmla="*/ 241 w 376"/>
                <a:gd name="T17" fmla="*/ 100 h 438"/>
                <a:gd name="T18" fmla="*/ 256 w 376"/>
                <a:gd name="T19" fmla="*/ 122 h 438"/>
                <a:gd name="T20" fmla="*/ 226 w 376"/>
                <a:gd name="T21" fmla="*/ 119 h 438"/>
                <a:gd name="T22" fmla="*/ 240 w 376"/>
                <a:gd name="T23" fmla="*/ 140 h 438"/>
                <a:gd name="T24" fmla="*/ 210 w 376"/>
                <a:gd name="T25" fmla="*/ 138 h 438"/>
                <a:gd name="T26" fmla="*/ 242 w 376"/>
                <a:gd name="T27" fmla="*/ 173 h 438"/>
                <a:gd name="T28" fmla="*/ 195 w 376"/>
                <a:gd name="T29" fmla="*/ 156 h 438"/>
                <a:gd name="T30" fmla="*/ 210 w 376"/>
                <a:gd name="T31" fmla="*/ 178 h 438"/>
                <a:gd name="T32" fmla="*/ 180 w 376"/>
                <a:gd name="T33" fmla="*/ 175 h 438"/>
                <a:gd name="T34" fmla="*/ 194 w 376"/>
                <a:gd name="T35" fmla="*/ 197 h 438"/>
                <a:gd name="T36" fmla="*/ 164 w 376"/>
                <a:gd name="T37" fmla="*/ 194 h 438"/>
                <a:gd name="T38" fmla="*/ 179 w 376"/>
                <a:gd name="T39" fmla="*/ 215 h 438"/>
                <a:gd name="T40" fmla="*/ 149 w 376"/>
                <a:gd name="T41" fmla="*/ 213 h 438"/>
                <a:gd name="T42" fmla="*/ 181 w 376"/>
                <a:gd name="T43" fmla="*/ 248 h 438"/>
                <a:gd name="T44" fmla="*/ 134 w 376"/>
                <a:gd name="T45" fmla="*/ 232 h 438"/>
                <a:gd name="T46" fmla="*/ 148 w 376"/>
                <a:gd name="T47" fmla="*/ 253 h 438"/>
                <a:gd name="T48" fmla="*/ 118 w 376"/>
                <a:gd name="T49" fmla="*/ 250 h 438"/>
                <a:gd name="T50" fmla="*/ 133 w 376"/>
                <a:gd name="T51" fmla="*/ 272 h 438"/>
                <a:gd name="T52" fmla="*/ 103 w 376"/>
                <a:gd name="T53" fmla="*/ 269 h 438"/>
                <a:gd name="T54" fmla="*/ 117 w 376"/>
                <a:gd name="T55" fmla="*/ 290 h 438"/>
                <a:gd name="T56" fmla="*/ 88 w 376"/>
                <a:gd name="T57" fmla="*/ 288 h 438"/>
                <a:gd name="T58" fmla="*/ 119 w 376"/>
                <a:gd name="T59" fmla="*/ 323 h 438"/>
                <a:gd name="T60" fmla="*/ 72 w 376"/>
                <a:gd name="T61" fmla="*/ 307 h 438"/>
                <a:gd name="T62" fmla="*/ 87 w 376"/>
                <a:gd name="T63" fmla="*/ 328 h 438"/>
                <a:gd name="T64" fmla="*/ 57 w 376"/>
                <a:gd name="T65" fmla="*/ 325 h 438"/>
                <a:gd name="T66" fmla="*/ 71 w 376"/>
                <a:gd name="T67" fmla="*/ 347 h 438"/>
                <a:gd name="T68" fmla="*/ 42 w 376"/>
                <a:gd name="T69" fmla="*/ 344 h 438"/>
                <a:gd name="T70" fmla="*/ 56 w 376"/>
                <a:gd name="T71" fmla="*/ 366 h 438"/>
                <a:gd name="T72" fmla="*/ 26 w 376"/>
                <a:gd name="T73" fmla="*/ 363 h 438"/>
                <a:gd name="T74" fmla="*/ 58 w 376"/>
                <a:gd name="T75" fmla="*/ 398 h 438"/>
                <a:gd name="T76" fmla="*/ 0 w 376"/>
                <a:gd name="T77" fmla="*/ 395 h 438"/>
                <a:gd name="T78" fmla="*/ 324 w 376"/>
                <a:gd name="T79" fmla="*/ 106 h 438"/>
                <a:gd name="T80" fmla="*/ 316 w 376"/>
                <a:gd name="T81" fmla="*/ 56 h 438"/>
                <a:gd name="T82" fmla="*/ 324 w 376"/>
                <a:gd name="T83" fmla="*/ 32 h 438"/>
                <a:gd name="T84" fmla="*/ 323 w 376"/>
                <a:gd name="T8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76" h="438">
                  <a:moveTo>
                    <a:pt x="324" y="106"/>
                  </a:moveTo>
                  <a:cubicBezTo>
                    <a:pt x="376" y="43"/>
                    <a:pt x="376" y="43"/>
                    <a:pt x="376" y="43"/>
                  </a:cubicBezTo>
                  <a:cubicBezTo>
                    <a:pt x="324" y="1"/>
                    <a:pt x="324" y="1"/>
                    <a:pt x="324" y="1"/>
                  </a:cubicBezTo>
                  <a:cubicBezTo>
                    <a:pt x="324" y="32"/>
                    <a:pt x="324" y="32"/>
                    <a:pt x="324" y="32"/>
                  </a:cubicBezTo>
                  <a:cubicBezTo>
                    <a:pt x="327" y="32"/>
                    <a:pt x="330" y="33"/>
                    <a:pt x="332" y="35"/>
                  </a:cubicBezTo>
                  <a:cubicBezTo>
                    <a:pt x="338" y="40"/>
                    <a:pt x="339" y="49"/>
                    <a:pt x="334" y="54"/>
                  </a:cubicBezTo>
                  <a:cubicBezTo>
                    <a:pt x="334" y="54"/>
                    <a:pt x="334" y="54"/>
                    <a:pt x="334" y="54"/>
                  </a:cubicBezTo>
                  <a:cubicBezTo>
                    <a:pt x="332" y="57"/>
                    <a:pt x="328" y="59"/>
                    <a:pt x="324" y="59"/>
                  </a:cubicBezTo>
                  <a:lnTo>
                    <a:pt x="324" y="106"/>
                  </a:lnTo>
                  <a:close/>
                  <a:moveTo>
                    <a:pt x="272" y="63"/>
                  </a:moveTo>
                  <a:cubicBezTo>
                    <a:pt x="308" y="92"/>
                    <a:pt x="308" y="92"/>
                    <a:pt x="308" y="92"/>
                  </a:cubicBezTo>
                  <a:cubicBezTo>
                    <a:pt x="304" y="98"/>
                    <a:pt x="304" y="98"/>
                    <a:pt x="304" y="98"/>
                  </a:cubicBezTo>
                  <a:cubicBezTo>
                    <a:pt x="267" y="68"/>
                    <a:pt x="267" y="68"/>
                    <a:pt x="267" y="68"/>
                  </a:cubicBezTo>
                  <a:cubicBezTo>
                    <a:pt x="256" y="81"/>
                    <a:pt x="256" y="81"/>
                    <a:pt x="256" y="81"/>
                  </a:cubicBezTo>
                  <a:cubicBezTo>
                    <a:pt x="276" y="97"/>
                    <a:pt x="276" y="97"/>
                    <a:pt x="276" y="97"/>
                  </a:cubicBezTo>
                  <a:cubicBezTo>
                    <a:pt x="271" y="103"/>
                    <a:pt x="271" y="103"/>
                    <a:pt x="271" y="103"/>
                  </a:cubicBezTo>
                  <a:cubicBezTo>
                    <a:pt x="252" y="87"/>
                    <a:pt x="252" y="87"/>
                    <a:pt x="252" y="87"/>
                  </a:cubicBezTo>
                  <a:cubicBezTo>
                    <a:pt x="241" y="100"/>
                    <a:pt x="241" y="100"/>
                    <a:pt x="241" y="100"/>
                  </a:cubicBezTo>
                  <a:cubicBezTo>
                    <a:pt x="260" y="116"/>
                    <a:pt x="260" y="116"/>
                    <a:pt x="260" y="116"/>
                  </a:cubicBezTo>
                  <a:cubicBezTo>
                    <a:pt x="256" y="122"/>
                    <a:pt x="256" y="122"/>
                    <a:pt x="256" y="122"/>
                  </a:cubicBezTo>
                  <a:cubicBezTo>
                    <a:pt x="236" y="106"/>
                    <a:pt x="236" y="106"/>
                    <a:pt x="236" y="106"/>
                  </a:cubicBezTo>
                  <a:cubicBezTo>
                    <a:pt x="226" y="119"/>
                    <a:pt x="226" y="119"/>
                    <a:pt x="226" y="119"/>
                  </a:cubicBezTo>
                  <a:cubicBezTo>
                    <a:pt x="245" y="135"/>
                    <a:pt x="245" y="135"/>
                    <a:pt x="245" y="135"/>
                  </a:cubicBezTo>
                  <a:cubicBezTo>
                    <a:pt x="240" y="140"/>
                    <a:pt x="240" y="140"/>
                    <a:pt x="240" y="140"/>
                  </a:cubicBezTo>
                  <a:cubicBezTo>
                    <a:pt x="221" y="125"/>
                    <a:pt x="221" y="125"/>
                    <a:pt x="221" y="125"/>
                  </a:cubicBezTo>
                  <a:cubicBezTo>
                    <a:pt x="210" y="138"/>
                    <a:pt x="210" y="138"/>
                    <a:pt x="210" y="138"/>
                  </a:cubicBezTo>
                  <a:cubicBezTo>
                    <a:pt x="247" y="167"/>
                    <a:pt x="247" y="167"/>
                    <a:pt x="247" y="167"/>
                  </a:cubicBezTo>
                  <a:cubicBezTo>
                    <a:pt x="242" y="173"/>
                    <a:pt x="242" y="173"/>
                    <a:pt x="242" y="173"/>
                  </a:cubicBezTo>
                  <a:cubicBezTo>
                    <a:pt x="206" y="143"/>
                    <a:pt x="206" y="143"/>
                    <a:pt x="206" y="143"/>
                  </a:cubicBezTo>
                  <a:cubicBezTo>
                    <a:pt x="195" y="156"/>
                    <a:pt x="195" y="156"/>
                    <a:pt x="195" y="156"/>
                  </a:cubicBezTo>
                  <a:cubicBezTo>
                    <a:pt x="214" y="172"/>
                    <a:pt x="214" y="172"/>
                    <a:pt x="214" y="172"/>
                  </a:cubicBezTo>
                  <a:cubicBezTo>
                    <a:pt x="210" y="178"/>
                    <a:pt x="210" y="178"/>
                    <a:pt x="210" y="178"/>
                  </a:cubicBezTo>
                  <a:cubicBezTo>
                    <a:pt x="190" y="162"/>
                    <a:pt x="190" y="162"/>
                    <a:pt x="190" y="162"/>
                  </a:cubicBezTo>
                  <a:cubicBezTo>
                    <a:pt x="180" y="175"/>
                    <a:pt x="180" y="175"/>
                    <a:pt x="180" y="175"/>
                  </a:cubicBezTo>
                  <a:cubicBezTo>
                    <a:pt x="199" y="191"/>
                    <a:pt x="199" y="191"/>
                    <a:pt x="199" y="191"/>
                  </a:cubicBezTo>
                  <a:cubicBezTo>
                    <a:pt x="194" y="197"/>
                    <a:pt x="194" y="197"/>
                    <a:pt x="194" y="197"/>
                  </a:cubicBezTo>
                  <a:cubicBezTo>
                    <a:pt x="175" y="181"/>
                    <a:pt x="175" y="181"/>
                    <a:pt x="175" y="181"/>
                  </a:cubicBezTo>
                  <a:cubicBezTo>
                    <a:pt x="164" y="194"/>
                    <a:pt x="164" y="194"/>
                    <a:pt x="164" y="194"/>
                  </a:cubicBezTo>
                  <a:cubicBezTo>
                    <a:pt x="184" y="210"/>
                    <a:pt x="184" y="210"/>
                    <a:pt x="184" y="210"/>
                  </a:cubicBezTo>
                  <a:cubicBezTo>
                    <a:pt x="179" y="215"/>
                    <a:pt x="179" y="215"/>
                    <a:pt x="179" y="215"/>
                  </a:cubicBezTo>
                  <a:cubicBezTo>
                    <a:pt x="160" y="200"/>
                    <a:pt x="160" y="200"/>
                    <a:pt x="160" y="200"/>
                  </a:cubicBezTo>
                  <a:cubicBezTo>
                    <a:pt x="149" y="213"/>
                    <a:pt x="149" y="213"/>
                    <a:pt x="149" y="213"/>
                  </a:cubicBezTo>
                  <a:cubicBezTo>
                    <a:pt x="185" y="243"/>
                    <a:pt x="185" y="243"/>
                    <a:pt x="185" y="243"/>
                  </a:cubicBezTo>
                  <a:cubicBezTo>
                    <a:pt x="181" y="248"/>
                    <a:pt x="181" y="248"/>
                    <a:pt x="181" y="248"/>
                  </a:cubicBezTo>
                  <a:cubicBezTo>
                    <a:pt x="144" y="218"/>
                    <a:pt x="144" y="218"/>
                    <a:pt x="144" y="218"/>
                  </a:cubicBezTo>
                  <a:cubicBezTo>
                    <a:pt x="134" y="232"/>
                    <a:pt x="134" y="232"/>
                    <a:pt x="134" y="232"/>
                  </a:cubicBezTo>
                  <a:cubicBezTo>
                    <a:pt x="153" y="247"/>
                    <a:pt x="153" y="247"/>
                    <a:pt x="153" y="247"/>
                  </a:cubicBezTo>
                  <a:cubicBezTo>
                    <a:pt x="148" y="253"/>
                    <a:pt x="148" y="253"/>
                    <a:pt x="148" y="253"/>
                  </a:cubicBezTo>
                  <a:cubicBezTo>
                    <a:pt x="129" y="237"/>
                    <a:pt x="129" y="237"/>
                    <a:pt x="129" y="237"/>
                  </a:cubicBezTo>
                  <a:cubicBezTo>
                    <a:pt x="118" y="250"/>
                    <a:pt x="118" y="250"/>
                    <a:pt x="118" y="250"/>
                  </a:cubicBezTo>
                  <a:cubicBezTo>
                    <a:pt x="137" y="266"/>
                    <a:pt x="137" y="266"/>
                    <a:pt x="137" y="266"/>
                  </a:cubicBezTo>
                  <a:cubicBezTo>
                    <a:pt x="133" y="272"/>
                    <a:pt x="133" y="272"/>
                    <a:pt x="133" y="272"/>
                  </a:cubicBezTo>
                  <a:cubicBezTo>
                    <a:pt x="114" y="256"/>
                    <a:pt x="114" y="256"/>
                    <a:pt x="114" y="256"/>
                  </a:cubicBezTo>
                  <a:cubicBezTo>
                    <a:pt x="103" y="269"/>
                    <a:pt x="103" y="269"/>
                    <a:pt x="103" y="269"/>
                  </a:cubicBezTo>
                  <a:cubicBezTo>
                    <a:pt x="122" y="285"/>
                    <a:pt x="122" y="285"/>
                    <a:pt x="122" y="285"/>
                  </a:cubicBezTo>
                  <a:cubicBezTo>
                    <a:pt x="117" y="290"/>
                    <a:pt x="117" y="290"/>
                    <a:pt x="117" y="290"/>
                  </a:cubicBezTo>
                  <a:cubicBezTo>
                    <a:pt x="98" y="275"/>
                    <a:pt x="98" y="275"/>
                    <a:pt x="98" y="275"/>
                  </a:cubicBezTo>
                  <a:cubicBezTo>
                    <a:pt x="88" y="288"/>
                    <a:pt x="88" y="288"/>
                    <a:pt x="88" y="288"/>
                  </a:cubicBezTo>
                  <a:cubicBezTo>
                    <a:pt x="124" y="318"/>
                    <a:pt x="124" y="318"/>
                    <a:pt x="124" y="318"/>
                  </a:cubicBezTo>
                  <a:cubicBezTo>
                    <a:pt x="119" y="323"/>
                    <a:pt x="119" y="323"/>
                    <a:pt x="119" y="323"/>
                  </a:cubicBezTo>
                  <a:cubicBezTo>
                    <a:pt x="83" y="294"/>
                    <a:pt x="83" y="294"/>
                    <a:pt x="83" y="294"/>
                  </a:cubicBezTo>
                  <a:cubicBezTo>
                    <a:pt x="72" y="307"/>
                    <a:pt x="72" y="307"/>
                    <a:pt x="72" y="307"/>
                  </a:cubicBezTo>
                  <a:cubicBezTo>
                    <a:pt x="91" y="322"/>
                    <a:pt x="91" y="322"/>
                    <a:pt x="91" y="322"/>
                  </a:cubicBezTo>
                  <a:cubicBezTo>
                    <a:pt x="87" y="328"/>
                    <a:pt x="87" y="328"/>
                    <a:pt x="87" y="328"/>
                  </a:cubicBezTo>
                  <a:cubicBezTo>
                    <a:pt x="68" y="312"/>
                    <a:pt x="68" y="312"/>
                    <a:pt x="68" y="312"/>
                  </a:cubicBezTo>
                  <a:cubicBezTo>
                    <a:pt x="57" y="325"/>
                    <a:pt x="57" y="325"/>
                    <a:pt x="57" y="325"/>
                  </a:cubicBezTo>
                  <a:cubicBezTo>
                    <a:pt x="76" y="341"/>
                    <a:pt x="76" y="341"/>
                    <a:pt x="76" y="341"/>
                  </a:cubicBezTo>
                  <a:cubicBezTo>
                    <a:pt x="71" y="347"/>
                    <a:pt x="71" y="347"/>
                    <a:pt x="71" y="347"/>
                  </a:cubicBezTo>
                  <a:cubicBezTo>
                    <a:pt x="52" y="331"/>
                    <a:pt x="52" y="331"/>
                    <a:pt x="52" y="331"/>
                  </a:cubicBezTo>
                  <a:cubicBezTo>
                    <a:pt x="42" y="344"/>
                    <a:pt x="42" y="344"/>
                    <a:pt x="42" y="344"/>
                  </a:cubicBezTo>
                  <a:cubicBezTo>
                    <a:pt x="61" y="360"/>
                    <a:pt x="61" y="360"/>
                    <a:pt x="61" y="360"/>
                  </a:cubicBezTo>
                  <a:cubicBezTo>
                    <a:pt x="56" y="366"/>
                    <a:pt x="56" y="366"/>
                    <a:pt x="56" y="366"/>
                  </a:cubicBezTo>
                  <a:cubicBezTo>
                    <a:pt x="37" y="350"/>
                    <a:pt x="37" y="350"/>
                    <a:pt x="37" y="350"/>
                  </a:cubicBezTo>
                  <a:cubicBezTo>
                    <a:pt x="26" y="363"/>
                    <a:pt x="26" y="363"/>
                    <a:pt x="26" y="363"/>
                  </a:cubicBezTo>
                  <a:cubicBezTo>
                    <a:pt x="63" y="393"/>
                    <a:pt x="63" y="393"/>
                    <a:pt x="63" y="393"/>
                  </a:cubicBezTo>
                  <a:cubicBezTo>
                    <a:pt x="58" y="398"/>
                    <a:pt x="58" y="398"/>
                    <a:pt x="58" y="398"/>
                  </a:cubicBezTo>
                  <a:cubicBezTo>
                    <a:pt x="22" y="369"/>
                    <a:pt x="22" y="369"/>
                    <a:pt x="22" y="369"/>
                  </a:cubicBezTo>
                  <a:cubicBezTo>
                    <a:pt x="0" y="395"/>
                    <a:pt x="0" y="395"/>
                    <a:pt x="0" y="395"/>
                  </a:cubicBezTo>
                  <a:cubicBezTo>
                    <a:pt x="53" y="438"/>
                    <a:pt x="53" y="438"/>
                    <a:pt x="53" y="438"/>
                  </a:cubicBezTo>
                  <a:cubicBezTo>
                    <a:pt x="324" y="106"/>
                    <a:pt x="324" y="106"/>
                    <a:pt x="324" y="106"/>
                  </a:cubicBezTo>
                  <a:cubicBezTo>
                    <a:pt x="324" y="59"/>
                    <a:pt x="324" y="59"/>
                    <a:pt x="324" y="59"/>
                  </a:cubicBezTo>
                  <a:cubicBezTo>
                    <a:pt x="321" y="59"/>
                    <a:pt x="318" y="58"/>
                    <a:pt x="316" y="56"/>
                  </a:cubicBezTo>
                  <a:cubicBezTo>
                    <a:pt x="310" y="51"/>
                    <a:pt x="309" y="43"/>
                    <a:pt x="314" y="37"/>
                  </a:cubicBezTo>
                  <a:cubicBezTo>
                    <a:pt x="316" y="34"/>
                    <a:pt x="320" y="32"/>
                    <a:pt x="324" y="32"/>
                  </a:cubicBezTo>
                  <a:cubicBezTo>
                    <a:pt x="324" y="1"/>
                    <a:pt x="324" y="1"/>
                    <a:pt x="324" y="1"/>
                  </a:cubicBezTo>
                  <a:cubicBezTo>
                    <a:pt x="323" y="0"/>
                    <a:pt x="323" y="0"/>
                    <a:pt x="323" y="0"/>
                  </a:cubicBezTo>
                  <a:lnTo>
                    <a:pt x="272" y="63"/>
                  </a:lnTo>
                  <a:close/>
                </a:path>
              </a:pathLst>
            </a:custGeom>
            <a:grpFill/>
            <a:ln>
              <a:noFill/>
            </a:ln>
          </p:spPr>
          <p:txBody>
            <a:bodyPr vert="horz" wrap="square" lIns="68580" tIns="34290" rIns="68580" bIns="34290" numCol="1" anchor="t" anchorCtr="0" compatLnSpc="1">
              <a:prstTxWarp prst="textNoShape">
                <a:avLst/>
              </a:prstTxWarp>
            </a:bodyPr>
            <a:lstStyle/>
            <a:p>
              <a:endParaRPr lang="id-ID" sz="1350"/>
            </a:p>
          </p:txBody>
        </p:sp>
        <p:sp>
          <p:nvSpPr>
            <p:cNvPr id="50" name="Freeform 47">
              <a:extLst>
                <a:ext uri="{FF2B5EF4-FFF2-40B4-BE49-F238E27FC236}">
                  <a16:creationId xmlns:a16="http://schemas.microsoft.com/office/drawing/2014/main" id="{24327FE8-971D-43D9-9FBA-EC8A05F322DD}"/>
                </a:ext>
              </a:extLst>
            </p:cNvPr>
            <p:cNvSpPr>
              <a:spLocks noEditPoints="1"/>
            </p:cNvSpPr>
            <p:nvPr/>
          </p:nvSpPr>
          <p:spPr bwMode="auto">
            <a:xfrm>
              <a:off x="7009615" y="3483906"/>
              <a:ext cx="305190" cy="599430"/>
            </a:xfrm>
            <a:custGeom>
              <a:avLst/>
              <a:gdLst>
                <a:gd name="T0" fmla="*/ 121 w 162"/>
                <a:gd name="T1" fmla="*/ 144 h 319"/>
                <a:gd name="T2" fmla="*/ 128 w 162"/>
                <a:gd name="T3" fmla="*/ 138 h 319"/>
                <a:gd name="T4" fmla="*/ 150 w 162"/>
                <a:gd name="T5" fmla="*/ 80 h 319"/>
                <a:gd name="T6" fmla="*/ 147 w 162"/>
                <a:gd name="T7" fmla="*/ 69 h 319"/>
                <a:gd name="T8" fmla="*/ 156 w 162"/>
                <a:gd name="T9" fmla="*/ 46 h 319"/>
                <a:gd name="T10" fmla="*/ 137 w 162"/>
                <a:gd name="T11" fmla="*/ 3 h 319"/>
                <a:gd name="T12" fmla="*/ 121 w 162"/>
                <a:gd name="T13" fmla="*/ 1 h 319"/>
                <a:gd name="T14" fmla="*/ 121 w 162"/>
                <a:gd name="T15" fmla="*/ 58 h 319"/>
                <a:gd name="T16" fmla="*/ 126 w 162"/>
                <a:gd name="T17" fmla="*/ 61 h 319"/>
                <a:gd name="T18" fmla="*/ 121 w 162"/>
                <a:gd name="T19" fmla="*/ 59 h 319"/>
                <a:gd name="T20" fmla="*/ 121 w 162"/>
                <a:gd name="T21" fmla="*/ 85 h 319"/>
                <a:gd name="T22" fmla="*/ 125 w 162"/>
                <a:gd name="T23" fmla="*/ 75 h 319"/>
                <a:gd name="T24" fmla="*/ 123 w 162"/>
                <a:gd name="T25" fmla="*/ 66 h 319"/>
                <a:gd name="T26" fmla="*/ 139 w 162"/>
                <a:gd name="T27" fmla="*/ 72 h 319"/>
                <a:gd name="T28" fmla="*/ 144 w 162"/>
                <a:gd name="T29" fmla="*/ 83 h 319"/>
                <a:gd name="T30" fmla="*/ 125 w 162"/>
                <a:gd name="T31" fmla="*/ 132 h 319"/>
                <a:gd name="T32" fmla="*/ 121 w 162"/>
                <a:gd name="T33" fmla="*/ 136 h 319"/>
                <a:gd name="T34" fmla="*/ 121 w 162"/>
                <a:gd name="T35" fmla="*/ 144 h 319"/>
                <a:gd name="T36" fmla="*/ 66 w 162"/>
                <a:gd name="T37" fmla="*/ 284 h 319"/>
                <a:gd name="T38" fmla="*/ 121 w 162"/>
                <a:gd name="T39" fmla="*/ 144 h 319"/>
                <a:gd name="T40" fmla="*/ 121 w 162"/>
                <a:gd name="T41" fmla="*/ 144 h 319"/>
                <a:gd name="T42" fmla="*/ 121 w 162"/>
                <a:gd name="T43" fmla="*/ 136 h 319"/>
                <a:gd name="T44" fmla="*/ 114 w 162"/>
                <a:gd name="T45" fmla="*/ 137 h 319"/>
                <a:gd name="T46" fmla="*/ 98 w 162"/>
                <a:gd name="T47" fmla="*/ 130 h 319"/>
                <a:gd name="T48" fmla="*/ 98 w 162"/>
                <a:gd name="T49" fmla="*/ 130 h 319"/>
                <a:gd name="T50" fmla="*/ 106 w 162"/>
                <a:gd name="T51" fmla="*/ 125 h 319"/>
                <a:gd name="T52" fmla="*/ 121 w 162"/>
                <a:gd name="T53" fmla="*/ 85 h 319"/>
                <a:gd name="T54" fmla="*/ 121 w 162"/>
                <a:gd name="T55" fmla="*/ 59 h 319"/>
                <a:gd name="T56" fmla="*/ 85 w 162"/>
                <a:gd name="T57" fmla="*/ 45 h 319"/>
                <a:gd name="T58" fmla="*/ 74 w 162"/>
                <a:gd name="T59" fmla="*/ 51 h 319"/>
                <a:gd name="T60" fmla="*/ 52 w 162"/>
                <a:gd name="T61" fmla="*/ 108 h 319"/>
                <a:gd name="T62" fmla="*/ 54 w 162"/>
                <a:gd name="T63" fmla="*/ 118 h 319"/>
                <a:gd name="T64" fmla="*/ 35 w 162"/>
                <a:gd name="T65" fmla="*/ 168 h 319"/>
                <a:gd name="T66" fmla="*/ 35 w 162"/>
                <a:gd name="T67" fmla="*/ 256 h 319"/>
                <a:gd name="T68" fmla="*/ 39 w 162"/>
                <a:gd name="T69" fmla="*/ 257 h 319"/>
                <a:gd name="T70" fmla="*/ 45 w 162"/>
                <a:gd name="T71" fmla="*/ 268 h 319"/>
                <a:gd name="T72" fmla="*/ 58 w 162"/>
                <a:gd name="T73" fmla="*/ 264 h 319"/>
                <a:gd name="T74" fmla="*/ 64 w 162"/>
                <a:gd name="T75" fmla="*/ 278 h 319"/>
                <a:gd name="T76" fmla="*/ 63 w 162"/>
                <a:gd name="T77" fmla="*/ 281 h 319"/>
                <a:gd name="T78" fmla="*/ 35 w 162"/>
                <a:gd name="T79" fmla="*/ 300 h 319"/>
                <a:gd name="T80" fmla="*/ 35 w 162"/>
                <a:gd name="T81" fmla="*/ 306 h 319"/>
                <a:gd name="T82" fmla="*/ 66 w 162"/>
                <a:gd name="T83" fmla="*/ 284 h 319"/>
                <a:gd name="T84" fmla="*/ 121 w 162"/>
                <a:gd name="T85" fmla="*/ 1 h 319"/>
                <a:gd name="T86" fmla="*/ 121 w 162"/>
                <a:gd name="T87" fmla="*/ 58 h 319"/>
                <a:gd name="T88" fmla="*/ 88 w 162"/>
                <a:gd name="T89" fmla="*/ 36 h 319"/>
                <a:gd name="T90" fmla="*/ 94 w 162"/>
                <a:gd name="T91" fmla="*/ 22 h 319"/>
                <a:gd name="T92" fmla="*/ 121 w 162"/>
                <a:gd name="T93" fmla="*/ 1 h 319"/>
                <a:gd name="T94" fmla="*/ 35 w 162"/>
                <a:gd name="T95" fmla="*/ 168 h 319"/>
                <a:gd name="T96" fmla="*/ 0 w 162"/>
                <a:gd name="T97" fmla="*/ 258 h 319"/>
                <a:gd name="T98" fmla="*/ 15 w 162"/>
                <a:gd name="T99" fmla="*/ 319 h 319"/>
                <a:gd name="T100" fmla="*/ 35 w 162"/>
                <a:gd name="T101" fmla="*/ 306 h 319"/>
                <a:gd name="T102" fmla="*/ 35 w 162"/>
                <a:gd name="T103" fmla="*/ 300 h 319"/>
                <a:gd name="T104" fmla="*/ 33 w 162"/>
                <a:gd name="T105" fmla="*/ 301 h 319"/>
                <a:gd name="T106" fmla="*/ 13 w 162"/>
                <a:gd name="T107" fmla="*/ 294 h 319"/>
                <a:gd name="T108" fmla="*/ 5 w 162"/>
                <a:gd name="T109" fmla="*/ 259 h 319"/>
                <a:gd name="T110" fmla="*/ 5 w 162"/>
                <a:gd name="T111" fmla="*/ 259 h 319"/>
                <a:gd name="T112" fmla="*/ 6 w 162"/>
                <a:gd name="T113" fmla="*/ 256 h 319"/>
                <a:gd name="T114" fmla="*/ 19 w 162"/>
                <a:gd name="T115" fmla="*/ 250 h 319"/>
                <a:gd name="T116" fmla="*/ 26 w 162"/>
                <a:gd name="T117" fmla="*/ 261 h 319"/>
                <a:gd name="T118" fmla="*/ 35 w 162"/>
                <a:gd name="T119" fmla="*/ 256 h 319"/>
                <a:gd name="T120" fmla="*/ 35 w 162"/>
                <a:gd name="T121" fmla="*/ 168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2" h="319">
                  <a:moveTo>
                    <a:pt x="121" y="144"/>
                  </a:moveTo>
                  <a:cubicBezTo>
                    <a:pt x="124" y="143"/>
                    <a:pt x="127" y="141"/>
                    <a:pt x="128" y="138"/>
                  </a:cubicBezTo>
                  <a:cubicBezTo>
                    <a:pt x="150" y="80"/>
                    <a:pt x="150" y="80"/>
                    <a:pt x="150" y="80"/>
                  </a:cubicBezTo>
                  <a:cubicBezTo>
                    <a:pt x="152" y="76"/>
                    <a:pt x="150" y="71"/>
                    <a:pt x="147" y="69"/>
                  </a:cubicBezTo>
                  <a:cubicBezTo>
                    <a:pt x="156" y="46"/>
                    <a:pt x="156" y="46"/>
                    <a:pt x="156" y="46"/>
                  </a:cubicBezTo>
                  <a:cubicBezTo>
                    <a:pt x="162" y="29"/>
                    <a:pt x="154" y="9"/>
                    <a:pt x="137" y="3"/>
                  </a:cubicBezTo>
                  <a:cubicBezTo>
                    <a:pt x="132" y="1"/>
                    <a:pt x="126" y="0"/>
                    <a:pt x="121" y="1"/>
                  </a:cubicBezTo>
                  <a:cubicBezTo>
                    <a:pt x="121" y="58"/>
                    <a:pt x="121" y="58"/>
                    <a:pt x="121" y="58"/>
                  </a:cubicBezTo>
                  <a:cubicBezTo>
                    <a:pt x="126" y="61"/>
                    <a:pt x="126" y="61"/>
                    <a:pt x="126" y="61"/>
                  </a:cubicBezTo>
                  <a:cubicBezTo>
                    <a:pt x="121" y="59"/>
                    <a:pt x="121" y="59"/>
                    <a:pt x="121" y="59"/>
                  </a:cubicBezTo>
                  <a:cubicBezTo>
                    <a:pt x="121" y="85"/>
                    <a:pt x="121" y="85"/>
                    <a:pt x="121" y="85"/>
                  </a:cubicBezTo>
                  <a:cubicBezTo>
                    <a:pt x="125" y="75"/>
                    <a:pt x="125" y="75"/>
                    <a:pt x="125" y="75"/>
                  </a:cubicBezTo>
                  <a:cubicBezTo>
                    <a:pt x="126" y="72"/>
                    <a:pt x="126" y="68"/>
                    <a:pt x="123" y="66"/>
                  </a:cubicBezTo>
                  <a:cubicBezTo>
                    <a:pt x="139" y="72"/>
                    <a:pt x="139" y="72"/>
                    <a:pt x="139" y="72"/>
                  </a:cubicBezTo>
                  <a:cubicBezTo>
                    <a:pt x="143" y="73"/>
                    <a:pt x="146" y="78"/>
                    <a:pt x="144" y="83"/>
                  </a:cubicBezTo>
                  <a:cubicBezTo>
                    <a:pt x="125" y="132"/>
                    <a:pt x="125" y="132"/>
                    <a:pt x="125" y="132"/>
                  </a:cubicBezTo>
                  <a:cubicBezTo>
                    <a:pt x="124" y="134"/>
                    <a:pt x="123" y="135"/>
                    <a:pt x="121" y="136"/>
                  </a:cubicBezTo>
                  <a:lnTo>
                    <a:pt x="121" y="144"/>
                  </a:lnTo>
                  <a:close/>
                  <a:moveTo>
                    <a:pt x="66" y="284"/>
                  </a:moveTo>
                  <a:cubicBezTo>
                    <a:pt x="121" y="144"/>
                    <a:pt x="121" y="144"/>
                    <a:pt x="121" y="144"/>
                  </a:cubicBezTo>
                  <a:cubicBezTo>
                    <a:pt x="121" y="144"/>
                    <a:pt x="121" y="144"/>
                    <a:pt x="121" y="144"/>
                  </a:cubicBezTo>
                  <a:cubicBezTo>
                    <a:pt x="121" y="136"/>
                    <a:pt x="121" y="136"/>
                    <a:pt x="121" y="136"/>
                  </a:cubicBezTo>
                  <a:cubicBezTo>
                    <a:pt x="119" y="137"/>
                    <a:pt x="117" y="137"/>
                    <a:pt x="114" y="137"/>
                  </a:cubicBezTo>
                  <a:cubicBezTo>
                    <a:pt x="98" y="130"/>
                    <a:pt x="98" y="130"/>
                    <a:pt x="98" y="130"/>
                  </a:cubicBezTo>
                  <a:cubicBezTo>
                    <a:pt x="98" y="130"/>
                    <a:pt x="98" y="130"/>
                    <a:pt x="98" y="130"/>
                  </a:cubicBezTo>
                  <a:cubicBezTo>
                    <a:pt x="102" y="130"/>
                    <a:pt x="105" y="128"/>
                    <a:pt x="106" y="125"/>
                  </a:cubicBezTo>
                  <a:cubicBezTo>
                    <a:pt x="121" y="85"/>
                    <a:pt x="121" y="85"/>
                    <a:pt x="121" y="85"/>
                  </a:cubicBezTo>
                  <a:cubicBezTo>
                    <a:pt x="121" y="59"/>
                    <a:pt x="121" y="59"/>
                    <a:pt x="121" y="59"/>
                  </a:cubicBezTo>
                  <a:cubicBezTo>
                    <a:pt x="85" y="45"/>
                    <a:pt x="85" y="45"/>
                    <a:pt x="85" y="45"/>
                  </a:cubicBezTo>
                  <a:cubicBezTo>
                    <a:pt x="80" y="44"/>
                    <a:pt x="76" y="47"/>
                    <a:pt x="74" y="51"/>
                  </a:cubicBezTo>
                  <a:cubicBezTo>
                    <a:pt x="52" y="108"/>
                    <a:pt x="52" y="108"/>
                    <a:pt x="52" y="108"/>
                  </a:cubicBezTo>
                  <a:cubicBezTo>
                    <a:pt x="51" y="112"/>
                    <a:pt x="52" y="115"/>
                    <a:pt x="54" y="118"/>
                  </a:cubicBezTo>
                  <a:cubicBezTo>
                    <a:pt x="35" y="168"/>
                    <a:pt x="35" y="168"/>
                    <a:pt x="35" y="168"/>
                  </a:cubicBezTo>
                  <a:cubicBezTo>
                    <a:pt x="35" y="256"/>
                    <a:pt x="35" y="256"/>
                    <a:pt x="35" y="256"/>
                  </a:cubicBezTo>
                  <a:cubicBezTo>
                    <a:pt x="36" y="256"/>
                    <a:pt x="37" y="257"/>
                    <a:pt x="39" y="257"/>
                  </a:cubicBezTo>
                  <a:cubicBezTo>
                    <a:pt x="43" y="259"/>
                    <a:pt x="46" y="264"/>
                    <a:pt x="45" y="268"/>
                  </a:cubicBezTo>
                  <a:cubicBezTo>
                    <a:pt x="48" y="264"/>
                    <a:pt x="53" y="263"/>
                    <a:pt x="58" y="264"/>
                  </a:cubicBezTo>
                  <a:cubicBezTo>
                    <a:pt x="63" y="267"/>
                    <a:pt x="66" y="273"/>
                    <a:pt x="64" y="278"/>
                  </a:cubicBezTo>
                  <a:cubicBezTo>
                    <a:pt x="63" y="281"/>
                    <a:pt x="63" y="281"/>
                    <a:pt x="63" y="281"/>
                  </a:cubicBezTo>
                  <a:cubicBezTo>
                    <a:pt x="35" y="300"/>
                    <a:pt x="35" y="300"/>
                    <a:pt x="35" y="300"/>
                  </a:cubicBezTo>
                  <a:cubicBezTo>
                    <a:pt x="35" y="306"/>
                    <a:pt x="35" y="306"/>
                    <a:pt x="35" y="306"/>
                  </a:cubicBezTo>
                  <a:cubicBezTo>
                    <a:pt x="66" y="284"/>
                    <a:pt x="66" y="284"/>
                    <a:pt x="66" y="284"/>
                  </a:cubicBezTo>
                  <a:close/>
                  <a:moveTo>
                    <a:pt x="121" y="1"/>
                  </a:moveTo>
                  <a:cubicBezTo>
                    <a:pt x="121" y="58"/>
                    <a:pt x="121" y="58"/>
                    <a:pt x="121" y="58"/>
                  </a:cubicBezTo>
                  <a:cubicBezTo>
                    <a:pt x="88" y="36"/>
                    <a:pt x="88" y="36"/>
                    <a:pt x="88" y="36"/>
                  </a:cubicBezTo>
                  <a:cubicBezTo>
                    <a:pt x="94" y="22"/>
                    <a:pt x="94" y="22"/>
                    <a:pt x="94" y="22"/>
                  </a:cubicBezTo>
                  <a:cubicBezTo>
                    <a:pt x="98" y="10"/>
                    <a:pt x="109" y="2"/>
                    <a:pt x="121" y="1"/>
                  </a:cubicBezTo>
                  <a:close/>
                  <a:moveTo>
                    <a:pt x="35" y="168"/>
                  </a:moveTo>
                  <a:cubicBezTo>
                    <a:pt x="0" y="258"/>
                    <a:pt x="0" y="258"/>
                    <a:pt x="0" y="258"/>
                  </a:cubicBezTo>
                  <a:cubicBezTo>
                    <a:pt x="15" y="319"/>
                    <a:pt x="15" y="319"/>
                    <a:pt x="15" y="319"/>
                  </a:cubicBezTo>
                  <a:cubicBezTo>
                    <a:pt x="35" y="306"/>
                    <a:pt x="35" y="306"/>
                    <a:pt x="35" y="306"/>
                  </a:cubicBezTo>
                  <a:cubicBezTo>
                    <a:pt x="35" y="300"/>
                    <a:pt x="35" y="300"/>
                    <a:pt x="35" y="300"/>
                  </a:cubicBezTo>
                  <a:cubicBezTo>
                    <a:pt x="33" y="301"/>
                    <a:pt x="33" y="301"/>
                    <a:pt x="33" y="301"/>
                  </a:cubicBezTo>
                  <a:cubicBezTo>
                    <a:pt x="13" y="294"/>
                    <a:pt x="13" y="294"/>
                    <a:pt x="13" y="294"/>
                  </a:cubicBezTo>
                  <a:cubicBezTo>
                    <a:pt x="5" y="259"/>
                    <a:pt x="5" y="259"/>
                    <a:pt x="5" y="259"/>
                  </a:cubicBezTo>
                  <a:cubicBezTo>
                    <a:pt x="5" y="259"/>
                    <a:pt x="5" y="259"/>
                    <a:pt x="5" y="259"/>
                  </a:cubicBezTo>
                  <a:cubicBezTo>
                    <a:pt x="6" y="256"/>
                    <a:pt x="6" y="256"/>
                    <a:pt x="6" y="256"/>
                  </a:cubicBezTo>
                  <a:cubicBezTo>
                    <a:pt x="8" y="250"/>
                    <a:pt x="14" y="248"/>
                    <a:pt x="19" y="250"/>
                  </a:cubicBezTo>
                  <a:cubicBezTo>
                    <a:pt x="24" y="251"/>
                    <a:pt x="27" y="256"/>
                    <a:pt x="26" y="261"/>
                  </a:cubicBezTo>
                  <a:cubicBezTo>
                    <a:pt x="28" y="258"/>
                    <a:pt x="31" y="256"/>
                    <a:pt x="35" y="256"/>
                  </a:cubicBezTo>
                  <a:lnTo>
                    <a:pt x="35" y="168"/>
                  </a:lnTo>
                  <a:close/>
                </a:path>
              </a:pathLst>
            </a:custGeom>
            <a:grpFill/>
            <a:ln>
              <a:noFill/>
            </a:ln>
          </p:spPr>
          <p:txBody>
            <a:bodyPr vert="horz" wrap="square" lIns="68580" tIns="34290" rIns="68580" bIns="34290" numCol="1" anchor="t" anchorCtr="0" compatLnSpc="1">
              <a:prstTxWarp prst="textNoShape">
                <a:avLst/>
              </a:prstTxWarp>
            </a:bodyPr>
            <a:lstStyle/>
            <a:p>
              <a:endParaRPr lang="id-ID" sz="1350"/>
            </a:p>
          </p:txBody>
        </p:sp>
        <p:sp>
          <p:nvSpPr>
            <p:cNvPr id="51" name="Freeform 48">
              <a:extLst>
                <a:ext uri="{FF2B5EF4-FFF2-40B4-BE49-F238E27FC236}">
                  <a16:creationId xmlns:a16="http://schemas.microsoft.com/office/drawing/2014/main" id="{5AD294DB-4AAF-408A-BE04-4CED7FDA2947}"/>
                </a:ext>
              </a:extLst>
            </p:cNvPr>
            <p:cNvSpPr>
              <a:spLocks noEditPoints="1"/>
            </p:cNvSpPr>
            <p:nvPr/>
          </p:nvSpPr>
          <p:spPr bwMode="auto">
            <a:xfrm>
              <a:off x="5944875" y="3560546"/>
              <a:ext cx="499526" cy="499526"/>
            </a:xfrm>
            <a:custGeom>
              <a:avLst/>
              <a:gdLst>
                <a:gd name="T0" fmla="*/ 133 w 266"/>
                <a:gd name="T1" fmla="*/ 0 h 266"/>
                <a:gd name="T2" fmla="*/ 133 w 266"/>
                <a:gd name="T3" fmla="*/ 0 h 266"/>
                <a:gd name="T4" fmla="*/ 133 w 266"/>
                <a:gd name="T5" fmla="*/ 35 h 266"/>
                <a:gd name="T6" fmla="*/ 150 w 266"/>
                <a:gd name="T7" fmla="*/ 24 h 266"/>
                <a:gd name="T8" fmla="*/ 242 w 266"/>
                <a:gd name="T9" fmla="*/ 117 h 266"/>
                <a:gd name="T10" fmla="*/ 231 w 266"/>
                <a:gd name="T11" fmla="*/ 133 h 266"/>
                <a:gd name="T12" fmla="*/ 242 w 266"/>
                <a:gd name="T13" fmla="*/ 149 h 266"/>
                <a:gd name="T14" fmla="*/ 150 w 266"/>
                <a:gd name="T15" fmla="*/ 242 h 266"/>
                <a:gd name="T16" fmla="*/ 150 w 266"/>
                <a:gd name="T17" fmla="*/ 242 h 266"/>
                <a:gd name="T18" fmla="*/ 133 w 266"/>
                <a:gd name="T19" fmla="*/ 231 h 266"/>
                <a:gd name="T20" fmla="*/ 133 w 266"/>
                <a:gd name="T21" fmla="*/ 266 h 266"/>
                <a:gd name="T22" fmla="*/ 133 w 266"/>
                <a:gd name="T23" fmla="*/ 266 h 266"/>
                <a:gd name="T24" fmla="*/ 266 w 266"/>
                <a:gd name="T25" fmla="*/ 133 h 266"/>
                <a:gd name="T26" fmla="*/ 133 w 266"/>
                <a:gd name="T27" fmla="*/ 0 h 266"/>
                <a:gd name="T28" fmla="*/ 133 w 266"/>
                <a:gd name="T29" fmla="*/ 0 h 266"/>
                <a:gd name="T30" fmla="*/ 133 w 266"/>
                <a:gd name="T31" fmla="*/ 0 h 266"/>
                <a:gd name="T32" fmla="*/ 0 w 266"/>
                <a:gd name="T33" fmla="*/ 133 h 266"/>
                <a:gd name="T34" fmla="*/ 133 w 266"/>
                <a:gd name="T35" fmla="*/ 266 h 266"/>
                <a:gd name="T36" fmla="*/ 133 w 266"/>
                <a:gd name="T37" fmla="*/ 266 h 266"/>
                <a:gd name="T38" fmla="*/ 133 w 266"/>
                <a:gd name="T39" fmla="*/ 231 h 266"/>
                <a:gd name="T40" fmla="*/ 133 w 266"/>
                <a:gd name="T41" fmla="*/ 231 h 266"/>
                <a:gd name="T42" fmla="*/ 117 w 266"/>
                <a:gd name="T43" fmla="*/ 242 h 266"/>
                <a:gd name="T44" fmla="*/ 24 w 266"/>
                <a:gd name="T45" fmla="*/ 149 h 266"/>
                <a:gd name="T46" fmla="*/ 35 w 266"/>
                <a:gd name="T47" fmla="*/ 133 h 266"/>
                <a:gd name="T48" fmla="*/ 24 w 266"/>
                <a:gd name="T49" fmla="*/ 117 h 266"/>
                <a:gd name="T50" fmla="*/ 117 w 266"/>
                <a:gd name="T51" fmla="*/ 24 h 266"/>
                <a:gd name="T52" fmla="*/ 133 w 266"/>
                <a:gd name="T53" fmla="*/ 35 h 266"/>
                <a:gd name="T54" fmla="*/ 133 w 266"/>
                <a:gd name="T55" fmla="*/ 35 h 266"/>
                <a:gd name="T56" fmla="*/ 133 w 266"/>
                <a:gd name="T57"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6" h="266">
                  <a:moveTo>
                    <a:pt x="133" y="0"/>
                  </a:moveTo>
                  <a:cubicBezTo>
                    <a:pt x="133" y="0"/>
                    <a:pt x="133" y="0"/>
                    <a:pt x="133" y="0"/>
                  </a:cubicBezTo>
                  <a:cubicBezTo>
                    <a:pt x="133" y="35"/>
                    <a:pt x="133" y="35"/>
                    <a:pt x="133" y="35"/>
                  </a:cubicBezTo>
                  <a:cubicBezTo>
                    <a:pt x="141" y="35"/>
                    <a:pt x="147" y="30"/>
                    <a:pt x="150" y="24"/>
                  </a:cubicBezTo>
                  <a:cubicBezTo>
                    <a:pt x="197" y="31"/>
                    <a:pt x="235" y="69"/>
                    <a:pt x="242" y="117"/>
                  </a:cubicBezTo>
                  <a:cubicBezTo>
                    <a:pt x="236" y="119"/>
                    <a:pt x="231" y="125"/>
                    <a:pt x="231" y="133"/>
                  </a:cubicBezTo>
                  <a:cubicBezTo>
                    <a:pt x="231" y="140"/>
                    <a:pt x="236" y="147"/>
                    <a:pt x="242" y="149"/>
                  </a:cubicBezTo>
                  <a:cubicBezTo>
                    <a:pt x="235" y="197"/>
                    <a:pt x="197" y="235"/>
                    <a:pt x="150" y="242"/>
                  </a:cubicBezTo>
                  <a:cubicBezTo>
                    <a:pt x="150" y="242"/>
                    <a:pt x="150" y="242"/>
                    <a:pt x="150" y="242"/>
                  </a:cubicBezTo>
                  <a:cubicBezTo>
                    <a:pt x="147" y="236"/>
                    <a:pt x="141" y="231"/>
                    <a:pt x="133" y="231"/>
                  </a:cubicBezTo>
                  <a:cubicBezTo>
                    <a:pt x="133" y="266"/>
                    <a:pt x="133" y="266"/>
                    <a:pt x="133" y="266"/>
                  </a:cubicBezTo>
                  <a:cubicBezTo>
                    <a:pt x="133" y="266"/>
                    <a:pt x="133" y="266"/>
                    <a:pt x="133" y="266"/>
                  </a:cubicBezTo>
                  <a:cubicBezTo>
                    <a:pt x="207" y="266"/>
                    <a:pt x="266" y="206"/>
                    <a:pt x="266" y="133"/>
                  </a:cubicBezTo>
                  <a:cubicBezTo>
                    <a:pt x="266" y="59"/>
                    <a:pt x="207" y="0"/>
                    <a:pt x="133" y="0"/>
                  </a:cubicBezTo>
                  <a:close/>
                  <a:moveTo>
                    <a:pt x="133" y="0"/>
                  </a:moveTo>
                  <a:cubicBezTo>
                    <a:pt x="133" y="0"/>
                    <a:pt x="133" y="0"/>
                    <a:pt x="133" y="0"/>
                  </a:cubicBezTo>
                  <a:cubicBezTo>
                    <a:pt x="60" y="0"/>
                    <a:pt x="0" y="59"/>
                    <a:pt x="0" y="133"/>
                  </a:cubicBezTo>
                  <a:cubicBezTo>
                    <a:pt x="0" y="206"/>
                    <a:pt x="60" y="266"/>
                    <a:pt x="133" y="266"/>
                  </a:cubicBezTo>
                  <a:cubicBezTo>
                    <a:pt x="133" y="266"/>
                    <a:pt x="133" y="266"/>
                    <a:pt x="133" y="266"/>
                  </a:cubicBezTo>
                  <a:cubicBezTo>
                    <a:pt x="133" y="231"/>
                    <a:pt x="133" y="231"/>
                    <a:pt x="133" y="231"/>
                  </a:cubicBezTo>
                  <a:cubicBezTo>
                    <a:pt x="133" y="231"/>
                    <a:pt x="133" y="231"/>
                    <a:pt x="133" y="231"/>
                  </a:cubicBezTo>
                  <a:cubicBezTo>
                    <a:pt x="126" y="231"/>
                    <a:pt x="120" y="236"/>
                    <a:pt x="117" y="242"/>
                  </a:cubicBezTo>
                  <a:cubicBezTo>
                    <a:pt x="69" y="235"/>
                    <a:pt x="31" y="197"/>
                    <a:pt x="24" y="149"/>
                  </a:cubicBezTo>
                  <a:cubicBezTo>
                    <a:pt x="31" y="147"/>
                    <a:pt x="35" y="140"/>
                    <a:pt x="35" y="133"/>
                  </a:cubicBezTo>
                  <a:cubicBezTo>
                    <a:pt x="35" y="125"/>
                    <a:pt x="31" y="119"/>
                    <a:pt x="24" y="117"/>
                  </a:cubicBezTo>
                  <a:cubicBezTo>
                    <a:pt x="31" y="69"/>
                    <a:pt x="69" y="31"/>
                    <a:pt x="117" y="24"/>
                  </a:cubicBezTo>
                  <a:cubicBezTo>
                    <a:pt x="120" y="30"/>
                    <a:pt x="126" y="35"/>
                    <a:pt x="133" y="35"/>
                  </a:cubicBezTo>
                  <a:cubicBezTo>
                    <a:pt x="133" y="35"/>
                    <a:pt x="133" y="35"/>
                    <a:pt x="133" y="35"/>
                  </a:cubicBezTo>
                  <a:lnTo>
                    <a:pt x="133" y="0"/>
                  </a:lnTo>
                  <a:close/>
                </a:path>
              </a:pathLst>
            </a:cu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52" name="Freeform 49">
              <a:extLst>
                <a:ext uri="{FF2B5EF4-FFF2-40B4-BE49-F238E27FC236}">
                  <a16:creationId xmlns:a16="http://schemas.microsoft.com/office/drawing/2014/main" id="{0BC23C18-B64E-498D-80EF-303E6F153B0C}"/>
                </a:ext>
              </a:extLst>
            </p:cNvPr>
            <p:cNvSpPr>
              <a:spLocks/>
            </p:cNvSpPr>
            <p:nvPr/>
          </p:nvSpPr>
          <p:spPr bwMode="auto">
            <a:xfrm>
              <a:off x="6036568" y="3719299"/>
              <a:ext cx="249078" cy="131382"/>
            </a:xfrm>
            <a:custGeom>
              <a:avLst/>
              <a:gdLst>
                <a:gd name="T0" fmla="*/ 124 w 133"/>
                <a:gd name="T1" fmla="*/ 0 h 70"/>
                <a:gd name="T2" fmla="*/ 93 w 133"/>
                <a:gd name="T3" fmla="*/ 30 h 70"/>
                <a:gd name="T4" fmla="*/ 84 w 133"/>
                <a:gd name="T5" fmla="*/ 28 h 70"/>
                <a:gd name="T6" fmla="*/ 65 w 133"/>
                <a:gd name="T7" fmla="*/ 42 h 70"/>
                <a:gd name="T8" fmla="*/ 0 w 133"/>
                <a:gd name="T9" fmla="*/ 42 h 70"/>
                <a:gd name="T10" fmla="*/ 0 w 133"/>
                <a:gd name="T11" fmla="*/ 56 h 70"/>
                <a:gd name="T12" fmla="*/ 65 w 133"/>
                <a:gd name="T13" fmla="*/ 56 h 70"/>
                <a:gd name="T14" fmla="*/ 84 w 133"/>
                <a:gd name="T15" fmla="*/ 70 h 70"/>
                <a:gd name="T16" fmla="*/ 105 w 133"/>
                <a:gd name="T17" fmla="*/ 49 h 70"/>
                <a:gd name="T18" fmla="*/ 103 w 133"/>
                <a:gd name="T19" fmla="*/ 40 h 70"/>
                <a:gd name="T20" fmla="*/ 133 w 133"/>
                <a:gd name="T21" fmla="*/ 9 h 70"/>
                <a:gd name="T22" fmla="*/ 124 w 133"/>
                <a:gd name="T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3" h="70">
                  <a:moveTo>
                    <a:pt x="124" y="0"/>
                  </a:moveTo>
                  <a:cubicBezTo>
                    <a:pt x="93" y="30"/>
                    <a:pt x="93" y="30"/>
                    <a:pt x="93" y="30"/>
                  </a:cubicBezTo>
                  <a:cubicBezTo>
                    <a:pt x="91" y="29"/>
                    <a:pt x="88" y="28"/>
                    <a:pt x="84" y="28"/>
                  </a:cubicBezTo>
                  <a:cubicBezTo>
                    <a:pt x="75" y="28"/>
                    <a:pt x="67" y="34"/>
                    <a:pt x="65" y="42"/>
                  </a:cubicBezTo>
                  <a:cubicBezTo>
                    <a:pt x="0" y="42"/>
                    <a:pt x="0" y="42"/>
                    <a:pt x="0" y="42"/>
                  </a:cubicBezTo>
                  <a:cubicBezTo>
                    <a:pt x="0" y="56"/>
                    <a:pt x="0" y="56"/>
                    <a:pt x="0" y="56"/>
                  </a:cubicBezTo>
                  <a:cubicBezTo>
                    <a:pt x="65" y="56"/>
                    <a:pt x="65" y="56"/>
                    <a:pt x="65" y="56"/>
                  </a:cubicBezTo>
                  <a:cubicBezTo>
                    <a:pt x="67" y="64"/>
                    <a:pt x="75" y="70"/>
                    <a:pt x="84" y="70"/>
                  </a:cubicBezTo>
                  <a:cubicBezTo>
                    <a:pt x="96" y="70"/>
                    <a:pt x="105" y="60"/>
                    <a:pt x="105" y="49"/>
                  </a:cubicBezTo>
                  <a:cubicBezTo>
                    <a:pt x="105" y="46"/>
                    <a:pt x="104" y="43"/>
                    <a:pt x="103" y="40"/>
                  </a:cubicBezTo>
                  <a:cubicBezTo>
                    <a:pt x="133" y="9"/>
                    <a:pt x="133" y="9"/>
                    <a:pt x="133" y="9"/>
                  </a:cubicBezTo>
                  <a:lnTo>
                    <a:pt x="124" y="0"/>
                  </a:lnTo>
                  <a:close/>
                </a:path>
              </a:pathLst>
            </a:custGeom>
            <a:grpFill/>
            <a:ln>
              <a:noFill/>
            </a:ln>
            <a:extLst/>
          </p:spPr>
          <p:txBody>
            <a:bodyPr vert="horz" wrap="square" lIns="68580" tIns="34290" rIns="68580" bIns="34290" numCol="1" anchor="t" anchorCtr="0" compatLnSpc="1">
              <a:prstTxWarp prst="textNoShape">
                <a:avLst/>
              </a:prstTxWarp>
            </a:bodyPr>
            <a:lstStyle/>
            <a:p>
              <a:endParaRPr lang="id-ID" sz="1350"/>
            </a:p>
          </p:txBody>
        </p:sp>
        <p:grpSp>
          <p:nvGrpSpPr>
            <p:cNvPr id="53" name="Group 126">
              <a:extLst>
                <a:ext uri="{FF2B5EF4-FFF2-40B4-BE49-F238E27FC236}">
                  <a16:creationId xmlns:a16="http://schemas.microsoft.com/office/drawing/2014/main" id="{78485D0C-792F-4DF2-9CE1-931F88446732}"/>
                </a:ext>
              </a:extLst>
            </p:cNvPr>
            <p:cNvGrpSpPr/>
            <p:nvPr/>
          </p:nvGrpSpPr>
          <p:grpSpPr>
            <a:xfrm>
              <a:off x="6144684" y="4203770"/>
              <a:ext cx="391409" cy="372248"/>
              <a:chOff x="8505825" y="3605213"/>
              <a:chExt cx="454025" cy="431800"/>
            </a:xfrm>
            <a:grpFill/>
          </p:grpSpPr>
          <p:sp>
            <p:nvSpPr>
              <p:cNvPr id="101" name="Freeform 50">
                <a:extLst>
                  <a:ext uri="{FF2B5EF4-FFF2-40B4-BE49-F238E27FC236}">
                    <a16:creationId xmlns:a16="http://schemas.microsoft.com/office/drawing/2014/main" id="{F879C6E1-B006-4890-AAB2-2A9C4FD6BFC4}"/>
                  </a:ext>
                </a:extLst>
              </p:cNvPr>
              <p:cNvSpPr>
                <a:spLocks/>
              </p:cNvSpPr>
              <p:nvPr/>
            </p:nvSpPr>
            <p:spPr bwMode="auto">
              <a:xfrm>
                <a:off x="8505825" y="3694113"/>
                <a:ext cx="454025" cy="342900"/>
              </a:xfrm>
              <a:custGeom>
                <a:avLst/>
                <a:gdLst>
                  <a:gd name="T0" fmla="*/ 146 w 208"/>
                  <a:gd name="T1" fmla="*/ 0 h 157"/>
                  <a:gd name="T2" fmla="*/ 104 w 208"/>
                  <a:gd name="T3" fmla="*/ 15 h 157"/>
                  <a:gd name="T4" fmla="*/ 62 w 208"/>
                  <a:gd name="T5" fmla="*/ 0 h 157"/>
                  <a:gd name="T6" fmla="*/ 0 w 208"/>
                  <a:gd name="T7" fmla="*/ 60 h 157"/>
                  <a:gd name="T8" fmla="*/ 107 w 208"/>
                  <a:gd name="T9" fmla="*/ 157 h 157"/>
                  <a:gd name="T10" fmla="*/ 208 w 208"/>
                  <a:gd name="T11" fmla="*/ 60 h 157"/>
                  <a:gd name="T12" fmla="*/ 146 w 208"/>
                  <a:gd name="T13" fmla="*/ 0 h 157"/>
                </a:gdLst>
                <a:ahLst/>
                <a:cxnLst>
                  <a:cxn ang="0">
                    <a:pos x="T0" y="T1"/>
                  </a:cxn>
                  <a:cxn ang="0">
                    <a:pos x="T2" y="T3"/>
                  </a:cxn>
                  <a:cxn ang="0">
                    <a:pos x="T4" y="T5"/>
                  </a:cxn>
                  <a:cxn ang="0">
                    <a:pos x="T6" y="T7"/>
                  </a:cxn>
                  <a:cxn ang="0">
                    <a:pos x="T8" y="T9"/>
                  </a:cxn>
                  <a:cxn ang="0">
                    <a:pos x="T10" y="T11"/>
                  </a:cxn>
                  <a:cxn ang="0">
                    <a:pos x="T12" y="T13"/>
                  </a:cxn>
                </a:cxnLst>
                <a:rect l="0" t="0" r="r" b="b"/>
                <a:pathLst>
                  <a:path w="208" h="157">
                    <a:moveTo>
                      <a:pt x="146" y="0"/>
                    </a:moveTo>
                    <a:cubicBezTo>
                      <a:pt x="130" y="0"/>
                      <a:pt x="115" y="6"/>
                      <a:pt x="104" y="15"/>
                    </a:cubicBezTo>
                    <a:cubicBezTo>
                      <a:pt x="93" y="6"/>
                      <a:pt x="78" y="0"/>
                      <a:pt x="62" y="0"/>
                    </a:cubicBezTo>
                    <a:cubicBezTo>
                      <a:pt x="28" y="0"/>
                      <a:pt x="0" y="27"/>
                      <a:pt x="0" y="60"/>
                    </a:cubicBezTo>
                    <a:cubicBezTo>
                      <a:pt x="0" y="98"/>
                      <a:pt x="31" y="157"/>
                      <a:pt x="107" y="157"/>
                    </a:cubicBezTo>
                    <a:cubicBezTo>
                      <a:pt x="185" y="157"/>
                      <a:pt x="208" y="95"/>
                      <a:pt x="208" y="60"/>
                    </a:cubicBezTo>
                    <a:cubicBezTo>
                      <a:pt x="208" y="27"/>
                      <a:pt x="180" y="0"/>
                      <a:pt x="14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02" name="Freeform 51">
                <a:extLst>
                  <a:ext uri="{FF2B5EF4-FFF2-40B4-BE49-F238E27FC236}">
                    <a16:creationId xmlns:a16="http://schemas.microsoft.com/office/drawing/2014/main" id="{BAB22432-B9E8-4FC3-9055-BD673C04D7DF}"/>
                  </a:ext>
                </a:extLst>
              </p:cNvPr>
              <p:cNvSpPr>
                <a:spLocks/>
              </p:cNvSpPr>
              <p:nvPr/>
            </p:nvSpPr>
            <p:spPr bwMode="auto">
              <a:xfrm>
                <a:off x="8709025" y="3605213"/>
                <a:ext cx="123825" cy="157163"/>
              </a:xfrm>
              <a:custGeom>
                <a:avLst/>
                <a:gdLst>
                  <a:gd name="T0" fmla="*/ 12 w 57"/>
                  <a:gd name="T1" fmla="*/ 72 h 72"/>
                  <a:gd name="T2" fmla="*/ 27 w 57"/>
                  <a:gd name="T3" fmla="*/ 0 h 72"/>
                  <a:gd name="T4" fmla="*/ 57 w 57"/>
                  <a:gd name="T5" fmla="*/ 6 h 72"/>
                  <a:gd name="T6" fmla="*/ 12 w 57"/>
                  <a:gd name="T7" fmla="*/ 72 h 72"/>
                </a:gdLst>
                <a:ahLst/>
                <a:cxnLst>
                  <a:cxn ang="0">
                    <a:pos x="T0" y="T1"/>
                  </a:cxn>
                  <a:cxn ang="0">
                    <a:pos x="T2" y="T3"/>
                  </a:cxn>
                  <a:cxn ang="0">
                    <a:pos x="T4" y="T5"/>
                  </a:cxn>
                  <a:cxn ang="0">
                    <a:pos x="T6" y="T7"/>
                  </a:cxn>
                </a:cxnLst>
                <a:rect l="0" t="0" r="r" b="b"/>
                <a:pathLst>
                  <a:path w="57" h="72">
                    <a:moveTo>
                      <a:pt x="12" y="72"/>
                    </a:moveTo>
                    <a:cubicBezTo>
                      <a:pt x="0" y="48"/>
                      <a:pt x="7" y="20"/>
                      <a:pt x="27" y="0"/>
                    </a:cubicBezTo>
                    <a:cubicBezTo>
                      <a:pt x="57" y="6"/>
                      <a:pt x="57" y="6"/>
                      <a:pt x="57" y="6"/>
                    </a:cubicBezTo>
                    <a:cubicBezTo>
                      <a:pt x="29" y="21"/>
                      <a:pt x="12" y="37"/>
                      <a:pt x="12"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sp>
          <p:nvSpPr>
            <p:cNvPr id="54" name="Freeform 52">
              <a:extLst>
                <a:ext uri="{FF2B5EF4-FFF2-40B4-BE49-F238E27FC236}">
                  <a16:creationId xmlns:a16="http://schemas.microsoft.com/office/drawing/2014/main" id="{12FD1F09-4093-4162-9C26-2F73FFB9AFEA}"/>
                </a:ext>
              </a:extLst>
            </p:cNvPr>
            <p:cNvSpPr>
              <a:spLocks/>
            </p:cNvSpPr>
            <p:nvPr/>
          </p:nvSpPr>
          <p:spPr bwMode="auto">
            <a:xfrm>
              <a:off x="4937614" y="1988069"/>
              <a:ext cx="585745" cy="476260"/>
            </a:xfrm>
            <a:custGeom>
              <a:avLst/>
              <a:gdLst>
                <a:gd name="T0" fmla="*/ 312 w 312"/>
                <a:gd name="T1" fmla="*/ 86 h 253"/>
                <a:gd name="T2" fmla="*/ 305 w 312"/>
                <a:gd name="T3" fmla="*/ 75 h 253"/>
                <a:gd name="T4" fmla="*/ 79 w 312"/>
                <a:gd name="T5" fmla="*/ 226 h 253"/>
                <a:gd name="T6" fmla="*/ 28 w 312"/>
                <a:gd name="T7" fmla="*/ 214 h 253"/>
                <a:gd name="T8" fmla="*/ 35 w 312"/>
                <a:gd name="T9" fmla="*/ 162 h 253"/>
                <a:gd name="T10" fmla="*/ 262 w 312"/>
                <a:gd name="T11" fmla="*/ 11 h 253"/>
                <a:gd name="T12" fmla="*/ 254 w 312"/>
                <a:gd name="T13" fmla="*/ 0 h 253"/>
                <a:gd name="T14" fmla="*/ 26 w 312"/>
                <a:gd name="T15" fmla="*/ 153 h 253"/>
                <a:gd name="T16" fmla="*/ 15 w 312"/>
                <a:gd name="T17" fmla="*/ 222 h 253"/>
                <a:gd name="T18" fmla="*/ 83 w 312"/>
                <a:gd name="T19" fmla="*/ 239 h 253"/>
                <a:gd name="T20" fmla="*/ 312 w 312"/>
                <a:gd name="T21" fmla="*/ 8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2" h="253">
                  <a:moveTo>
                    <a:pt x="312" y="86"/>
                  </a:moveTo>
                  <a:cubicBezTo>
                    <a:pt x="305" y="75"/>
                    <a:pt x="305" y="75"/>
                    <a:pt x="305" y="75"/>
                  </a:cubicBezTo>
                  <a:cubicBezTo>
                    <a:pt x="79" y="226"/>
                    <a:pt x="79" y="226"/>
                    <a:pt x="79" y="226"/>
                  </a:cubicBezTo>
                  <a:cubicBezTo>
                    <a:pt x="63" y="237"/>
                    <a:pt x="40" y="231"/>
                    <a:pt x="28" y="214"/>
                  </a:cubicBezTo>
                  <a:cubicBezTo>
                    <a:pt x="16" y="196"/>
                    <a:pt x="19" y="173"/>
                    <a:pt x="35" y="162"/>
                  </a:cubicBezTo>
                  <a:cubicBezTo>
                    <a:pt x="262" y="11"/>
                    <a:pt x="262" y="11"/>
                    <a:pt x="262" y="11"/>
                  </a:cubicBezTo>
                  <a:cubicBezTo>
                    <a:pt x="254" y="0"/>
                    <a:pt x="254" y="0"/>
                    <a:pt x="254" y="0"/>
                  </a:cubicBezTo>
                  <a:cubicBezTo>
                    <a:pt x="26" y="153"/>
                    <a:pt x="26" y="153"/>
                    <a:pt x="26" y="153"/>
                  </a:cubicBezTo>
                  <a:cubicBezTo>
                    <a:pt x="4" y="167"/>
                    <a:pt x="0" y="198"/>
                    <a:pt x="15" y="222"/>
                  </a:cubicBezTo>
                  <a:cubicBezTo>
                    <a:pt x="31" y="246"/>
                    <a:pt x="62" y="253"/>
                    <a:pt x="83" y="239"/>
                  </a:cubicBezTo>
                  <a:lnTo>
                    <a:pt x="312" y="86"/>
                  </a:lnTo>
                  <a:close/>
                </a:path>
              </a:pathLst>
            </a:cu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55" name="Freeform 53">
              <a:extLst>
                <a:ext uri="{FF2B5EF4-FFF2-40B4-BE49-F238E27FC236}">
                  <a16:creationId xmlns:a16="http://schemas.microsoft.com/office/drawing/2014/main" id="{D731EFCF-A626-4342-87A4-E876A3AF096D}"/>
                </a:ext>
              </a:extLst>
            </p:cNvPr>
            <p:cNvSpPr>
              <a:spLocks/>
            </p:cNvSpPr>
            <p:nvPr/>
          </p:nvSpPr>
          <p:spPr bwMode="auto">
            <a:xfrm>
              <a:off x="5382397" y="1962068"/>
              <a:ext cx="161490" cy="221707"/>
            </a:xfrm>
            <a:custGeom>
              <a:avLst/>
              <a:gdLst>
                <a:gd name="T0" fmla="*/ 80 w 86"/>
                <a:gd name="T1" fmla="*/ 115 h 118"/>
                <a:gd name="T2" fmla="*/ 68 w 86"/>
                <a:gd name="T3" fmla="*/ 113 h 118"/>
                <a:gd name="T4" fmla="*/ 3 w 86"/>
                <a:gd name="T5" fmla="*/ 16 h 118"/>
                <a:gd name="T6" fmla="*/ 6 w 86"/>
                <a:gd name="T7" fmla="*/ 3 h 118"/>
                <a:gd name="T8" fmla="*/ 19 w 86"/>
                <a:gd name="T9" fmla="*/ 6 h 118"/>
                <a:gd name="T10" fmla="*/ 83 w 86"/>
                <a:gd name="T11" fmla="*/ 102 h 118"/>
                <a:gd name="T12" fmla="*/ 80 w 86"/>
                <a:gd name="T13" fmla="*/ 115 h 118"/>
              </a:gdLst>
              <a:ahLst/>
              <a:cxnLst>
                <a:cxn ang="0">
                  <a:pos x="T0" y="T1"/>
                </a:cxn>
                <a:cxn ang="0">
                  <a:pos x="T2" y="T3"/>
                </a:cxn>
                <a:cxn ang="0">
                  <a:pos x="T4" y="T5"/>
                </a:cxn>
                <a:cxn ang="0">
                  <a:pos x="T6" y="T7"/>
                </a:cxn>
                <a:cxn ang="0">
                  <a:pos x="T8" y="T9"/>
                </a:cxn>
                <a:cxn ang="0">
                  <a:pos x="T10" y="T11"/>
                </a:cxn>
                <a:cxn ang="0">
                  <a:pos x="T12" y="T13"/>
                </a:cxn>
              </a:cxnLst>
              <a:rect l="0" t="0" r="r" b="b"/>
              <a:pathLst>
                <a:path w="86" h="118">
                  <a:moveTo>
                    <a:pt x="80" y="115"/>
                  </a:moveTo>
                  <a:cubicBezTo>
                    <a:pt x="76" y="118"/>
                    <a:pt x="70" y="117"/>
                    <a:pt x="68" y="113"/>
                  </a:cubicBezTo>
                  <a:cubicBezTo>
                    <a:pt x="3" y="16"/>
                    <a:pt x="3" y="16"/>
                    <a:pt x="3" y="16"/>
                  </a:cubicBezTo>
                  <a:cubicBezTo>
                    <a:pt x="0" y="12"/>
                    <a:pt x="1" y="6"/>
                    <a:pt x="6" y="3"/>
                  </a:cubicBezTo>
                  <a:cubicBezTo>
                    <a:pt x="10" y="0"/>
                    <a:pt x="16" y="2"/>
                    <a:pt x="19" y="6"/>
                  </a:cubicBezTo>
                  <a:cubicBezTo>
                    <a:pt x="83" y="102"/>
                    <a:pt x="83" y="102"/>
                    <a:pt x="83" y="102"/>
                  </a:cubicBezTo>
                  <a:cubicBezTo>
                    <a:pt x="86" y="107"/>
                    <a:pt x="85" y="112"/>
                    <a:pt x="80" y="115"/>
                  </a:cubicBezTo>
                  <a:close/>
                </a:path>
              </a:pathLst>
            </a:cu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56" name="Freeform 54">
              <a:extLst>
                <a:ext uri="{FF2B5EF4-FFF2-40B4-BE49-F238E27FC236}">
                  <a16:creationId xmlns:a16="http://schemas.microsoft.com/office/drawing/2014/main" id="{7520C112-5A16-4341-987C-A702D9CD6647}"/>
                </a:ext>
              </a:extLst>
            </p:cNvPr>
            <p:cNvSpPr>
              <a:spLocks/>
            </p:cNvSpPr>
            <p:nvPr/>
          </p:nvSpPr>
          <p:spPr bwMode="auto">
            <a:xfrm>
              <a:off x="5014253" y="2113977"/>
              <a:ext cx="443414" cy="290135"/>
            </a:xfrm>
            <a:custGeom>
              <a:avLst/>
              <a:gdLst>
                <a:gd name="T0" fmla="*/ 236 w 236"/>
                <a:gd name="T1" fmla="*/ 13 h 154"/>
                <a:gd name="T2" fmla="*/ 227 w 236"/>
                <a:gd name="T3" fmla="*/ 0 h 154"/>
                <a:gd name="T4" fmla="*/ 25 w 236"/>
                <a:gd name="T5" fmla="*/ 135 h 154"/>
                <a:gd name="T6" fmla="*/ 0 w 236"/>
                <a:gd name="T7" fmla="*/ 136 h 154"/>
                <a:gd name="T8" fmla="*/ 1 w 236"/>
                <a:gd name="T9" fmla="*/ 138 h 154"/>
                <a:gd name="T10" fmla="*/ 36 w 236"/>
                <a:gd name="T11" fmla="*/ 146 h 154"/>
                <a:gd name="T12" fmla="*/ 236 w 236"/>
                <a:gd name="T13" fmla="*/ 13 h 154"/>
              </a:gdLst>
              <a:ahLst/>
              <a:cxnLst>
                <a:cxn ang="0">
                  <a:pos x="T0" y="T1"/>
                </a:cxn>
                <a:cxn ang="0">
                  <a:pos x="T2" y="T3"/>
                </a:cxn>
                <a:cxn ang="0">
                  <a:pos x="T4" y="T5"/>
                </a:cxn>
                <a:cxn ang="0">
                  <a:pos x="T6" y="T7"/>
                </a:cxn>
                <a:cxn ang="0">
                  <a:pos x="T8" y="T9"/>
                </a:cxn>
                <a:cxn ang="0">
                  <a:pos x="T10" y="T11"/>
                </a:cxn>
                <a:cxn ang="0">
                  <a:pos x="T12" y="T13"/>
                </a:cxn>
              </a:cxnLst>
              <a:rect l="0" t="0" r="r" b="b"/>
              <a:pathLst>
                <a:path w="236" h="154">
                  <a:moveTo>
                    <a:pt x="236" y="13"/>
                  </a:moveTo>
                  <a:cubicBezTo>
                    <a:pt x="227" y="0"/>
                    <a:pt x="227" y="0"/>
                    <a:pt x="227" y="0"/>
                  </a:cubicBezTo>
                  <a:cubicBezTo>
                    <a:pt x="25" y="135"/>
                    <a:pt x="25" y="135"/>
                    <a:pt x="25" y="135"/>
                  </a:cubicBezTo>
                  <a:cubicBezTo>
                    <a:pt x="17" y="140"/>
                    <a:pt x="8" y="140"/>
                    <a:pt x="0" y="136"/>
                  </a:cubicBezTo>
                  <a:cubicBezTo>
                    <a:pt x="0" y="137"/>
                    <a:pt x="0" y="137"/>
                    <a:pt x="1" y="138"/>
                  </a:cubicBezTo>
                  <a:cubicBezTo>
                    <a:pt x="9" y="150"/>
                    <a:pt x="25" y="154"/>
                    <a:pt x="36" y="146"/>
                  </a:cubicBezTo>
                  <a:lnTo>
                    <a:pt x="236" y="13"/>
                  </a:lnTo>
                  <a:close/>
                </a:path>
              </a:pathLst>
            </a:cu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57" name="Freeform 55">
              <a:extLst>
                <a:ext uri="{FF2B5EF4-FFF2-40B4-BE49-F238E27FC236}">
                  <a16:creationId xmlns:a16="http://schemas.microsoft.com/office/drawing/2014/main" id="{9B6962FF-E0F9-4324-9DDE-AE781289B0CF}"/>
                </a:ext>
              </a:extLst>
            </p:cNvPr>
            <p:cNvSpPr>
              <a:spLocks noEditPoints="1"/>
            </p:cNvSpPr>
            <p:nvPr/>
          </p:nvSpPr>
          <p:spPr bwMode="auto">
            <a:xfrm>
              <a:off x="4652953" y="2368529"/>
              <a:ext cx="255921" cy="448888"/>
            </a:xfrm>
            <a:custGeom>
              <a:avLst/>
              <a:gdLst>
                <a:gd name="T0" fmla="*/ 59 w 136"/>
                <a:gd name="T1" fmla="*/ 203 h 239"/>
                <a:gd name="T2" fmla="*/ 54 w 136"/>
                <a:gd name="T3" fmla="*/ 203 h 239"/>
                <a:gd name="T4" fmla="*/ 54 w 136"/>
                <a:gd name="T5" fmla="*/ 239 h 239"/>
                <a:gd name="T6" fmla="*/ 72 w 136"/>
                <a:gd name="T7" fmla="*/ 226 h 239"/>
                <a:gd name="T8" fmla="*/ 59 w 136"/>
                <a:gd name="T9" fmla="*/ 203 h 239"/>
                <a:gd name="T10" fmla="*/ 54 w 136"/>
                <a:gd name="T11" fmla="*/ 187 h 239"/>
                <a:gd name="T12" fmla="*/ 54 w 136"/>
                <a:gd name="T13" fmla="*/ 82 h 239"/>
                <a:gd name="T14" fmla="*/ 81 w 136"/>
                <a:gd name="T15" fmla="*/ 74 h 239"/>
                <a:gd name="T16" fmla="*/ 97 w 136"/>
                <a:gd name="T17" fmla="*/ 13 h 239"/>
                <a:gd name="T18" fmla="*/ 114 w 136"/>
                <a:gd name="T19" fmla="*/ 2 h 239"/>
                <a:gd name="T20" fmla="*/ 124 w 136"/>
                <a:gd name="T21" fmla="*/ 20 h 239"/>
                <a:gd name="T22" fmla="*/ 109 w 136"/>
                <a:gd name="T23" fmla="*/ 81 h 239"/>
                <a:gd name="T24" fmla="*/ 130 w 136"/>
                <a:gd name="T25" fmla="*/ 134 h 239"/>
                <a:gd name="T26" fmla="*/ 122 w 136"/>
                <a:gd name="T27" fmla="*/ 164 h 239"/>
                <a:gd name="T28" fmla="*/ 122 w 136"/>
                <a:gd name="T29" fmla="*/ 164 h 239"/>
                <a:gd name="T30" fmla="*/ 136 w 136"/>
                <a:gd name="T31" fmla="*/ 187 h 239"/>
                <a:gd name="T32" fmla="*/ 131 w 136"/>
                <a:gd name="T33" fmla="*/ 207 h 239"/>
                <a:gd name="T34" fmla="*/ 54 w 136"/>
                <a:gd name="T35" fmla="*/ 187 h 239"/>
                <a:gd name="T36" fmla="*/ 54 w 136"/>
                <a:gd name="T37" fmla="*/ 203 h 239"/>
                <a:gd name="T38" fmla="*/ 36 w 136"/>
                <a:gd name="T39" fmla="*/ 216 h 239"/>
                <a:gd name="T40" fmla="*/ 50 w 136"/>
                <a:gd name="T41" fmla="*/ 239 h 239"/>
                <a:gd name="T42" fmla="*/ 54 w 136"/>
                <a:gd name="T43" fmla="*/ 239 h 239"/>
                <a:gd name="T44" fmla="*/ 54 w 136"/>
                <a:gd name="T45" fmla="*/ 203 h 239"/>
                <a:gd name="T46" fmla="*/ 54 w 136"/>
                <a:gd name="T47" fmla="*/ 82 h 239"/>
                <a:gd name="T48" fmla="*/ 54 w 136"/>
                <a:gd name="T49" fmla="*/ 187 h 239"/>
                <a:gd name="T50" fmla="*/ 0 w 136"/>
                <a:gd name="T51" fmla="*/ 173 h 239"/>
                <a:gd name="T52" fmla="*/ 5 w 136"/>
                <a:gd name="T53" fmla="*/ 152 h 239"/>
                <a:gd name="T54" fmla="*/ 29 w 136"/>
                <a:gd name="T55" fmla="*/ 140 h 239"/>
                <a:gd name="T56" fmla="*/ 37 w 136"/>
                <a:gd name="T57" fmla="*/ 109 h 239"/>
                <a:gd name="T58" fmla="*/ 54 w 136"/>
                <a:gd name="T59" fmla="*/ 8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6" h="239">
                  <a:moveTo>
                    <a:pt x="59" y="203"/>
                  </a:moveTo>
                  <a:cubicBezTo>
                    <a:pt x="57" y="203"/>
                    <a:pt x="56" y="203"/>
                    <a:pt x="54" y="203"/>
                  </a:cubicBezTo>
                  <a:cubicBezTo>
                    <a:pt x="54" y="239"/>
                    <a:pt x="54" y="239"/>
                    <a:pt x="54" y="239"/>
                  </a:cubicBezTo>
                  <a:cubicBezTo>
                    <a:pt x="62" y="239"/>
                    <a:pt x="70" y="234"/>
                    <a:pt x="72" y="226"/>
                  </a:cubicBezTo>
                  <a:cubicBezTo>
                    <a:pt x="74" y="216"/>
                    <a:pt x="69" y="206"/>
                    <a:pt x="59" y="203"/>
                  </a:cubicBezTo>
                  <a:close/>
                  <a:moveTo>
                    <a:pt x="54" y="187"/>
                  </a:moveTo>
                  <a:cubicBezTo>
                    <a:pt x="54" y="82"/>
                    <a:pt x="54" y="82"/>
                    <a:pt x="54" y="82"/>
                  </a:cubicBezTo>
                  <a:cubicBezTo>
                    <a:pt x="62" y="76"/>
                    <a:pt x="71" y="74"/>
                    <a:pt x="81" y="74"/>
                  </a:cubicBezTo>
                  <a:cubicBezTo>
                    <a:pt x="97" y="13"/>
                    <a:pt x="97" y="13"/>
                    <a:pt x="97" y="13"/>
                  </a:cubicBezTo>
                  <a:cubicBezTo>
                    <a:pt x="99" y="5"/>
                    <a:pt x="107" y="0"/>
                    <a:pt x="114" y="2"/>
                  </a:cubicBezTo>
                  <a:cubicBezTo>
                    <a:pt x="122" y="4"/>
                    <a:pt x="126" y="12"/>
                    <a:pt x="124" y="20"/>
                  </a:cubicBezTo>
                  <a:cubicBezTo>
                    <a:pt x="109" y="81"/>
                    <a:pt x="109" y="81"/>
                    <a:pt x="109" y="81"/>
                  </a:cubicBezTo>
                  <a:cubicBezTo>
                    <a:pt x="125" y="90"/>
                    <a:pt x="136" y="109"/>
                    <a:pt x="130" y="134"/>
                  </a:cubicBezTo>
                  <a:cubicBezTo>
                    <a:pt x="130" y="134"/>
                    <a:pt x="125" y="154"/>
                    <a:pt x="122" y="164"/>
                  </a:cubicBezTo>
                  <a:cubicBezTo>
                    <a:pt x="122" y="164"/>
                    <a:pt x="122" y="164"/>
                    <a:pt x="122" y="164"/>
                  </a:cubicBezTo>
                  <a:cubicBezTo>
                    <a:pt x="118" y="178"/>
                    <a:pt x="136" y="187"/>
                    <a:pt x="136" y="187"/>
                  </a:cubicBezTo>
                  <a:cubicBezTo>
                    <a:pt x="131" y="207"/>
                    <a:pt x="131" y="207"/>
                    <a:pt x="131" y="207"/>
                  </a:cubicBezTo>
                  <a:lnTo>
                    <a:pt x="54" y="187"/>
                  </a:lnTo>
                  <a:close/>
                  <a:moveTo>
                    <a:pt x="54" y="203"/>
                  </a:moveTo>
                  <a:cubicBezTo>
                    <a:pt x="46" y="203"/>
                    <a:pt x="38" y="208"/>
                    <a:pt x="36" y="216"/>
                  </a:cubicBezTo>
                  <a:cubicBezTo>
                    <a:pt x="34" y="226"/>
                    <a:pt x="40" y="236"/>
                    <a:pt x="50" y="239"/>
                  </a:cubicBezTo>
                  <a:cubicBezTo>
                    <a:pt x="51" y="239"/>
                    <a:pt x="53" y="239"/>
                    <a:pt x="54" y="239"/>
                  </a:cubicBezTo>
                  <a:cubicBezTo>
                    <a:pt x="54" y="203"/>
                    <a:pt x="54" y="203"/>
                    <a:pt x="54" y="203"/>
                  </a:cubicBezTo>
                  <a:close/>
                  <a:moveTo>
                    <a:pt x="54" y="82"/>
                  </a:moveTo>
                  <a:cubicBezTo>
                    <a:pt x="54" y="187"/>
                    <a:pt x="54" y="187"/>
                    <a:pt x="54" y="187"/>
                  </a:cubicBezTo>
                  <a:cubicBezTo>
                    <a:pt x="0" y="173"/>
                    <a:pt x="0" y="173"/>
                    <a:pt x="0" y="173"/>
                  </a:cubicBezTo>
                  <a:cubicBezTo>
                    <a:pt x="5" y="152"/>
                    <a:pt x="5" y="152"/>
                    <a:pt x="5" y="152"/>
                  </a:cubicBezTo>
                  <a:cubicBezTo>
                    <a:pt x="5" y="152"/>
                    <a:pt x="25" y="154"/>
                    <a:pt x="29" y="140"/>
                  </a:cubicBezTo>
                  <a:cubicBezTo>
                    <a:pt x="32" y="128"/>
                    <a:pt x="37" y="109"/>
                    <a:pt x="37" y="109"/>
                  </a:cubicBezTo>
                  <a:cubicBezTo>
                    <a:pt x="40" y="97"/>
                    <a:pt x="46" y="88"/>
                    <a:pt x="54" y="82"/>
                  </a:cubicBezTo>
                  <a:close/>
                </a:path>
              </a:pathLst>
            </a:custGeom>
            <a:grpFill/>
            <a:ln>
              <a:noFill/>
            </a:ln>
          </p:spPr>
          <p:txBody>
            <a:bodyPr vert="horz" wrap="square" lIns="68580" tIns="34290" rIns="68580" bIns="34290" numCol="1" anchor="t" anchorCtr="0" compatLnSpc="1">
              <a:prstTxWarp prst="textNoShape">
                <a:avLst/>
              </a:prstTxWarp>
            </a:bodyPr>
            <a:lstStyle/>
            <a:p>
              <a:endParaRPr lang="id-ID" sz="1350"/>
            </a:p>
          </p:txBody>
        </p:sp>
        <p:sp>
          <p:nvSpPr>
            <p:cNvPr id="58" name="Freeform 56">
              <a:extLst>
                <a:ext uri="{FF2B5EF4-FFF2-40B4-BE49-F238E27FC236}">
                  <a16:creationId xmlns:a16="http://schemas.microsoft.com/office/drawing/2014/main" id="{4B8338B0-6B74-42C7-B707-DA4D54388756}"/>
                </a:ext>
              </a:extLst>
            </p:cNvPr>
            <p:cNvSpPr>
              <a:spLocks noEditPoints="1"/>
            </p:cNvSpPr>
            <p:nvPr/>
          </p:nvSpPr>
          <p:spPr bwMode="auto">
            <a:xfrm>
              <a:off x="4420298" y="3308731"/>
              <a:ext cx="478997" cy="521423"/>
            </a:xfrm>
            <a:custGeom>
              <a:avLst/>
              <a:gdLst>
                <a:gd name="T0" fmla="*/ 198 w 255"/>
                <a:gd name="T1" fmla="*/ 128 h 277"/>
                <a:gd name="T2" fmla="*/ 191 w 255"/>
                <a:gd name="T3" fmla="*/ 158 h 277"/>
                <a:gd name="T4" fmla="*/ 191 w 255"/>
                <a:gd name="T5" fmla="*/ 185 h 277"/>
                <a:gd name="T6" fmla="*/ 196 w 255"/>
                <a:gd name="T7" fmla="*/ 187 h 277"/>
                <a:gd name="T8" fmla="*/ 218 w 255"/>
                <a:gd name="T9" fmla="*/ 218 h 277"/>
                <a:gd name="T10" fmla="*/ 191 w 255"/>
                <a:gd name="T11" fmla="*/ 201 h 277"/>
                <a:gd name="T12" fmla="*/ 191 w 255"/>
                <a:gd name="T13" fmla="*/ 55 h 277"/>
                <a:gd name="T14" fmla="*/ 218 w 255"/>
                <a:gd name="T15" fmla="*/ 38 h 277"/>
                <a:gd name="T16" fmla="*/ 196 w 255"/>
                <a:gd name="T17" fmla="*/ 69 h 277"/>
                <a:gd name="T18" fmla="*/ 191 w 255"/>
                <a:gd name="T19" fmla="*/ 71 h 277"/>
                <a:gd name="T20" fmla="*/ 249 w 255"/>
                <a:gd name="T21" fmla="*/ 121 h 277"/>
                <a:gd name="T22" fmla="*/ 211 w 255"/>
                <a:gd name="T23" fmla="*/ 128 h 277"/>
                <a:gd name="T24" fmla="*/ 249 w 255"/>
                <a:gd name="T25" fmla="*/ 134 h 277"/>
                <a:gd name="T26" fmla="*/ 249 w 255"/>
                <a:gd name="T27" fmla="*/ 121 h 277"/>
                <a:gd name="T28" fmla="*/ 132 w 255"/>
                <a:gd name="T29" fmla="*/ 277 h 277"/>
                <a:gd name="T30" fmla="*/ 167 w 255"/>
                <a:gd name="T31" fmla="*/ 186 h 277"/>
                <a:gd name="T32" fmla="*/ 191 w 255"/>
                <a:gd name="T33" fmla="*/ 98 h 277"/>
                <a:gd name="T34" fmla="*/ 127 w 255"/>
                <a:gd name="T35" fmla="*/ 72 h 277"/>
                <a:gd name="T36" fmla="*/ 183 w 255"/>
                <a:gd name="T37" fmla="*/ 128 h 277"/>
                <a:gd name="T38" fmla="*/ 156 w 255"/>
                <a:gd name="T39" fmla="*/ 176 h 277"/>
                <a:gd name="T40" fmla="*/ 153 w 255"/>
                <a:gd name="T41" fmla="*/ 214 h 277"/>
                <a:gd name="T42" fmla="*/ 127 w 255"/>
                <a:gd name="T43" fmla="*/ 277 h 277"/>
                <a:gd name="T44" fmla="*/ 191 w 255"/>
                <a:gd name="T45" fmla="*/ 71 h 277"/>
                <a:gd name="T46" fmla="*/ 186 w 255"/>
                <a:gd name="T47" fmla="*/ 60 h 277"/>
                <a:gd name="T48" fmla="*/ 191 w 255"/>
                <a:gd name="T49" fmla="*/ 185 h 277"/>
                <a:gd name="T50" fmla="*/ 186 w 255"/>
                <a:gd name="T51" fmla="*/ 196 h 277"/>
                <a:gd name="T52" fmla="*/ 191 w 255"/>
                <a:gd name="T53" fmla="*/ 185 h 277"/>
                <a:gd name="T54" fmla="*/ 127 w 255"/>
                <a:gd name="T55" fmla="*/ 0 h 277"/>
                <a:gd name="T56" fmla="*/ 134 w 255"/>
                <a:gd name="T57" fmla="*/ 7 h 277"/>
                <a:gd name="T58" fmla="*/ 128 w 255"/>
                <a:gd name="T59" fmla="*/ 45 h 277"/>
                <a:gd name="T60" fmla="*/ 127 w 255"/>
                <a:gd name="T61" fmla="*/ 45 h 277"/>
                <a:gd name="T62" fmla="*/ 64 w 255"/>
                <a:gd name="T63" fmla="*/ 97 h 277"/>
                <a:gd name="T64" fmla="*/ 89 w 255"/>
                <a:gd name="T65" fmla="*/ 187 h 277"/>
                <a:gd name="T66" fmla="*/ 124 w 255"/>
                <a:gd name="T67" fmla="*/ 277 h 277"/>
                <a:gd name="T68" fmla="*/ 127 w 255"/>
                <a:gd name="T69" fmla="*/ 214 h 277"/>
                <a:gd name="T70" fmla="*/ 103 w 255"/>
                <a:gd name="T71" fmla="*/ 183 h 277"/>
                <a:gd name="T72" fmla="*/ 71 w 255"/>
                <a:gd name="T73" fmla="*/ 128 h 277"/>
                <a:gd name="T74" fmla="*/ 127 w 255"/>
                <a:gd name="T75" fmla="*/ 72 h 277"/>
                <a:gd name="T76" fmla="*/ 127 w 255"/>
                <a:gd name="T77" fmla="*/ 57 h 277"/>
                <a:gd name="T78" fmla="*/ 127 w 255"/>
                <a:gd name="T79" fmla="*/ 0 h 277"/>
                <a:gd name="T80" fmla="*/ 121 w 255"/>
                <a:gd name="T81" fmla="*/ 38 h 277"/>
                <a:gd name="T82" fmla="*/ 127 w 255"/>
                <a:gd name="T83" fmla="*/ 0 h 277"/>
                <a:gd name="T84" fmla="*/ 64 w 255"/>
                <a:gd name="T85" fmla="*/ 185 h 277"/>
                <a:gd name="T86" fmla="*/ 69 w 255"/>
                <a:gd name="T87" fmla="*/ 196 h 277"/>
                <a:gd name="T88" fmla="*/ 64 w 255"/>
                <a:gd name="T89" fmla="*/ 71 h 277"/>
                <a:gd name="T90" fmla="*/ 69 w 255"/>
                <a:gd name="T91" fmla="*/ 60 h 277"/>
                <a:gd name="T92" fmla="*/ 64 w 255"/>
                <a:gd name="T93" fmla="*/ 71 h 277"/>
                <a:gd name="T94" fmla="*/ 57 w 255"/>
                <a:gd name="T95" fmla="*/ 128 h 277"/>
                <a:gd name="T96" fmla="*/ 64 w 255"/>
                <a:gd name="T97" fmla="*/ 97 h 277"/>
                <a:gd name="T98" fmla="*/ 64 w 255"/>
                <a:gd name="T99" fmla="*/ 71 h 277"/>
                <a:gd name="T100" fmla="*/ 60 w 255"/>
                <a:gd name="T101" fmla="*/ 69 h 277"/>
                <a:gd name="T102" fmla="*/ 38 w 255"/>
                <a:gd name="T103" fmla="*/ 38 h 277"/>
                <a:gd name="T104" fmla="*/ 64 w 255"/>
                <a:gd name="T105" fmla="*/ 55 h 277"/>
                <a:gd name="T106" fmla="*/ 64 w 255"/>
                <a:gd name="T107" fmla="*/ 201 h 277"/>
                <a:gd name="T108" fmla="*/ 38 w 255"/>
                <a:gd name="T109" fmla="*/ 218 h 277"/>
                <a:gd name="T110" fmla="*/ 60 w 255"/>
                <a:gd name="T111" fmla="*/ 187 h 277"/>
                <a:gd name="T112" fmla="*/ 64 w 255"/>
                <a:gd name="T113" fmla="*/ 185 h 277"/>
                <a:gd name="T114" fmla="*/ 45 w 255"/>
                <a:gd name="T115" fmla="*/ 128 h 277"/>
                <a:gd name="T116" fmla="*/ 7 w 255"/>
                <a:gd name="T117" fmla="*/ 121 h 277"/>
                <a:gd name="T118" fmla="*/ 7 w 255"/>
                <a:gd name="T119" fmla="*/ 134 h 277"/>
                <a:gd name="T120" fmla="*/ 45 w 255"/>
                <a:gd name="T121" fmla="*/ 128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5" h="277">
                  <a:moveTo>
                    <a:pt x="191" y="158"/>
                  </a:moveTo>
                  <a:cubicBezTo>
                    <a:pt x="195" y="149"/>
                    <a:pt x="198" y="139"/>
                    <a:pt x="198" y="128"/>
                  </a:cubicBezTo>
                  <a:cubicBezTo>
                    <a:pt x="198" y="117"/>
                    <a:pt x="195" y="107"/>
                    <a:pt x="191" y="98"/>
                  </a:cubicBezTo>
                  <a:cubicBezTo>
                    <a:pt x="191" y="158"/>
                    <a:pt x="191" y="158"/>
                    <a:pt x="191" y="158"/>
                  </a:cubicBezTo>
                  <a:close/>
                  <a:moveTo>
                    <a:pt x="191" y="201"/>
                  </a:moveTo>
                  <a:cubicBezTo>
                    <a:pt x="191" y="185"/>
                    <a:pt x="191" y="185"/>
                    <a:pt x="191" y="185"/>
                  </a:cubicBezTo>
                  <a:cubicBezTo>
                    <a:pt x="193" y="185"/>
                    <a:pt x="194" y="185"/>
                    <a:pt x="196" y="187"/>
                  </a:cubicBezTo>
                  <a:cubicBezTo>
                    <a:pt x="196" y="187"/>
                    <a:pt x="196" y="187"/>
                    <a:pt x="196" y="187"/>
                  </a:cubicBezTo>
                  <a:cubicBezTo>
                    <a:pt x="218" y="209"/>
                    <a:pt x="218" y="209"/>
                    <a:pt x="218" y="209"/>
                  </a:cubicBezTo>
                  <a:cubicBezTo>
                    <a:pt x="220" y="211"/>
                    <a:pt x="220" y="216"/>
                    <a:pt x="218" y="218"/>
                  </a:cubicBezTo>
                  <a:cubicBezTo>
                    <a:pt x="215" y="221"/>
                    <a:pt x="211" y="221"/>
                    <a:pt x="209" y="218"/>
                  </a:cubicBezTo>
                  <a:cubicBezTo>
                    <a:pt x="191" y="201"/>
                    <a:pt x="191" y="201"/>
                    <a:pt x="191" y="201"/>
                  </a:cubicBezTo>
                  <a:close/>
                  <a:moveTo>
                    <a:pt x="191" y="71"/>
                  </a:moveTo>
                  <a:cubicBezTo>
                    <a:pt x="191" y="55"/>
                    <a:pt x="191" y="55"/>
                    <a:pt x="191" y="55"/>
                  </a:cubicBezTo>
                  <a:cubicBezTo>
                    <a:pt x="209" y="38"/>
                    <a:pt x="209" y="38"/>
                    <a:pt x="209" y="38"/>
                  </a:cubicBezTo>
                  <a:cubicBezTo>
                    <a:pt x="211" y="35"/>
                    <a:pt x="215" y="35"/>
                    <a:pt x="218" y="38"/>
                  </a:cubicBezTo>
                  <a:cubicBezTo>
                    <a:pt x="220" y="40"/>
                    <a:pt x="220" y="44"/>
                    <a:pt x="218" y="47"/>
                  </a:cubicBezTo>
                  <a:cubicBezTo>
                    <a:pt x="196" y="69"/>
                    <a:pt x="196" y="69"/>
                    <a:pt x="196" y="69"/>
                  </a:cubicBezTo>
                  <a:cubicBezTo>
                    <a:pt x="196" y="69"/>
                    <a:pt x="196" y="69"/>
                    <a:pt x="196" y="69"/>
                  </a:cubicBezTo>
                  <a:cubicBezTo>
                    <a:pt x="194" y="71"/>
                    <a:pt x="193" y="71"/>
                    <a:pt x="191" y="71"/>
                  </a:cubicBezTo>
                  <a:close/>
                  <a:moveTo>
                    <a:pt x="249" y="121"/>
                  </a:moveTo>
                  <a:cubicBezTo>
                    <a:pt x="249" y="121"/>
                    <a:pt x="249" y="121"/>
                    <a:pt x="249" y="121"/>
                  </a:cubicBezTo>
                  <a:cubicBezTo>
                    <a:pt x="217" y="121"/>
                    <a:pt x="217" y="121"/>
                    <a:pt x="217" y="121"/>
                  </a:cubicBezTo>
                  <a:cubicBezTo>
                    <a:pt x="214" y="121"/>
                    <a:pt x="211" y="124"/>
                    <a:pt x="211" y="128"/>
                  </a:cubicBezTo>
                  <a:cubicBezTo>
                    <a:pt x="211" y="132"/>
                    <a:pt x="214" y="134"/>
                    <a:pt x="217" y="134"/>
                  </a:cubicBezTo>
                  <a:cubicBezTo>
                    <a:pt x="249" y="134"/>
                    <a:pt x="249" y="134"/>
                    <a:pt x="249" y="134"/>
                  </a:cubicBezTo>
                  <a:cubicBezTo>
                    <a:pt x="252" y="134"/>
                    <a:pt x="255" y="132"/>
                    <a:pt x="255" y="128"/>
                  </a:cubicBezTo>
                  <a:cubicBezTo>
                    <a:pt x="255" y="124"/>
                    <a:pt x="252" y="121"/>
                    <a:pt x="249" y="121"/>
                  </a:cubicBezTo>
                  <a:close/>
                  <a:moveTo>
                    <a:pt x="127" y="277"/>
                  </a:moveTo>
                  <a:cubicBezTo>
                    <a:pt x="132" y="277"/>
                    <a:pt x="132" y="277"/>
                    <a:pt x="132" y="277"/>
                  </a:cubicBezTo>
                  <a:cubicBezTo>
                    <a:pt x="151" y="277"/>
                    <a:pt x="167" y="262"/>
                    <a:pt x="167" y="242"/>
                  </a:cubicBezTo>
                  <a:cubicBezTo>
                    <a:pt x="167" y="186"/>
                    <a:pt x="167" y="186"/>
                    <a:pt x="167" y="186"/>
                  </a:cubicBezTo>
                  <a:cubicBezTo>
                    <a:pt x="177" y="179"/>
                    <a:pt x="186" y="169"/>
                    <a:pt x="191" y="158"/>
                  </a:cubicBezTo>
                  <a:cubicBezTo>
                    <a:pt x="191" y="98"/>
                    <a:pt x="191" y="98"/>
                    <a:pt x="191" y="98"/>
                  </a:cubicBezTo>
                  <a:cubicBezTo>
                    <a:pt x="180" y="74"/>
                    <a:pt x="156" y="57"/>
                    <a:pt x="127" y="57"/>
                  </a:cubicBezTo>
                  <a:cubicBezTo>
                    <a:pt x="127" y="72"/>
                    <a:pt x="127" y="72"/>
                    <a:pt x="127" y="72"/>
                  </a:cubicBezTo>
                  <a:cubicBezTo>
                    <a:pt x="143" y="72"/>
                    <a:pt x="157" y="78"/>
                    <a:pt x="167" y="88"/>
                  </a:cubicBezTo>
                  <a:cubicBezTo>
                    <a:pt x="177" y="98"/>
                    <a:pt x="183" y="112"/>
                    <a:pt x="183" y="128"/>
                  </a:cubicBezTo>
                  <a:cubicBezTo>
                    <a:pt x="183" y="148"/>
                    <a:pt x="172" y="166"/>
                    <a:pt x="156" y="176"/>
                  </a:cubicBezTo>
                  <a:cubicBezTo>
                    <a:pt x="156" y="176"/>
                    <a:pt x="156" y="176"/>
                    <a:pt x="156" y="176"/>
                  </a:cubicBezTo>
                  <a:cubicBezTo>
                    <a:pt x="154" y="177"/>
                    <a:pt x="153" y="180"/>
                    <a:pt x="153" y="182"/>
                  </a:cubicBezTo>
                  <a:cubicBezTo>
                    <a:pt x="153" y="214"/>
                    <a:pt x="153" y="214"/>
                    <a:pt x="153" y="214"/>
                  </a:cubicBezTo>
                  <a:cubicBezTo>
                    <a:pt x="127" y="214"/>
                    <a:pt x="127" y="214"/>
                    <a:pt x="127" y="214"/>
                  </a:cubicBezTo>
                  <a:cubicBezTo>
                    <a:pt x="127" y="277"/>
                    <a:pt x="127" y="277"/>
                    <a:pt x="127" y="277"/>
                  </a:cubicBezTo>
                  <a:close/>
                  <a:moveTo>
                    <a:pt x="191" y="55"/>
                  </a:moveTo>
                  <a:cubicBezTo>
                    <a:pt x="191" y="71"/>
                    <a:pt x="191" y="71"/>
                    <a:pt x="191" y="71"/>
                  </a:cubicBezTo>
                  <a:cubicBezTo>
                    <a:pt x="189" y="71"/>
                    <a:pt x="188" y="71"/>
                    <a:pt x="186" y="69"/>
                  </a:cubicBezTo>
                  <a:cubicBezTo>
                    <a:pt x="184" y="67"/>
                    <a:pt x="184" y="63"/>
                    <a:pt x="186" y="60"/>
                  </a:cubicBezTo>
                  <a:cubicBezTo>
                    <a:pt x="191" y="55"/>
                    <a:pt x="191" y="55"/>
                    <a:pt x="191" y="55"/>
                  </a:cubicBezTo>
                  <a:close/>
                  <a:moveTo>
                    <a:pt x="191" y="185"/>
                  </a:moveTo>
                  <a:cubicBezTo>
                    <a:pt x="191" y="201"/>
                    <a:pt x="191" y="201"/>
                    <a:pt x="191" y="201"/>
                  </a:cubicBezTo>
                  <a:cubicBezTo>
                    <a:pt x="186" y="196"/>
                    <a:pt x="186" y="196"/>
                    <a:pt x="186" y="196"/>
                  </a:cubicBezTo>
                  <a:cubicBezTo>
                    <a:pt x="184" y="193"/>
                    <a:pt x="184" y="189"/>
                    <a:pt x="186" y="187"/>
                  </a:cubicBezTo>
                  <a:cubicBezTo>
                    <a:pt x="188" y="185"/>
                    <a:pt x="189" y="185"/>
                    <a:pt x="191" y="185"/>
                  </a:cubicBezTo>
                  <a:close/>
                  <a:moveTo>
                    <a:pt x="127" y="45"/>
                  </a:moveTo>
                  <a:cubicBezTo>
                    <a:pt x="127" y="0"/>
                    <a:pt x="127" y="0"/>
                    <a:pt x="127" y="0"/>
                  </a:cubicBezTo>
                  <a:cubicBezTo>
                    <a:pt x="127" y="0"/>
                    <a:pt x="128" y="0"/>
                    <a:pt x="128" y="0"/>
                  </a:cubicBezTo>
                  <a:cubicBezTo>
                    <a:pt x="131" y="0"/>
                    <a:pt x="134" y="3"/>
                    <a:pt x="134" y="7"/>
                  </a:cubicBezTo>
                  <a:cubicBezTo>
                    <a:pt x="134" y="38"/>
                    <a:pt x="134" y="38"/>
                    <a:pt x="134" y="38"/>
                  </a:cubicBezTo>
                  <a:cubicBezTo>
                    <a:pt x="134" y="42"/>
                    <a:pt x="131" y="45"/>
                    <a:pt x="128" y="45"/>
                  </a:cubicBezTo>
                  <a:cubicBezTo>
                    <a:pt x="128" y="45"/>
                    <a:pt x="128" y="45"/>
                    <a:pt x="128" y="45"/>
                  </a:cubicBezTo>
                  <a:cubicBezTo>
                    <a:pt x="128" y="45"/>
                    <a:pt x="127" y="45"/>
                    <a:pt x="127" y="45"/>
                  </a:cubicBezTo>
                  <a:close/>
                  <a:moveTo>
                    <a:pt x="127" y="57"/>
                  </a:moveTo>
                  <a:cubicBezTo>
                    <a:pt x="99" y="57"/>
                    <a:pt x="75" y="74"/>
                    <a:pt x="64" y="97"/>
                  </a:cubicBezTo>
                  <a:cubicBezTo>
                    <a:pt x="64" y="159"/>
                    <a:pt x="64" y="159"/>
                    <a:pt x="64" y="159"/>
                  </a:cubicBezTo>
                  <a:cubicBezTo>
                    <a:pt x="70" y="170"/>
                    <a:pt x="78" y="180"/>
                    <a:pt x="89" y="187"/>
                  </a:cubicBezTo>
                  <a:cubicBezTo>
                    <a:pt x="89" y="242"/>
                    <a:pt x="89" y="242"/>
                    <a:pt x="89" y="242"/>
                  </a:cubicBezTo>
                  <a:cubicBezTo>
                    <a:pt x="89" y="262"/>
                    <a:pt x="104" y="277"/>
                    <a:pt x="124" y="277"/>
                  </a:cubicBezTo>
                  <a:cubicBezTo>
                    <a:pt x="127" y="277"/>
                    <a:pt x="127" y="277"/>
                    <a:pt x="127" y="277"/>
                  </a:cubicBezTo>
                  <a:cubicBezTo>
                    <a:pt x="127" y="214"/>
                    <a:pt x="127" y="214"/>
                    <a:pt x="127" y="214"/>
                  </a:cubicBezTo>
                  <a:cubicBezTo>
                    <a:pt x="103" y="214"/>
                    <a:pt x="103" y="214"/>
                    <a:pt x="103" y="214"/>
                  </a:cubicBezTo>
                  <a:cubicBezTo>
                    <a:pt x="103" y="183"/>
                    <a:pt x="103" y="183"/>
                    <a:pt x="103" y="183"/>
                  </a:cubicBezTo>
                  <a:cubicBezTo>
                    <a:pt x="103" y="180"/>
                    <a:pt x="102" y="178"/>
                    <a:pt x="100" y="176"/>
                  </a:cubicBezTo>
                  <a:cubicBezTo>
                    <a:pt x="83" y="167"/>
                    <a:pt x="71" y="149"/>
                    <a:pt x="71" y="128"/>
                  </a:cubicBezTo>
                  <a:cubicBezTo>
                    <a:pt x="71" y="112"/>
                    <a:pt x="78" y="98"/>
                    <a:pt x="88" y="88"/>
                  </a:cubicBezTo>
                  <a:cubicBezTo>
                    <a:pt x="98" y="78"/>
                    <a:pt x="112" y="72"/>
                    <a:pt x="127" y="72"/>
                  </a:cubicBezTo>
                  <a:cubicBezTo>
                    <a:pt x="127" y="72"/>
                    <a:pt x="127" y="72"/>
                    <a:pt x="127" y="72"/>
                  </a:cubicBezTo>
                  <a:cubicBezTo>
                    <a:pt x="127" y="57"/>
                    <a:pt x="127" y="57"/>
                    <a:pt x="127" y="57"/>
                  </a:cubicBezTo>
                  <a:cubicBezTo>
                    <a:pt x="127" y="57"/>
                    <a:pt x="127" y="57"/>
                    <a:pt x="127" y="57"/>
                  </a:cubicBezTo>
                  <a:close/>
                  <a:moveTo>
                    <a:pt x="127" y="0"/>
                  </a:moveTo>
                  <a:cubicBezTo>
                    <a:pt x="127" y="45"/>
                    <a:pt x="127" y="45"/>
                    <a:pt x="127" y="45"/>
                  </a:cubicBezTo>
                  <a:cubicBezTo>
                    <a:pt x="124" y="45"/>
                    <a:pt x="121" y="42"/>
                    <a:pt x="121" y="38"/>
                  </a:cubicBezTo>
                  <a:cubicBezTo>
                    <a:pt x="121" y="7"/>
                    <a:pt x="121" y="7"/>
                    <a:pt x="121" y="7"/>
                  </a:cubicBezTo>
                  <a:cubicBezTo>
                    <a:pt x="121" y="4"/>
                    <a:pt x="124" y="1"/>
                    <a:pt x="127" y="0"/>
                  </a:cubicBezTo>
                  <a:close/>
                  <a:moveTo>
                    <a:pt x="64" y="201"/>
                  </a:moveTo>
                  <a:cubicBezTo>
                    <a:pt x="64" y="185"/>
                    <a:pt x="64" y="185"/>
                    <a:pt x="64" y="185"/>
                  </a:cubicBezTo>
                  <a:cubicBezTo>
                    <a:pt x="66" y="185"/>
                    <a:pt x="68" y="185"/>
                    <a:pt x="69" y="187"/>
                  </a:cubicBezTo>
                  <a:cubicBezTo>
                    <a:pt x="72" y="189"/>
                    <a:pt x="72" y="193"/>
                    <a:pt x="69" y="196"/>
                  </a:cubicBezTo>
                  <a:cubicBezTo>
                    <a:pt x="64" y="201"/>
                    <a:pt x="64" y="201"/>
                    <a:pt x="64" y="201"/>
                  </a:cubicBezTo>
                  <a:close/>
                  <a:moveTo>
                    <a:pt x="64" y="71"/>
                  </a:moveTo>
                  <a:cubicBezTo>
                    <a:pt x="64" y="55"/>
                    <a:pt x="64" y="55"/>
                    <a:pt x="64" y="55"/>
                  </a:cubicBezTo>
                  <a:cubicBezTo>
                    <a:pt x="69" y="60"/>
                    <a:pt x="69" y="60"/>
                    <a:pt x="69" y="60"/>
                  </a:cubicBezTo>
                  <a:cubicBezTo>
                    <a:pt x="72" y="63"/>
                    <a:pt x="72" y="67"/>
                    <a:pt x="69" y="69"/>
                  </a:cubicBezTo>
                  <a:cubicBezTo>
                    <a:pt x="68" y="71"/>
                    <a:pt x="66" y="71"/>
                    <a:pt x="64" y="71"/>
                  </a:cubicBezTo>
                  <a:close/>
                  <a:moveTo>
                    <a:pt x="64" y="97"/>
                  </a:moveTo>
                  <a:cubicBezTo>
                    <a:pt x="59" y="106"/>
                    <a:pt x="57" y="117"/>
                    <a:pt x="57" y="128"/>
                  </a:cubicBezTo>
                  <a:cubicBezTo>
                    <a:pt x="57" y="139"/>
                    <a:pt x="59" y="149"/>
                    <a:pt x="64" y="159"/>
                  </a:cubicBezTo>
                  <a:cubicBezTo>
                    <a:pt x="64" y="97"/>
                    <a:pt x="64" y="97"/>
                    <a:pt x="64" y="97"/>
                  </a:cubicBezTo>
                  <a:close/>
                  <a:moveTo>
                    <a:pt x="64" y="55"/>
                  </a:moveTo>
                  <a:cubicBezTo>
                    <a:pt x="64" y="71"/>
                    <a:pt x="64" y="71"/>
                    <a:pt x="64" y="71"/>
                  </a:cubicBezTo>
                  <a:cubicBezTo>
                    <a:pt x="62" y="71"/>
                    <a:pt x="61" y="70"/>
                    <a:pt x="60" y="69"/>
                  </a:cubicBezTo>
                  <a:cubicBezTo>
                    <a:pt x="60" y="69"/>
                    <a:pt x="60" y="69"/>
                    <a:pt x="60" y="69"/>
                  </a:cubicBezTo>
                  <a:cubicBezTo>
                    <a:pt x="38" y="47"/>
                    <a:pt x="38" y="47"/>
                    <a:pt x="38" y="47"/>
                  </a:cubicBezTo>
                  <a:cubicBezTo>
                    <a:pt x="35" y="44"/>
                    <a:pt x="35" y="40"/>
                    <a:pt x="38" y="38"/>
                  </a:cubicBezTo>
                  <a:cubicBezTo>
                    <a:pt x="40" y="35"/>
                    <a:pt x="44" y="35"/>
                    <a:pt x="47" y="38"/>
                  </a:cubicBezTo>
                  <a:cubicBezTo>
                    <a:pt x="64" y="55"/>
                    <a:pt x="64" y="55"/>
                    <a:pt x="64" y="55"/>
                  </a:cubicBezTo>
                  <a:close/>
                  <a:moveTo>
                    <a:pt x="64" y="185"/>
                  </a:moveTo>
                  <a:cubicBezTo>
                    <a:pt x="64" y="201"/>
                    <a:pt x="64" y="201"/>
                    <a:pt x="64" y="201"/>
                  </a:cubicBezTo>
                  <a:cubicBezTo>
                    <a:pt x="47" y="218"/>
                    <a:pt x="47" y="218"/>
                    <a:pt x="47" y="218"/>
                  </a:cubicBezTo>
                  <a:cubicBezTo>
                    <a:pt x="44" y="221"/>
                    <a:pt x="40" y="221"/>
                    <a:pt x="38" y="218"/>
                  </a:cubicBezTo>
                  <a:cubicBezTo>
                    <a:pt x="35" y="216"/>
                    <a:pt x="35" y="211"/>
                    <a:pt x="38" y="209"/>
                  </a:cubicBezTo>
                  <a:cubicBezTo>
                    <a:pt x="60" y="187"/>
                    <a:pt x="60" y="187"/>
                    <a:pt x="60" y="187"/>
                  </a:cubicBezTo>
                  <a:cubicBezTo>
                    <a:pt x="60" y="187"/>
                    <a:pt x="60" y="187"/>
                    <a:pt x="60" y="187"/>
                  </a:cubicBezTo>
                  <a:cubicBezTo>
                    <a:pt x="61" y="185"/>
                    <a:pt x="62" y="185"/>
                    <a:pt x="64" y="185"/>
                  </a:cubicBezTo>
                  <a:close/>
                  <a:moveTo>
                    <a:pt x="45" y="128"/>
                  </a:moveTo>
                  <a:cubicBezTo>
                    <a:pt x="45" y="128"/>
                    <a:pt x="45" y="128"/>
                    <a:pt x="45" y="128"/>
                  </a:cubicBezTo>
                  <a:cubicBezTo>
                    <a:pt x="45" y="124"/>
                    <a:pt x="42" y="121"/>
                    <a:pt x="38" y="121"/>
                  </a:cubicBezTo>
                  <a:cubicBezTo>
                    <a:pt x="7" y="121"/>
                    <a:pt x="7" y="121"/>
                    <a:pt x="7" y="121"/>
                  </a:cubicBezTo>
                  <a:cubicBezTo>
                    <a:pt x="3" y="121"/>
                    <a:pt x="0" y="124"/>
                    <a:pt x="0" y="128"/>
                  </a:cubicBezTo>
                  <a:cubicBezTo>
                    <a:pt x="0" y="132"/>
                    <a:pt x="3" y="134"/>
                    <a:pt x="7" y="134"/>
                  </a:cubicBezTo>
                  <a:cubicBezTo>
                    <a:pt x="38" y="134"/>
                    <a:pt x="38" y="134"/>
                    <a:pt x="38" y="134"/>
                  </a:cubicBezTo>
                  <a:cubicBezTo>
                    <a:pt x="42" y="134"/>
                    <a:pt x="45" y="132"/>
                    <a:pt x="45" y="128"/>
                  </a:cubicBezTo>
                  <a:close/>
                </a:path>
              </a:pathLst>
            </a:cu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59" name="Freeform 57">
              <a:extLst>
                <a:ext uri="{FF2B5EF4-FFF2-40B4-BE49-F238E27FC236}">
                  <a16:creationId xmlns:a16="http://schemas.microsoft.com/office/drawing/2014/main" id="{A3321177-DAC3-4597-9734-9BC465EBF933}"/>
                </a:ext>
              </a:extLst>
            </p:cNvPr>
            <p:cNvSpPr>
              <a:spLocks noEditPoints="1"/>
            </p:cNvSpPr>
            <p:nvPr/>
          </p:nvSpPr>
          <p:spPr bwMode="auto">
            <a:xfrm>
              <a:off x="6187110" y="1960698"/>
              <a:ext cx="455732" cy="447520"/>
            </a:xfrm>
            <a:custGeom>
              <a:avLst/>
              <a:gdLst>
                <a:gd name="T0" fmla="*/ 231 w 243"/>
                <a:gd name="T1" fmla="*/ 92 h 238"/>
                <a:gd name="T2" fmla="*/ 214 w 243"/>
                <a:gd name="T3" fmla="*/ 83 h 238"/>
                <a:gd name="T4" fmla="*/ 206 w 243"/>
                <a:gd name="T5" fmla="*/ 71 h 238"/>
                <a:gd name="T6" fmla="*/ 192 w 243"/>
                <a:gd name="T7" fmla="*/ 82 h 238"/>
                <a:gd name="T8" fmla="*/ 194 w 243"/>
                <a:gd name="T9" fmla="*/ 64 h 238"/>
                <a:gd name="T10" fmla="*/ 179 w 243"/>
                <a:gd name="T11" fmla="*/ 64 h 238"/>
                <a:gd name="T12" fmla="*/ 162 w 243"/>
                <a:gd name="T13" fmla="*/ 54 h 238"/>
                <a:gd name="T14" fmla="*/ 154 w 243"/>
                <a:gd name="T15" fmla="*/ 42 h 238"/>
                <a:gd name="T16" fmla="*/ 140 w 243"/>
                <a:gd name="T17" fmla="*/ 53 h 238"/>
                <a:gd name="T18" fmla="*/ 142 w 243"/>
                <a:gd name="T19" fmla="*/ 35 h 238"/>
                <a:gd name="T20" fmla="*/ 128 w 243"/>
                <a:gd name="T21" fmla="*/ 35 h 238"/>
                <a:gd name="T22" fmla="*/ 110 w 243"/>
                <a:gd name="T23" fmla="*/ 25 h 238"/>
                <a:gd name="T24" fmla="*/ 102 w 243"/>
                <a:gd name="T25" fmla="*/ 13 h 238"/>
                <a:gd name="T26" fmla="*/ 101 w 243"/>
                <a:gd name="T27" fmla="*/ 22 h 238"/>
                <a:gd name="T28" fmla="*/ 208 w 243"/>
                <a:gd name="T29" fmla="*/ 128 h 238"/>
                <a:gd name="T30" fmla="*/ 206 w 243"/>
                <a:gd name="T31" fmla="*/ 132 h 238"/>
                <a:gd name="T32" fmla="*/ 101 w 243"/>
                <a:gd name="T33" fmla="*/ 74 h 238"/>
                <a:gd name="T34" fmla="*/ 196 w 243"/>
                <a:gd name="T35" fmla="*/ 149 h 238"/>
                <a:gd name="T36" fmla="*/ 194 w 243"/>
                <a:gd name="T37" fmla="*/ 153 h 238"/>
                <a:gd name="T38" fmla="*/ 101 w 243"/>
                <a:gd name="T39" fmla="*/ 101 h 238"/>
                <a:gd name="T40" fmla="*/ 185 w 243"/>
                <a:gd name="T41" fmla="*/ 170 h 238"/>
                <a:gd name="T42" fmla="*/ 182 w 243"/>
                <a:gd name="T43" fmla="*/ 174 h 238"/>
                <a:gd name="T44" fmla="*/ 101 w 243"/>
                <a:gd name="T45" fmla="*/ 129 h 238"/>
                <a:gd name="T46" fmla="*/ 173 w 243"/>
                <a:gd name="T47" fmla="*/ 191 h 238"/>
                <a:gd name="T48" fmla="*/ 171 w 243"/>
                <a:gd name="T49" fmla="*/ 195 h 238"/>
                <a:gd name="T50" fmla="*/ 101 w 243"/>
                <a:gd name="T51" fmla="*/ 156 h 238"/>
                <a:gd name="T52" fmla="*/ 138 w 243"/>
                <a:gd name="T53" fmla="*/ 231 h 238"/>
                <a:gd name="T54" fmla="*/ 243 w 243"/>
                <a:gd name="T55" fmla="*/ 91 h 238"/>
                <a:gd name="T56" fmla="*/ 101 w 243"/>
                <a:gd name="T57" fmla="*/ 22 h 238"/>
                <a:gd name="T58" fmla="*/ 85 w 243"/>
                <a:gd name="T59" fmla="*/ 11 h 238"/>
                <a:gd name="T60" fmla="*/ 78 w 243"/>
                <a:gd name="T61" fmla="*/ 0 h 238"/>
                <a:gd name="T62" fmla="*/ 15 w 243"/>
                <a:gd name="T63" fmla="*/ 163 h 238"/>
                <a:gd name="T64" fmla="*/ 101 w 243"/>
                <a:gd name="T65" fmla="*/ 156 h 238"/>
                <a:gd name="T66" fmla="*/ 27 w 243"/>
                <a:gd name="T67" fmla="*/ 113 h 238"/>
                <a:gd name="T68" fmla="*/ 101 w 243"/>
                <a:gd name="T69" fmla="*/ 151 h 238"/>
                <a:gd name="T70" fmla="*/ 40 w 243"/>
                <a:gd name="T71" fmla="*/ 95 h 238"/>
                <a:gd name="T72" fmla="*/ 42 w 243"/>
                <a:gd name="T73" fmla="*/ 91 h 238"/>
                <a:gd name="T74" fmla="*/ 101 w 243"/>
                <a:gd name="T75" fmla="*/ 101 h 238"/>
                <a:gd name="T76" fmla="*/ 51 w 243"/>
                <a:gd name="T77" fmla="*/ 71 h 238"/>
                <a:gd name="T78" fmla="*/ 101 w 243"/>
                <a:gd name="T79" fmla="*/ 96 h 238"/>
                <a:gd name="T80" fmla="*/ 63 w 243"/>
                <a:gd name="T81" fmla="*/ 53 h 238"/>
                <a:gd name="T82" fmla="*/ 65 w 243"/>
                <a:gd name="T83" fmla="*/ 49 h 238"/>
                <a:gd name="T84" fmla="*/ 101 w 243"/>
                <a:gd name="T85" fmla="*/ 2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3" h="238">
                  <a:moveTo>
                    <a:pt x="232" y="85"/>
                  </a:moveTo>
                  <a:cubicBezTo>
                    <a:pt x="233" y="87"/>
                    <a:pt x="233" y="90"/>
                    <a:pt x="231" y="92"/>
                  </a:cubicBezTo>
                  <a:cubicBezTo>
                    <a:pt x="229" y="97"/>
                    <a:pt x="223" y="99"/>
                    <a:pt x="218" y="96"/>
                  </a:cubicBezTo>
                  <a:cubicBezTo>
                    <a:pt x="213" y="94"/>
                    <a:pt x="212" y="88"/>
                    <a:pt x="214" y="83"/>
                  </a:cubicBezTo>
                  <a:cubicBezTo>
                    <a:pt x="216" y="81"/>
                    <a:pt x="218" y="79"/>
                    <a:pt x="220" y="78"/>
                  </a:cubicBezTo>
                  <a:cubicBezTo>
                    <a:pt x="206" y="71"/>
                    <a:pt x="206" y="71"/>
                    <a:pt x="206" y="71"/>
                  </a:cubicBezTo>
                  <a:cubicBezTo>
                    <a:pt x="207" y="73"/>
                    <a:pt x="207" y="76"/>
                    <a:pt x="205" y="78"/>
                  </a:cubicBezTo>
                  <a:cubicBezTo>
                    <a:pt x="203" y="83"/>
                    <a:pt x="197" y="84"/>
                    <a:pt x="192" y="82"/>
                  </a:cubicBezTo>
                  <a:cubicBezTo>
                    <a:pt x="188" y="79"/>
                    <a:pt x="186" y="73"/>
                    <a:pt x="188" y="69"/>
                  </a:cubicBezTo>
                  <a:cubicBezTo>
                    <a:pt x="190" y="66"/>
                    <a:pt x="192" y="65"/>
                    <a:pt x="194" y="64"/>
                  </a:cubicBezTo>
                  <a:cubicBezTo>
                    <a:pt x="180" y="56"/>
                    <a:pt x="180" y="56"/>
                    <a:pt x="180" y="56"/>
                  </a:cubicBezTo>
                  <a:cubicBezTo>
                    <a:pt x="181" y="59"/>
                    <a:pt x="181" y="61"/>
                    <a:pt x="179" y="64"/>
                  </a:cubicBezTo>
                  <a:cubicBezTo>
                    <a:pt x="177" y="68"/>
                    <a:pt x="171" y="70"/>
                    <a:pt x="166" y="67"/>
                  </a:cubicBezTo>
                  <a:cubicBezTo>
                    <a:pt x="161" y="65"/>
                    <a:pt x="160" y="59"/>
                    <a:pt x="162" y="54"/>
                  </a:cubicBezTo>
                  <a:cubicBezTo>
                    <a:pt x="164" y="52"/>
                    <a:pt x="166" y="50"/>
                    <a:pt x="168" y="50"/>
                  </a:cubicBezTo>
                  <a:cubicBezTo>
                    <a:pt x="154" y="42"/>
                    <a:pt x="154" y="42"/>
                    <a:pt x="154" y="42"/>
                  </a:cubicBezTo>
                  <a:cubicBezTo>
                    <a:pt x="155" y="44"/>
                    <a:pt x="155" y="47"/>
                    <a:pt x="153" y="49"/>
                  </a:cubicBezTo>
                  <a:cubicBezTo>
                    <a:pt x="151" y="54"/>
                    <a:pt x="145" y="56"/>
                    <a:pt x="140" y="53"/>
                  </a:cubicBezTo>
                  <a:cubicBezTo>
                    <a:pt x="136" y="50"/>
                    <a:pt x="134" y="45"/>
                    <a:pt x="136" y="40"/>
                  </a:cubicBezTo>
                  <a:cubicBezTo>
                    <a:pt x="138" y="37"/>
                    <a:pt x="140" y="36"/>
                    <a:pt x="142" y="35"/>
                  </a:cubicBezTo>
                  <a:cubicBezTo>
                    <a:pt x="128" y="28"/>
                    <a:pt x="128" y="28"/>
                    <a:pt x="128" y="28"/>
                  </a:cubicBezTo>
                  <a:cubicBezTo>
                    <a:pt x="129" y="30"/>
                    <a:pt x="129" y="33"/>
                    <a:pt x="128" y="35"/>
                  </a:cubicBezTo>
                  <a:cubicBezTo>
                    <a:pt x="125" y="40"/>
                    <a:pt x="119" y="41"/>
                    <a:pt x="114" y="39"/>
                  </a:cubicBezTo>
                  <a:cubicBezTo>
                    <a:pt x="110" y="36"/>
                    <a:pt x="108" y="30"/>
                    <a:pt x="110" y="25"/>
                  </a:cubicBezTo>
                  <a:cubicBezTo>
                    <a:pt x="112" y="23"/>
                    <a:pt x="114" y="22"/>
                    <a:pt x="116" y="21"/>
                  </a:cubicBezTo>
                  <a:cubicBezTo>
                    <a:pt x="102" y="13"/>
                    <a:pt x="102" y="13"/>
                    <a:pt x="102" y="13"/>
                  </a:cubicBezTo>
                  <a:cubicBezTo>
                    <a:pt x="103" y="16"/>
                    <a:pt x="103" y="18"/>
                    <a:pt x="102" y="21"/>
                  </a:cubicBezTo>
                  <a:cubicBezTo>
                    <a:pt x="101" y="21"/>
                    <a:pt x="101" y="22"/>
                    <a:pt x="101" y="22"/>
                  </a:cubicBezTo>
                  <a:cubicBezTo>
                    <a:pt x="101" y="69"/>
                    <a:pt x="101" y="69"/>
                    <a:pt x="101" y="69"/>
                  </a:cubicBezTo>
                  <a:cubicBezTo>
                    <a:pt x="208" y="128"/>
                    <a:pt x="208" y="128"/>
                    <a:pt x="208" y="128"/>
                  </a:cubicBezTo>
                  <a:cubicBezTo>
                    <a:pt x="209" y="129"/>
                    <a:pt x="209" y="130"/>
                    <a:pt x="209" y="131"/>
                  </a:cubicBezTo>
                  <a:cubicBezTo>
                    <a:pt x="208" y="132"/>
                    <a:pt x="207" y="133"/>
                    <a:pt x="206" y="132"/>
                  </a:cubicBezTo>
                  <a:cubicBezTo>
                    <a:pt x="206" y="132"/>
                    <a:pt x="206" y="132"/>
                    <a:pt x="206" y="132"/>
                  </a:cubicBezTo>
                  <a:cubicBezTo>
                    <a:pt x="101" y="74"/>
                    <a:pt x="101" y="74"/>
                    <a:pt x="101" y="74"/>
                  </a:cubicBezTo>
                  <a:cubicBezTo>
                    <a:pt x="101" y="96"/>
                    <a:pt x="101" y="96"/>
                    <a:pt x="101" y="96"/>
                  </a:cubicBezTo>
                  <a:cubicBezTo>
                    <a:pt x="196" y="149"/>
                    <a:pt x="196" y="149"/>
                    <a:pt x="196" y="149"/>
                  </a:cubicBezTo>
                  <a:cubicBezTo>
                    <a:pt x="197" y="150"/>
                    <a:pt x="198" y="151"/>
                    <a:pt x="197" y="152"/>
                  </a:cubicBezTo>
                  <a:cubicBezTo>
                    <a:pt x="197" y="153"/>
                    <a:pt x="195" y="154"/>
                    <a:pt x="194" y="153"/>
                  </a:cubicBezTo>
                  <a:cubicBezTo>
                    <a:pt x="194" y="153"/>
                    <a:pt x="194" y="153"/>
                    <a:pt x="194" y="153"/>
                  </a:cubicBezTo>
                  <a:cubicBezTo>
                    <a:pt x="101" y="101"/>
                    <a:pt x="101" y="101"/>
                    <a:pt x="101" y="101"/>
                  </a:cubicBezTo>
                  <a:cubicBezTo>
                    <a:pt x="101" y="124"/>
                    <a:pt x="101" y="124"/>
                    <a:pt x="101" y="124"/>
                  </a:cubicBezTo>
                  <a:cubicBezTo>
                    <a:pt x="185" y="170"/>
                    <a:pt x="185" y="170"/>
                    <a:pt x="185" y="170"/>
                  </a:cubicBezTo>
                  <a:cubicBezTo>
                    <a:pt x="186" y="171"/>
                    <a:pt x="186" y="172"/>
                    <a:pt x="186" y="173"/>
                  </a:cubicBezTo>
                  <a:cubicBezTo>
                    <a:pt x="185" y="174"/>
                    <a:pt x="184" y="175"/>
                    <a:pt x="182" y="174"/>
                  </a:cubicBezTo>
                  <a:cubicBezTo>
                    <a:pt x="182" y="174"/>
                    <a:pt x="182" y="174"/>
                    <a:pt x="182" y="174"/>
                  </a:cubicBezTo>
                  <a:cubicBezTo>
                    <a:pt x="101" y="129"/>
                    <a:pt x="101" y="129"/>
                    <a:pt x="101" y="129"/>
                  </a:cubicBezTo>
                  <a:cubicBezTo>
                    <a:pt x="101" y="151"/>
                    <a:pt x="101" y="151"/>
                    <a:pt x="101" y="151"/>
                  </a:cubicBezTo>
                  <a:cubicBezTo>
                    <a:pt x="173" y="191"/>
                    <a:pt x="173" y="191"/>
                    <a:pt x="173" y="191"/>
                  </a:cubicBezTo>
                  <a:cubicBezTo>
                    <a:pt x="174" y="192"/>
                    <a:pt x="174" y="193"/>
                    <a:pt x="174" y="194"/>
                  </a:cubicBezTo>
                  <a:cubicBezTo>
                    <a:pt x="173" y="196"/>
                    <a:pt x="172" y="196"/>
                    <a:pt x="171" y="195"/>
                  </a:cubicBezTo>
                  <a:cubicBezTo>
                    <a:pt x="171" y="195"/>
                    <a:pt x="171" y="195"/>
                    <a:pt x="171" y="195"/>
                  </a:cubicBezTo>
                  <a:cubicBezTo>
                    <a:pt x="101" y="156"/>
                    <a:pt x="101" y="156"/>
                    <a:pt x="101" y="156"/>
                  </a:cubicBezTo>
                  <a:cubicBezTo>
                    <a:pt x="101" y="210"/>
                    <a:pt x="101" y="210"/>
                    <a:pt x="101" y="210"/>
                  </a:cubicBezTo>
                  <a:cubicBezTo>
                    <a:pt x="138" y="231"/>
                    <a:pt x="138" y="231"/>
                    <a:pt x="138" y="231"/>
                  </a:cubicBezTo>
                  <a:cubicBezTo>
                    <a:pt x="150" y="238"/>
                    <a:pt x="164" y="233"/>
                    <a:pt x="171" y="222"/>
                  </a:cubicBezTo>
                  <a:cubicBezTo>
                    <a:pt x="243" y="91"/>
                    <a:pt x="243" y="91"/>
                    <a:pt x="243" y="91"/>
                  </a:cubicBezTo>
                  <a:lnTo>
                    <a:pt x="232" y="85"/>
                  </a:lnTo>
                  <a:close/>
                  <a:moveTo>
                    <a:pt x="101" y="22"/>
                  </a:moveTo>
                  <a:cubicBezTo>
                    <a:pt x="98" y="26"/>
                    <a:pt x="93" y="27"/>
                    <a:pt x="88" y="24"/>
                  </a:cubicBezTo>
                  <a:cubicBezTo>
                    <a:pt x="84" y="22"/>
                    <a:pt x="82" y="16"/>
                    <a:pt x="85" y="11"/>
                  </a:cubicBezTo>
                  <a:cubicBezTo>
                    <a:pt x="86" y="9"/>
                    <a:pt x="88" y="7"/>
                    <a:pt x="90" y="6"/>
                  </a:cubicBezTo>
                  <a:cubicBezTo>
                    <a:pt x="78" y="0"/>
                    <a:pt x="78" y="0"/>
                    <a:pt x="78" y="0"/>
                  </a:cubicBezTo>
                  <a:cubicBezTo>
                    <a:pt x="6" y="130"/>
                    <a:pt x="6" y="130"/>
                    <a:pt x="6" y="130"/>
                  </a:cubicBezTo>
                  <a:cubicBezTo>
                    <a:pt x="0" y="142"/>
                    <a:pt x="4" y="157"/>
                    <a:pt x="15" y="163"/>
                  </a:cubicBezTo>
                  <a:cubicBezTo>
                    <a:pt x="101" y="210"/>
                    <a:pt x="101" y="210"/>
                    <a:pt x="101" y="210"/>
                  </a:cubicBezTo>
                  <a:cubicBezTo>
                    <a:pt x="101" y="156"/>
                    <a:pt x="101" y="156"/>
                    <a:pt x="101" y="156"/>
                  </a:cubicBezTo>
                  <a:cubicBezTo>
                    <a:pt x="28" y="116"/>
                    <a:pt x="28" y="116"/>
                    <a:pt x="28" y="116"/>
                  </a:cubicBezTo>
                  <a:cubicBezTo>
                    <a:pt x="27" y="116"/>
                    <a:pt x="27" y="114"/>
                    <a:pt x="27" y="113"/>
                  </a:cubicBezTo>
                  <a:cubicBezTo>
                    <a:pt x="28" y="112"/>
                    <a:pt x="29" y="112"/>
                    <a:pt x="30" y="112"/>
                  </a:cubicBezTo>
                  <a:cubicBezTo>
                    <a:pt x="101" y="151"/>
                    <a:pt x="101" y="151"/>
                    <a:pt x="101" y="151"/>
                  </a:cubicBezTo>
                  <a:cubicBezTo>
                    <a:pt x="101" y="129"/>
                    <a:pt x="101" y="129"/>
                    <a:pt x="101" y="129"/>
                  </a:cubicBezTo>
                  <a:cubicBezTo>
                    <a:pt x="40" y="95"/>
                    <a:pt x="40" y="95"/>
                    <a:pt x="40" y="95"/>
                  </a:cubicBezTo>
                  <a:cubicBezTo>
                    <a:pt x="39" y="95"/>
                    <a:pt x="38" y="93"/>
                    <a:pt x="39" y="92"/>
                  </a:cubicBezTo>
                  <a:cubicBezTo>
                    <a:pt x="40" y="91"/>
                    <a:pt x="41" y="91"/>
                    <a:pt x="42" y="91"/>
                  </a:cubicBezTo>
                  <a:cubicBezTo>
                    <a:pt x="101" y="124"/>
                    <a:pt x="101" y="124"/>
                    <a:pt x="101" y="124"/>
                  </a:cubicBezTo>
                  <a:cubicBezTo>
                    <a:pt x="101" y="101"/>
                    <a:pt x="101" y="101"/>
                    <a:pt x="101" y="101"/>
                  </a:cubicBezTo>
                  <a:cubicBezTo>
                    <a:pt x="51" y="74"/>
                    <a:pt x="51" y="74"/>
                    <a:pt x="51" y="74"/>
                  </a:cubicBezTo>
                  <a:cubicBezTo>
                    <a:pt x="50" y="74"/>
                    <a:pt x="50" y="72"/>
                    <a:pt x="51" y="71"/>
                  </a:cubicBezTo>
                  <a:cubicBezTo>
                    <a:pt x="51" y="70"/>
                    <a:pt x="53" y="70"/>
                    <a:pt x="54" y="70"/>
                  </a:cubicBezTo>
                  <a:cubicBezTo>
                    <a:pt x="101" y="96"/>
                    <a:pt x="101" y="96"/>
                    <a:pt x="101" y="96"/>
                  </a:cubicBezTo>
                  <a:cubicBezTo>
                    <a:pt x="101" y="74"/>
                    <a:pt x="101" y="74"/>
                    <a:pt x="101" y="74"/>
                  </a:cubicBezTo>
                  <a:cubicBezTo>
                    <a:pt x="63" y="53"/>
                    <a:pt x="63" y="53"/>
                    <a:pt x="63" y="53"/>
                  </a:cubicBezTo>
                  <a:cubicBezTo>
                    <a:pt x="62" y="53"/>
                    <a:pt x="62" y="51"/>
                    <a:pt x="62" y="50"/>
                  </a:cubicBezTo>
                  <a:cubicBezTo>
                    <a:pt x="63" y="49"/>
                    <a:pt x="64" y="49"/>
                    <a:pt x="65" y="49"/>
                  </a:cubicBezTo>
                  <a:cubicBezTo>
                    <a:pt x="101" y="69"/>
                    <a:pt x="101" y="69"/>
                    <a:pt x="101" y="69"/>
                  </a:cubicBezTo>
                  <a:lnTo>
                    <a:pt x="101" y="22"/>
                  </a:lnTo>
                  <a:close/>
                </a:path>
              </a:pathLst>
            </a:cu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60" name="Freeform 58">
              <a:extLst>
                <a:ext uri="{FF2B5EF4-FFF2-40B4-BE49-F238E27FC236}">
                  <a16:creationId xmlns:a16="http://schemas.microsoft.com/office/drawing/2014/main" id="{930D359F-8672-424D-BCB8-426FB468F1BF}"/>
                </a:ext>
              </a:extLst>
            </p:cNvPr>
            <p:cNvSpPr>
              <a:spLocks noEditPoints="1"/>
            </p:cNvSpPr>
            <p:nvPr/>
          </p:nvSpPr>
          <p:spPr bwMode="auto">
            <a:xfrm>
              <a:off x="4577245" y="3827651"/>
              <a:ext cx="443414" cy="448888"/>
            </a:xfrm>
            <a:custGeom>
              <a:avLst/>
              <a:gdLst>
                <a:gd name="T0" fmla="*/ 189 w 236"/>
                <a:gd name="T1" fmla="*/ 60 h 239"/>
                <a:gd name="T2" fmla="*/ 196 w 236"/>
                <a:gd name="T3" fmla="*/ 122 h 239"/>
                <a:gd name="T4" fmla="*/ 198 w 236"/>
                <a:gd name="T5" fmla="*/ 136 h 239"/>
                <a:gd name="T6" fmla="*/ 208 w 236"/>
                <a:gd name="T7" fmla="*/ 157 h 239"/>
                <a:gd name="T8" fmla="*/ 189 w 236"/>
                <a:gd name="T9" fmla="*/ 195 h 239"/>
                <a:gd name="T10" fmla="*/ 168 w 236"/>
                <a:gd name="T11" fmla="*/ 156 h 239"/>
                <a:gd name="T12" fmla="*/ 168 w 236"/>
                <a:gd name="T13" fmla="*/ 78 h 239"/>
                <a:gd name="T14" fmla="*/ 182 w 236"/>
                <a:gd name="T15" fmla="*/ 92 h 239"/>
                <a:gd name="T16" fmla="*/ 185 w 236"/>
                <a:gd name="T17" fmla="*/ 107 h 239"/>
                <a:gd name="T18" fmla="*/ 189 w 236"/>
                <a:gd name="T19" fmla="*/ 141 h 239"/>
                <a:gd name="T20" fmla="*/ 189 w 236"/>
                <a:gd name="T21" fmla="*/ 130 h 239"/>
                <a:gd name="T22" fmla="*/ 168 w 236"/>
                <a:gd name="T23" fmla="*/ 155 h 239"/>
                <a:gd name="T24" fmla="*/ 160 w 236"/>
                <a:gd name="T25" fmla="*/ 138 h 239"/>
                <a:gd name="T26" fmla="*/ 165 w 236"/>
                <a:gd name="T27" fmla="*/ 172 h 239"/>
                <a:gd name="T28" fmla="*/ 168 w 236"/>
                <a:gd name="T29" fmla="*/ 16 h 239"/>
                <a:gd name="T30" fmla="*/ 163 w 236"/>
                <a:gd name="T31" fmla="*/ 49 h 239"/>
                <a:gd name="T32" fmla="*/ 168 w 236"/>
                <a:gd name="T33" fmla="*/ 78 h 239"/>
                <a:gd name="T34" fmla="*/ 159 w 236"/>
                <a:gd name="T35" fmla="*/ 118 h 239"/>
                <a:gd name="T36" fmla="*/ 159 w 236"/>
                <a:gd name="T37" fmla="*/ 209 h 239"/>
                <a:gd name="T38" fmla="*/ 159 w 236"/>
                <a:gd name="T39" fmla="*/ 5 h 239"/>
                <a:gd name="T40" fmla="*/ 159 w 236"/>
                <a:gd name="T41" fmla="*/ 40 h 239"/>
                <a:gd name="T42" fmla="*/ 144 w 236"/>
                <a:gd name="T43" fmla="*/ 89 h 239"/>
                <a:gd name="T44" fmla="*/ 159 w 236"/>
                <a:gd name="T45" fmla="*/ 108 h 239"/>
                <a:gd name="T46" fmla="*/ 159 w 236"/>
                <a:gd name="T47" fmla="*/ 136 h 239"/>
                <a:gd name="T48" fmla="*/ 144 w 236"/>
                <a:gd name="T49" fmla="*/ 162 h 239"/>
                <a:gd name="T50" fmla="*/ 151 w 236"/>
                <a:gd name="T51" fmla="*/ 143 h 239"/>
                <a:gd name="T52" fmla="*/ 146 w 236"/>
                <a:gd name="T53" fmla="*/ 109 h 239"/>
                <a:gd name="T54" fmla="*/ 123 w 236"/>
                <a:gd name="T55" fmla="*/ 7 h 239"/>
                <a:gd name="T56" fmla="*/ 144 w 236"/>
                <a:gd name="T57" fmla="*/ 0 h 239"/>
                <a:gd name="T58" fmla="*/ 144 w 236"/>
                <a:gd name="T59" fmla="*/ 187 h 239"/>
                <a:gd name="T60" fmla="*/ 123 w 236"/>
                <a:gd name="T61" fmla="*/ 225 h 239"/>
                <a:gd name="T62" fmla="*/ 140 w 236"/>
                <a:gd name="T63" fmla="*/ 96 h 239"/>
                <a:gd name="T64" fmla="*/ 123 w 236"/>
                <a:gd name="T65" fmla="*/ 135 h 239"/>
                <a:gd name="T66" fmla="*/ 137 w 236"/>
                <a:gd name="T67" fmla="*/ 113 h 239"/>
                <a:gd name="T68" fmla="*/ 123 w 236"/>
                <a:gd name="T69" fmla="*/ 82 h 239"/>
                <a:gd name="T70" fmla="*/ 125 w 236"/>
                <a:gd name="T71" fmla="*/ 171 h 239"/>
                <a:gd name="T72" fmla="*/ 123 w 236"/>
                <a:gd name="T73" fmla="*/ 7 h 239"/>
                <a:gd name="T74" fmla="*/ 123 w 236"/>
                <a:gd name="T75" fmla="*/ 7 h 239"/>
                <a:gd name="T76" fmla="*/ 123 w 236"/>
                <a:gd name="T77" fmla="*/ 177 h 239"/>
                <a:gd name="T78" fmla="*/ 121 w 236"/>
                <a:gd name="T79" fmla="*/ 162 h 239"/>
                <a:gd name="T80" fmla="*/ 123 w 236"/>
                <a:gd name="T81" fmla="*/ 135 h 239"/>
                <a:gd name="T82" fmla="*/ 99 w 236"/>
                <a:gd name="T83" fmla="*/ 124 h 239"/>
                <a:gd name="T84" fmla="*/ 106 w 236"/>
                <a:gd name="T85" fmla="*/ 164 h 239"/>
                <a:gd name="T86" fmla="*/ 108 w 236"/>
                <a:gd name="T87" fmla="*/ 179 h 239"/>
                <a:gd name="T88" fmla="*/ 118 w 236"/>
                <a:gd name="T89" fmla="*/ 199 h 239"/>
                <a:gd name="T90" fmla="*/ 123 w 236"/>
                <a:gd name="T91" fmla="*/ 99 h 239"/>
                <a:gd name="T92" fmla="*/ 99 w 236"/>
                <a:gd name="T93" fmla="*/ 18 h 239"/>
                <a:gd name="T94" fmla="*/ 99 w 236"/>
                <a:gd name="T95" fmla="*/ 18 h 239"/>
                <a:gd name="T96" fmla="*/ 89 w 236"/>
                <a:gd name="T97" fmla="*/ 212 h 239"/>
                <a:gd name="T98" fmla="*/ 99 w 236"/>
                <a:gd name="T99" fmla="*/ 183 h 239"/>
                <a:gd name="T100" fmla="*/ 71 w 236"/>
                <a:gd name="T101" fmla="*/ 227 h 239"/>
                <a:gd name="T102" fmla="*/ 95 w 236"/>
                <a:gd name="T103" fmla="*/ 117 h 239"/>
                <a:gd name="T104" fmla="*/ 71 w 236"/>
                <a:gd name="T105" fmla="*/ 160 h 239"/>
                <a:gd name="T106" fmla="*/ 92 w 236"/>
                <a:gd name="T107" fmla="*/ 134 h 239"/>
                <a:gd name="T108" fmla="*/ 71 w 236"/>
                <a:gd name="T109" fmla="*/ 107 h 239"/>
                <a:gd name="T110" fmla="*/ 7 w 236"/>
                <a:gd name="T111" fmla="*/ 91 h 239"/>
                <a:gd name="T112" fmla="*/ 70 w 236"/>
                <a:gd name="T113" fmla="*/ 181 h 239"/>
                <a:gd name="T114" fmla="*/ 71 w 236"/>
                <a:gd name="T115" fmla="*/ 149 h 239"/>
                <a:gd name="T116" fmla="*/ 52 w 236"/>
                <a:gd name="T117" fmla="*/ 133 h 239"/>
                <a:gd name="T118" fmla="*/ 35 w 236"/>
                <a:gd name="T119" fmla="*/ 109 h 239"/>
                <a:gd name="T120" fmla="*/ 71 w 236"/>
                <a:gd name="T121" fmla="*/ 3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6" h="239">
                  <a:moveTo>
                    <a:pt x="189" y="195"/>
                  </a:moveTo>
                  <a:cubicBezTo>
                    <a:pt x="216" y="182"/>
                    <a:pt x="216" y="182"/>
                    <a:pt x="216" y="182"/>
                  </a:cubicBezTo>
                  <a:cubicBezTo>
                    <a:pt x="230" y="176"/>
                    <a:pt x="236" y="159"/>
                    <a:pt x="229" y="146"/>
                  </a:cubicBezTo>
                  <a:cubicBezTo>
                    <a:pt x="189" y="60"/>
                    <a:pt x="189" y="60"/>
                    <a:pt x="189" y="60"/>
                  </a:cubicBezTo>
                  <a:cubicBezTo>
                    <a:pt x="189" y="107"/>
                    <a:pt x="189" y="107"/>
                    <a:pt x="189" y="107"/>
                  </a:cubicBezTo>
                  <a:cubicBezTo>
                    <a:pt x="190" y="108"/>
                    <a:pt x="190" y="108"/>
                    <a:pt x="190" y="109"/>
                  </a:cubicBezTo>
                  <a:cubicBezTo>
                    <a:pt x="196" y="122"/>
                    <a:pt x="196" y="122"/>
                    <a:pt x="196" y="122"/>
                  </a:cubicBezTo>
                  <a:cubicBezTo>
                    <a:pt x="196" y="122"/>
                    <a:pt x="196" y="122"/>
                    <a:pt x="196" y="122"/>
                  </a:cubicBezTo>
                  <a:cubicBezTo>
                    <a:pt x="197" y="124"/>
                    <a:pt x="196" y="126"/>
                    <a:pt x="194" y="127"/>
                  </a:cubicBezTo>
                  <a:cubicBezTo>
                    <a:pt x="189" y="130"/>
                    <a:pt x="189" y="130"/>
                    <a:pt x="189" y="130"/>
                  </a:cubicBezTo>
                  <a:cubicBezTo>
                    <a:pt x="189" y="141"/>
                    <a:pt x="189" y="141"/>
                    <a:pt x="189" y="141"/>
                  </a:cubicBezTo>
                  <a:cubicBezTo>
                    <a:pt x="198" y="136"/>
                    <a:pt x="198" y="136"/>
                    <a:pt x="198" y="136"/>
                  </a:cubicBezTo>
                  <a:cubicBezTo>
                    <a:pt x="201" y="135"/>
                    <a:pt x="203" y="136"/>
                    <a:pt x="204" y="138"/>
                  </a:cubicBezTo>
                  <a:cubicBezTo>
                    <a:pt x="210" y="151"/>
                    <a:pt x="210" y="151"/>
                    <a:pt x="210" y="151"/>
                  </a:cubicBezTo>
                  <a:cubicBezTo>
                    <a:pt x="210" y="151"/>
                    <a:pt x="210" y="151"/>
                    <a:pt x="210" y="151"/>
                  </a:cubicBezTo>
                  <a:cubicBezTo>
                    <a:pt x="211" y="153"/>
                    <a:pt x="210" y="156"/>
                    <a:pt x="208" y="157"/>
                  </a:cubicBezTo>
                  <a:cubicBezTo>
                    <a:pt x="189" y="166"/>
                    <a:pt x="189" y="166"/>
                    <a:pt x="189" y="166"/>
                  </a:cubicBezTo>
                  <a:lnTo>
                    <a:pt x="189" y="195"/>
                  </a:lnTo>
                  <a:close/>
                  <a:moveTo>
                    <a:pt x="168" y="204"/>
                  </a:moveTo>
                  <a:cubicBezTo>
                    <a:pt x="189" y="195"/>
                    <a:pt x="189" y="195"/>
                    <a:pt x="189" y="195"/>
                  </a:cubicBezTo>
                  <a:cubicBezTo>
                    <a:pt x="189" y="166"/>
                    <a:pt x="189" y="166"/>
                    <a:pt x="189" y="166"/>
                  </a:cubicBezTo>
                  <a:cubicBezTo>
                    <a:pt x="180" y="170"/>
                    <a:pt x="180" y="170"/>
                    <a:pt x="180" y="170"/>
                  </a:cubicBezTo>
                  <a:cubicBezTo>
                    <a:pt x="178" y="171"/>
                    <a:pt x="175" y="170"/>
                    <a:pt x="174" y="168"/>
                  </a:cubicBezTo>
                  <a:cubicBezTo>
                    <a:pt x="168" y="156"/>
                    <a:pt x="168" y="156"/>
                    <a:pt x="168" y="156"/>
                  </a:cubicBezTo>
                  <a:cubicBezTo>
                    <a:pt x="168" y="204"/>
                    <a:pt x="168" y="204"/>
                    <a:pt x="168" y="204"/>
                  </a:cubicBezTo>
                  <a:close/>
                  <a:moveTo>
                    <a:pt x="189" y="60"/>
                  </a:moveTo>
                  <a:cubicBezTo>
                    <a:pt x="168" y="16"/>
                    <a:pt x="168" y="16"/>
                    <a:pt x="168" y="16"/>
                  </a:cubicBezTo>
                  <a:cubicBezTo>
                    <a:pt x="168" y="78"/>
                    <a:pt x="168" y="78"/>
                    <a:pt x="168" y="78"/>
                  </a:cubicBezTo>
                  <a:cubicBezTo>
                    <a:pt x="171" y="77"/>
                    <a:pt x="171" y="77"/>
                    <a:pt x="171" y="77"/>
                  </a:cubicBezTo>
                  <a:cubicBezTo>
                    <a:pt x="173" y="76"/>
                    <a:pt x="175" y="77"/>
                    <a:pt x="176" y="79"/>
                  </a:cubicBezTo>
                  <a:cubicBezTo>
                    <a:pt x="182" y="92"/>
                    <a:pt x="182" y="92"/>
                    <a:pt x="182" y="92"/>
                  </a:cubicBezTo>
                  <a:cubicBezTo>
                    <a:pt x="182" y="92"/>
                    <a:pt x="182" y="92"/>
                    <a:pt x="182" y="92"/>
                  </a:cubicBezTo>
                  <a:cubicBezTo>
                    <a:pt x="183" y="94"/>
                    <a:pt x="182" y="97"/>
                    <a:pt x="180" y="98"/>
                  </a:cubicBezTo>
                  <a:cubicBezTo>
                    <a:pt x="168" y="103"/>
                    <a:pt x="168" y="103"/>
                    <a:pt x="168" y="103"/>
                  </a:cubicBezTo>
                  <a:cubicBezTo>
                    <a:pt x="168" y="114"/>
                    <a:pt x="168" y="114"/>
                    <a:pt x="168" y="114"/>
                  </a:cubicBezTo>
                  <a:cubicBezTo>
                    <a:pt x="185" y="107"/>
                    <a:pt x="185" y="107"/>
                    <a:pt x="185" y="107"/>
                  </a:cubicBezTo>
                  <a:cubicBezTo>
                    <a:pt x="186" y="106"/>
                    <a:pt x="188" y="106"/>
                    <a:pt x="189" y="107"/>
                  </a:cubicBezTo>
                  <a:cubicBezTo>
                    <a:pt x="189" y="60"/>
                    <a:pt x="189" y="60"/>
                    <a:pt x="189" y="60"/>
                  </a:cubicBezTo>
                  <a:close/>
                  <a:moveTo>
                    <a:pt x="189" y="130"/>
                  </a:moveTo>
                  <a:cubicBezTo>
                    <a:pt x="189" y="141"/>
                    <a:pt x="189" y="141"/>
                    <a:pt x="189" y="141"/>
                  </a:cubicBezTo>
                  <a:cubicBezTo>
                    <a:pt x="170" y="150"/>
                    <a:pt x="170" y="150"/>
                    <a:pt x="170" y="150"/>
                  </a:cubicBezTo>
                  <a:cubicBezTo>
                    <a:pt x="169" y="150"/>
                    <a:pt x="169" y="151"/>
                    <a:pt x="168" y="151"/>
                  </a:cubicBezTo>
                  <a:cubicBezTo>
                    <a:pt x="168" y="139"/>
                    <a:pt x="168" y="139"/>
                    <a:pt x="168" y="139"/>
                  </a:cubicBezTo>
                  <a:lnTo>
                    <a:pt x="189" y="130"/>
                  </a:lnTo>
                  <a:close/>
                  <a:moveTo>
                    <a:pt x="159" y="209"/>
                  </a:moveTo>
                  <a:cubicBezTo>
                    <a:pt x="168" y="204"/>
                    <a:pt x="168" y="204"/>
                    <a:pt x="168" y="204"/>
                  </a:cubicBezTo>
                  <a:cubicBezTo>
                    <a:pt x="168" y="156"/>
                    <a:pt x="168" y="156"/>
                    <a:pt x="168" y="156"/>
                  </a:cubicBezTo>
                  <a:cubicBezTo>
                    <a:pt x="168" y="155"/>
                    <a:pt x="168" y="155"/>
                    <a:pt x="168" y="155"/>
                  </a:cubicBezTo>
                  <a:cubicBezTo>
                    <a:pt x="168" y="154"/>
                    <a:pt x="168" y="152"/>
                    <a:pt x="168" y="151"/>
                  </a:cubicBezTo>
                  <a:cubicBezTo>
                    <a:pt x="168" y="139"/>
                    <a:pt x="168" y="139"/>
                    <a:pt x="168" y="139"/>
                  </a:cubicBezTo>
                  <a:cubicBezTo>
                    <a:pt x="166" y="141"/>
                    <a:pt x="166" y="141"/>
                    <a:pt x="166" y="141"/>
                  </a:cubicBezTo>
                  <a:cubicBezTo>
                    <a:pt x="164" y="142"/>
                    <a:pt x="161" y="141"/>
                    <a:pt x="160" y="138"/>
                  </a:cubicBezTo>
                  <a:cubicBezTo>
                    <a:pt x="159" y="136"/>
                    <a:pt x="159" y="136"/>
                    <a:pt x="159" y="136"/>
                  </a:cubicBezTo>
                  <a:cubicBezTo>
                    <a:pt x="159" y="160"/>
                    <a:pt x="159" y="160"/>
                    <a:pt x="159" y="160"/>
                  </a:cubicBezTo>
                  <a:cubicBezTo>
                    <a:pt x="165" y="172"/>
                    <a:pt x="165" y="172"/>
                    <a:pt x="165" y="172"/>
                  </a:cubicBezTo>
                  <a:cubicBezTo>
                    <a:pt x="165" y="172"/>
                    <a:pt x="165" y="172"/>
                    <a:pt x="165" y="172"/>
                  </a:cubicBezTo>
                  <a:cubicBezTo>
                    <a:pt x="166" y="175"/>
                    <a:pt x="165" y="177"/>
                    <a:pt x="163" y="178"/>
                  </a:cubicBezTo>
                  <a:cubicBezTo>
                    <a:pt x="159" y="180"/>
                    <a:pt x="159" y="180"/>
                    <a:pt x="159" y="180"/>
                  </a:cubicBezTo>
                  <a:cubicBezTo>
                    <a:pt x="159" y="209"/>
                    <a:pt x="159" y="209"/>
                    <a:pt x="159" y="209"/>
                  </a:cubicBezTo>
                  <a:close/>
                  <a:moveTo>
                    <a:pt x="168" y="16"/>
                  </a:moveTo>
                  <a:cubicBezTo>
                    <a:pt x="168" y="15"/>
                    <a:pt x="168" y="15"/>
                    <a:pt x="168" y="15"/>
                  </a:cubicBezTo>
                  <a:cubicBezTo>
                    <a:pt x="166" y="11"/>
                    <a:pt x="163" y="7"/>
                    <a:pt x="159" y="5"/>
                  </a:cubicBezTo>
                  <a:cubicBezTo>
                    <a:pt x="159" y="40"/>
                    <a:pt x="159" y="40"/>
                    <a:pt x="159" y="40"/>
                  </a:cubicBezTo>
                  <a:cubicBezTo>
                    <a:pt x="163" y="49"/>
                    <a:pt x="163" y="49"/>
                    <a:pt x="163" y="49"/>
                  </a:cubicBezTo>
                  <a:cubicBezTo>
                    <a:pt x="163" y="49"/>
                    <a:pt x="163" y="49"/>
                    <a:pt x="163" y="49"/>
                  </a:cubicBezTo>
                  <a:cubicBezTo>
                    <a:pt x="166" y="55"/>
                    <a:pt x="164" y="61"/>
                    <a:pt x="159" y="65"/>
                  </a:cubicBezTo>
                  <a:cubicBezTo>
                    <a:pt x="159" y="82"/>
                    <a:pt x="159" y="82"/>
                    <a:pt x="159" y="82"/>
                  </a:cubicBezTo>
                  <a:cubicBezTo>
                    <a:pt x="168" y="78"/>
                    <a:pt x="168" y="78"/>
                    <a:pt x="168" y="78"/>
                  </a:cubicBezTo>
                  <a:cubicBezTo>
                    <a:pt x="168" y="16"/>
                    <a:pt x="168" y="16"/>
                    <a:pt x="168" y="16"/>
                  </a:cubicBezTo>
                  <a:close/>
                  <a:moveTo>
                    <a:pt x="168" y="103"/>
                  </a:moveTo>
                  <a:cubicBezTo>
                    <a:pt x="168" y="114"/>
                    <a:pt x="168" y="114"/>
                    <a:pt x="168" y="114"/>
                  </a:cubicBezTo>
                  <a:cubicBezTo>
                    <a:pt x="159" y="118"/>
                    <a:pt x="159" y="118"/>
                    <a:pt x="159" y="118"/>
                  </a:cubicBezTo>
                  <a:cubicBezTo>
                    <a:pt x="159" y="108"/>
                    <a:pt x="159" y="108"/>
                    <a:pt x="159" y="108"/>
                  </a:cubicBezTo>
                  <a:lnTo>
                    <a:pt x="168" y="103"/>
                  </a:lnTo>
                  <a:close/>
                  <a:moveTo>
                    <a:pt x="144" y="216"/>
                  </a:moveTo>
                  <a:cubicBezTo>
                    <a:pt x="159" y="209"/>
                    <a:pt x="159" y="209"/>
                    <a:pt x="159" y="209"/>
                  </a:cubicBezTo>
                  <a:cubicBezTo>
                    <a:pt x="159" y="180"/>
                    <a:pt x="159" y="180"/>
                    <a:pt x="159" y="180"/>
                  </a:cubicBezTo>
                  <a:cubicBezTo>
                    <a:pt x="144" y="187"/>
                    <a:pt x="144" y="187"/>
                    <a:pt x="144" y="187"/>
                  </a:cubicBezTo>
                  <a:cubicBezTo>
                    <a:pt x="144" y="216"/>
                    <a:pt x="144" y="216"/>
                    <a:pt x="144" y="216"/>
                  </a:cubicBezTo>
                  <a:close/>
                  <a:moveTo>
                    <a:pt x="159" y="5"/>
                  </a:moveTo>
                  <a:cubicBezTo>
                    <a:pt x="155" y="2"/>
                    <a:pt x="149" y="0"/>
                    <a:pt x="144" y="0"/>
                  </a:cubicBezTo>
                  <a:cubicBezTo>
                    <a:pt x="144" y="22"/>
                    <a:pt x="144" y="22"/>
                    <a:pt x="144" y="22"/>
                  </a:cubicBezTo>
                  <a:cubicBezTo>
                    <a:pt x="148" y="23"/>
                    <a:pt x="152" y="25"/>
                    <a:pt x="154" y="30"/>
                  </a:cubicBezTo>
                  <a:cubicBezTo>
                    <a:pt x="159" y="40"/>
                    <a:pt x="159" y="40"/>
                    <a:pt x="159" y="40"/>
                  </a:cubicBezTo>
                  <a:cubicBezTo>
                    <a:pt x="159" y="5"/>
                    <a:pt x="159" y="5"/>
                    <a:pt x="159" y="5"/>
                  </a:cubicBezTo>
                  <a:close/>
                  <a:moveTo>
                    <a:pt x="159" y="65"/>
                  </a:moveTo>
                  <a:cubicBezTo>
                    <a:pt x="159" y="82"/>
                    <a:pt x="159" y="82"/>
                    <a:pt x="159" y="82"/>
                  </a:cubicBezTo>
                  <a:cubicBezTo>
                    <a:pt x="144" y="89"/>
                    <a:pt x="144" y="89"/>
                    <a:pt x="144" y="89"/>
                  </a:cubicBezTo>
                  <a:cubicBezTo>
                    <a:pt x="144" y="72"/>
                    <a:pt x="144" y="72"/>
                    <a:pt x="144" y="72"/>
                  </a:cubicBezTo>
                  <a:cubicBezTo>
                    <a:pt x="157" y="66"/>
                    <a:pt x="157" y="66"/>
                    <a:pt x="157" y="66"/>
                  </a:cubicBezTo>
                  <a:cubicBezTo>
                    <a:pt x="158" y="66"/>
                    <a:pt x="159" y="66"/>
                    <a:pt x="159" y="65"/>
                  </a:cubicBezTo>
                  <a:close/>
                  <a:moveTo>
                    <a:pt x="159" y="108"/>
                  </a:moveTo>
                  <a:cubicBezTo>
                    <a:pt x="159" y="118"/>
                    <a:pt x="159" y="118"/>
                    <a:pt x="159" y="118"/>
                  </a:cubicBezTo>
                  <a:cubicBezTo>
                    <a:pt x="156" y="120"/>
                    <a:pt x="156" y="120"/>
                    <a:pt x="156" y="120"/>
                  </a:cubicBezTo>
                  <a:cubicBezTo>
                    <a:pt x="154" y="121"/>
                    <a:pt x="153" y="123"/>
                    <a:pt x="154" y="126"/>
                  </a:cubicBezTo>
                  <a:cubicBezTo>
                    <a:pt x="159" y="136"/>
                    <a:pt x="159" y="136"/>
                    <a:pt x="159" y="136"/>
                  </a:cubicBezTo>
                  <a:cubicBezTo>
                    <a:pt x="159" y="160"/>
                    <a:pt x="159" y="160"/>
                    <a:pt x="159" y="160"/>
                  </a:cubicBezTo>
                  <a:cubicBezTo>
                    <a:pt x="159" y="159"/>
                    <a:pt x="159" y="159"/>
                    <a:pt x="159" y="159"/>
                  </a:cubicBezTo>
                  <a:cubicBezTo>
                    <a:pt x="158" y="157"/>
                    <a:pt x="155" y="156"/>
                    <a:pt x="153" y="157"/>
                  </a:cubicBezTo>
                  <a:cubicBezTo>
                    <a:pt x="144" y="162"/>
                    <a:pt x="144" y="162"/>
                    <a:pt x="144" y="162"/>
                  </a:cubicBezTo>
                  <a:cubicBezTo>
                    <a:pt x="144" y="151"/>
                    <a:pt x="144" y="151"/>
                    <a:pt x="144" y="151"/>
                  </a:cubicBezTo>
                  <a:cubicBezTo>
                    <a:pt x="149" y="148"/>
                    <a:pt x="149" y="148"/>
                    <a:pt x="149" y="148"/>
                  </a:cubicBezTo>
                  <a:cubicBezTo>
                    <a:pt x="151" y="147"/>
                    <a:pt x="152" y="145"/>
                    <a:pt x="151" y="143"/>
                  </a:cubicBezTo>
                  <a:cubicBezTo>
                    <a:pt x="151" y="143"/>
                    <a:pt x="151" y="143"/>
                    <a:pt x="151" y="143"/>
                  </a:cubicBezTo>
                  <a:cubicBezTo>
                    <a:pt x="145" y="130"/>
                    <a:pt x="145" y="130"/>
                    <a:pt x="145" y="130"/>
                  </a:cubicBezTo>
                  <a:cubicBezTo>
                    <a:pt x="145" y="129"/>
                    <a:pt x="144" y="129"/>
                    <a:pt x="144" y="128"/>
                  </a:cubicBezTo>
                  <a:cubicBezTo>
                    <a:pt x="144" y="104"/>
                    <a:pt x="144" y="104"/>
                    <a:pt x="144" y="104"/>
                  </a:cubicBezTo>
                  <a:cubicBezTo>
                    <a:pt x="146" y="109"/>
                    <a:pt x="146" y="109"/>
                    <a:pt x="146" y="109"/>
                  </a:cubicBezTo>
                  <a:cubicBezTo>
                    <a:pt x="147" y="111"/>
                    <a:pt x="150" y="112"/>
                    <a:pt x="152" y="111"/>
                  </a:cubicBezTo>
                  <a:lnTo>
                    <a:pt x="159" y="108"/>
                  </a:lnTo>
                  <a:close/>
                  <a:moveTo>
                    <a:pt x="132" y="2"/>
                  </a:moveTo>
                  <a:cubicBezTo>
                    <a:pt x="123" y="7"/>
                    <a:pt x="123" y="7"/>
                    <a:pt x="123" y="7"/>
                  </a:cubicBezTo>
                  <a:cubicBezTo>
                    <a:pt x="123" y="30"/>
                    <a:pt x="123" y="30"/>
                    <a:pt x="123" y="30"/>
                  </a:cubicBezTo>
                  <a:cubicBezTo>
                    <a:pt x="137" y="23"/>
                    <a:pt x="137" y="23"/>
                    <a:pt x="137" y="23"/>
                  </a:cubicBezTo>
                  <a:cubicBezTo>
                    <a:pt x="139" y="22"/>
                    <a:pt x="142" y="22"/>
                    <a:pt x="144" y="22"/>
                  </a:cubicBezTo>
                  <a:cubicBezTo>
                    <a:pt x="144" y="0"/>
                    <a:pt x="144" y="0"/>
                    <a:pt x="144" y="0"/>
                  </a:cubicBezTo>
                  <a:cubicBezTo>
                    <a:pt x="140" y="0"/>
                    <a:pt x="136" y="1"/>
                    <a:pt x="132" y="2"/>
                  </a:cubicBezTo>
                  <a:close/>
                  <a:moveTo>
                    <a:pt x="123" y="225"/>
                  </a:moveTo>
                  <a:cubicBezTo>
                    <a:pt x="144" y="216"/>
                    <a:pt x="144" y="216"/>
                    <a:pt x="144" y="216"/>
                  </a:cubicBezTo>
                  <a:cubicBezTo>
                    <a:pt x="144" y="187"/>
                    <a:pt x="144" y="187"/>
                    <a:pt x="144" y="187"/>
                  </a:cubicBezTo>
                  <a:cubicBezTo>
                    <a:pt x="135" y="191"/>
                    <a:pt x="135" y="191"/>
                    <a:pt x="135" y="191"/>
                  </a:cubicBezTo>
                  <a:cubicBezTo>
                    <a:pt x="133" y="192"/>
                    <a:pt x="130" y="191"/>
                    <a:pt x="129" y="189"/>
                  </a:cubicBezTo>
                  <a:cubicBezTo>
                    <a:pt x="123" y="177"/>
                    <a:pt x="123" y="177"/>
                    <a:pt x="123" y="177"/>
                  </a:cubicBezTo>
                  <a:cubicBezTo>
                    <a:pt x="123" y="225"/>
                    <a:pt x="123" y="225"/>
                    <a:pt x="123" y="225"/>
                  </a:cubicBezTo>
                  <a:close/>
                  <a:moveTo>
                    <a:pt x="144" y="72"/>
                  </a:moveTo>
                  <a:cubicBezTo>
                    <a:pt x="144" y="89"/>
                    <a:pt x="144" y="89"/>
                    <a:pt x="144" y="89"/>
                  </a:cubicBezTo>
                  <a:cubicBezTo>
                    <a:pt x="142" y="90"/>
                    <a:pt x="142" y="90"/>
                    <a:pt x="142" y="90"/>
                  </a:cubicBezTo>
                  <a:cubicBezTo>
                    <a:pt x="140" y="91"/>
                    <a:pt x="139" y="94"/>
                    <a:pt x="140" y="96"/>
                  </a:cubicBezTo>
                  <a:cubicBezTo>
                    <a:pt x="144" y="104"/>
                    <a:pt x="144" y="104"/>
                    <a:pt x="144" y="104"/>
                  </a:cubicBezTo>
                  <a:cubicBezTo>
                    <a:pt x="144" y="128"/>
                    <a:pt x="144" y="128"/>
                    <a:pt x="144" y="128"/>
                  </a:cubicBezTo>
                  <a:cubicBezTo>
                    <a:pt x="143" y="127"/>
                    <a:pt x="141" y="127"/>
                    <a:pt x="139" y="128"/>
                  </a:cubicBezTo>
                  <a:cubicBezTo>
                    <a:pt x="123" y="135"/>
                    <a:pt x="123" y="135"/>
                    <a:pt x="123" y="135"/>
                  </a:cubicBezTo>
                  <a:cubicBezTo>
                    <a:pt x="123" y="125"/>
                    <a:pt x="123" y="125"/>
                    <a:pt x="123" y="125"/>
                  </a:cubicBezTo>
                  <a:cubicBezTo>
                    <a:pt x="135" y="119"/>
                    <a:pt x="135" y="119"/>
                    <a:pt x="135" y="119"/>
                  </a:cubicBezTo>
                  <a:cubicBezTo>
                    <a:pt x="137" y="118"/>
                    <a:pt x="138" y="115"/>
                    <a:pt x="137" y="113"/>
                  </a:cubicBezTo>
                  <a:cubicBezTo>
                    <a:pt x="137" y="113"/>
                    <a:pt x="137" y="113"/>
                    <a:pt x="137" y="113"/>
                  </a:cubicBezTo>
                  <a:cubicBezTo>
                    <a:pt x="131" y="100"/>
                    <a:pt x="131" y="100"/>
                    <a:pt x="131" y="100"/>
                  </a:cubicBezTo>
                  <a:cubicBezTo>
                    <a:pt x="130" y="98"/>
                    <a:pt x="128" y="97"/>
                    <a:pt x="126" y="98"/>
                  </a:cubicBezTo>
                  <a:cubicBezTo>
                    <a:pt x="123" y="99"/>
                    <a:pt x="123" y="99"/>
                    <a:pt x="123" y="99"/>
                  </a:cubicBezTo>
                  <a:cubicBezTo>
                    <a:pt x="123" y="82"/>
                    <a:pt x="123" y="82"/>
                    <a:pt x="123" y="82"/>
                  </a:cubicBezTo>
                  <a:cubicBezTo>
                    <a:pt x="144" y="72"/>
                    <a:pt x="144" y="72"/>
                    <a:pt x="144" y="72"/>
                  </a:cubicBezTo>
                  <a:close/>
                  <a:moveTo>
                    <a:pt x="144" y="151"/>
                  </a:moveTo>
                  <a:cubicBezTo>
                    <a:pt x="144" y="162"/>
                    <a:pt x="144" y="162"/>
                    <a:pt x="144" y="162"/>
                  </a:cubicBezTo>
                  <a:cubicBezTo>
                    <a:pt x="125" y="171"/>
                    <a:pt x="125" y="171"/>
                    <a:pt x="125" y="171"/>
                  </a:cubicBezTo>
                  <a:cubicBezTo>
                    <a:pt x="124" y="171"/>
                    <a:pt x="124" y="172"/>
                    <a:pt x="123" y="172"/>
                  </a:cubicBezTo>
                  <a:cubicBezTo>
                    <a:pt x="123" y="161"/>
                    <a:pt x="123" y="161"/>
                    <a:pt x="123" y="161"/>
                  </a:cubicBezTo>
                  <a:lnTo>
                    <a:pt x="144" y="151"/>
                  </a:lnTo>
                  <a:close/>
                  <a:moveTo>
                    <a:pt x="123" y="7"/>
                  </a:moveTo>
                  <a:cubicBezTo>
                    <a:pt x="99" y="18"/>
                    <a:pt x="99" y="18"/>
                    <a:pt x="99" y="18"/>
                  </a:cubicBezTo>
                  <a:cubicBezTo>
                    <a:pt x="99" y="41"/>
                    <a:pt x="99" y="41"/>
                    <a:pt x="99" y="41"/>
                  </a:cubicBezTo>
                  <a:cubicBezTo>
                    <a:pt x="123" y="30"/>
                    <a:pt x="123" y="30"/>
                    <a:pt x="123" y="30"/>
                  </a:cubicBezTo>
                  <a:cubicBezTo>
                    <a:pt x="123" y="7"/>
                    <a:pt x="123" y="7"/>
                    <a:pt x="123" y="7"/>
                  </a:cubicBezTo>
                  <a:close/>
                  <a:moveTo>
                    <a:pt x="99" y="236"/>
                  </a:moveTo>
                  <a:cubicBezTo>
                    <a:pt x="100" y="236"/>
                    <a:pt x="102" y="235"/>
                    <a:pt x="103" y="235"/>
                  </a:cubicBezTo>
                  <a:cubicBezTo>
                    <a:pt x="123" y="225"/>
                    <a:pt x="123" y="225"/>
                    <a:pt x="123" y="225"/>
                  </a:cubicBezTo>
                  <a:cubicBezTo>
                    <a:pt x="123" y="177"/>
                    <a:pt x="123" y="177"/>
                    <a:pt x="123" y="177"/>
                  </a:cubicBezTo>
                  <a:cubicBezTo>
                    <a:pt x="123" y="176"/>
                    <a:pt x="123" y="176"/>
                    <a:pt x="123" y="176"/>
                  </a:cubicBezTo>
                  <a:cubicBezTo>
                    <a:pt x="122" y="175"/>
                    <a:pt x="123" y="174"/>
                    <a:pt x="123" y="172"/>
                  </a:cubicBezTo>
                  <a:cubicBezTo>
                    <a:pt x="123" y="161"/>
                    <a:pt x="123" y="161"/>
                    <a:pt x="123" y="161"/>
                  </a:cubicBezTo>
                  <a:cubicBezTo>
                    <a:pt x="121" y="162"/>
                    <a:pt x="121" y="162"/>
                    <a:pt x="121" y="162"/>
                  </a:cubicBezTo>
                  <a:cubicBezTo>
                    <a:pt x="119" y="163"/>
                    <a:pt x="116" y="162"/>
                    <a:pt x="115" y="159"/>
                  </a:cubicBezTo>
                  <a:cubicBezTo>
                    <a:pt x="109" y="147"/>
                    <a:pt x="109" y="147"/>
                    <a:pt x="109" y="147"/>
                  </a:cubicBezTo>
                  <a:cubicBezTo>
                    <a:pt x="108" y="145"/>
                    <a:pt x="109" y="142"/>
                    <a:pt x="111" y="141"/>
                  </a:cubicBezTo>
                  <a:cubicBezTo>
                    <a:pt x="123" y="135"/>
                    <a:pt x="123" y="135"/>
                    <a:pt x="123" y="135"/>
                  </a:cubicBezTo>
                  <a:cubicBezTo>
                    <a:pt x="123" y="125"/>
                    <a:pt x="123" y="125"/>
                    <a:pt x="123" y="125"/>
                  </a:cubicBezTo>
                  <a:cubicBezTo>
                    <a:pt x="107" y="132"/>
                    <a:pt x="107" y="132"/>
                    <a:pt x="107" y="132"/>
                  </a:cubicBezTo>
                  <a:cubicBezTo>
                    <a:pt x="105" y="133"/>
                    <a:pt x="102" y="132"/>
                    <a:pt x="101" y="130"/>
                  </a:cubicBezTo>
                  <a:cubicBezTo>
                    <a:pt x="99" y="124"/>
                    <a:pt x="99" y="124"/>
                    <a:pt x="99" y="124"/>
                  </a:cubicBezTo>
                  <a:cubicBezTo>
                    <a:pt x="99" y="150"/>
                    <a:pt x="99" y="150"/>
                    <a:pt x="99" y="150"/>
                  </a:cubicBezTo>
                  <a:cubicBezTo>
                    <a:pt x="99" y="150"/>
                    <a:pt x="99" y="151"/>
                    <a:pt x="100" y="151"/>
                  </a:cubicBezTo>
                  <a:cubicBezTo>
                    <a:pt x="106" y="164"/>
                    <a:pt x="106" y="164"/>
                    <a:pt x="106" y="164"/>
                  </a:cubicBezTo>
                  <a:cubicBezTo>
                    <a:pt x="106" y="164"/>
                    <a:pt x="106" y="164"/>
                    <a:pt x="106" y="164"/>
                  </a:cubicBezTo>
                  <a:cubicBezTo>
                    <a:pt x="107" y="166"/>
                    <a:pt x="106" y="169"/>
                    <a:pt x="104" y="170"/>
                  </a:cubicBezTo>
                  <a:cubicBezTo>
                    <a:pt x="99" y="172"/>
                    <a:pt x="99" y="172"/>
                    <a:pt x="99" y="172"/>
                  </a:cubicBezTo>
                  <a:cubicBezTo>
                    <a:pt x="99" y="183"/>
                    <a:pt x="99" y="183"/>
                    <a:pt x="99" y="183"/>
                  </a:cubicBezTo>
                  <a:cubicBezTo>
                    <a:pt x="108" y="179"/>
                    <a:pt x="108" y="179"/>
                    <a:pt x="108" y="179"/>
                  </a:cubicBezTo>
                  <a:cubicBezTo>
                    <a:pt x="110" y="178"/>
                    <a:pt x="113" y="179"/>
                    <a:pt x="114" y="181"/>
                  </a:cubicBezTo>
                  <a:cubicBezTo>
                    <a:pt x="120" y="194"/>
                    <a:pt x="120" y="194"/>
                    <a:pt x="120" y="194"/>
                  </a:cubicBezTo>
                  <a:cubicBezTo>
                    <a:pt x="120" y="194"/>
                    <a:pt x="120" y="194"/>
                    <a:pt x="120" y="194"/>
                  </a:cubicBezTo>
                  <a:cubicBezTo>
                    <a:pt x="121" y="196"/>
                    <a:pt x="120" y="198"/>
                    <a:pt x="118" y="199"/>
                  </a:cubicBezTo>
                  <a:cubicBezTo>
                    <a:pt x="99" y="208"/>
                    <a:pt x="99" y="208"/>
                    <a:pt x="99" y="208"/>
                  </a:cubicBezTo>
                  <a:cubicBezTo>
                    <a:pt x="99" y="236"/>
                    <a:pt x="99" y="236"/>
                    <a:pt x="99" y="236"/>
                  </a:cubicBezTo>
                  <a:close/>
                  <a:moveTo>
                    <a:pt x="123" y="82"/>
                  </a:moveTo>
                  <a:cubicBezTo>
                    <a:pt x="123" y="99"/>
                    <a:pt x="123" y="99"/>
                    <a:pt x="123" y="99"/>
                  </a:cubicBezTo>
                  <a:cubicBezTo>
                    <a:pt x="99" y="111"/>
                    <a:pt x="99" y="111"/>
                    <a:pt x="99" y="111"/>
                  </a:cubicBezTo>
                  <a:cubicBezTo>
                    <a:pt x="99" y="94"/>
                    <a:pt x="99" y="94"/>
                    <a:pt x="99" y="94"/>
                  </a:cubicBezTo>
                  <a:lnTo>
                    <a:pt x="123" y="82"/>
                  </a:lnTo>
                  <a:close/>
                  <a:moveTo>
                    <a:pt x="99" y="18"/>
                  </a:moveTo>
                  <a:cubicBezTo>
                    <a:pt x="71" y="31"/>
                    <a:pt x="71" y="31"/>
                    <a:pt x="71" y="31"/>
                  </a:cubicBezTo>
                  <a:cubicBezTo>
                    <a:pt x="71" y="54"/>
                    <a:pt x="71" y="54"/>
                    <a:pt x="71" y="54"/>
                  </a:cubicBezTo>
                  <a:cubicBezTo>
                    <a:pt x="99" y="41"/>
                    <a:pt x="99" y="41"/>
                    <a:pt x="99" y="41"/>
                  </a:cubicBezTo>
                  <a:cubicBezTo>
                    <a:pt x="99" y="18"/>
                    <a:pt x="99" y="18"/>
                    <a:pt x="99" y="18"/>
                  </a:cubicBezTo>
                  <a:close/>
                  <a:moveTo>
                    <a:pt x="71" y="227"/>
                  </a:moveTo>
                  <a:cubicBezTo>
                    <a:pt x="77" y="235"/>
                    <a:pt x="88" y="239"/>
                    <a:pt x="99" y="236"/>
                  </a:cubicBezTo>
                  <a:cubicBezTo>
                    <a:pt x="99" y="208"/>
                    <a:pt x="99" y="208"/>
                    <a:pt x="99" y="208"/>
                  </a:cubicBezTo>
                  <a:cubicBezTo>
                    <a:pt x="89" y="212"/>
                    <a:pt x="89" y="212"/>
                    <a:pt x="89" y="212"/>
                  </a:cubicBezTo>
                  <a:cubicBezTo>
                    <a:pt x="87" y="213"/>
                    <a:pt x="85" y="213"/>
                    <a:pt x="84" y="210"/>
                  </a:cubicBezTo>
                  <a:cubicBezTo>
                    <a:pt x="78" y="197"/>
                    <a:pt x="78" y="197"/>
                    <a:pt x="78" y="197"/>
                  </a:cubicBezTo>
                  <a:cubicBezTo>
                    <a:pt x="77" y="195"/>
                    <a:pt x="78" y="193"/>
                    <a:pt x="80" y="192"/>
                  </a:cubicBezTo>
                  <a:cubicBezTo>
                    <a:pt x="99" y="183"/>
                    <a:pt x="99" y="183"/>
                    <a:pt x="99" y="183"/>
                  </a:cubicBezTo>
                  <a:cubicBezTo>
                    <a:pt x="99" y="172"/>
                    <a:pt x="99" y="172"/>
                    <a:pt x="99" y="172"/>
                  </a:cubicBezTo>
                  <a:cubicBezTo>
                    <a:pt x="75" y="183"/>
                    <a:pt x="75" y="183"/>
                    <a:pt x="75" y="183"/>
                  </a:cubicBezTo>
                  <a:cubicBezTo>
                    <a:pt x="74" y="184"/>
                    <a:pt x="72" y="183"/>
                    <a:pt x="71" y="182"/>
                  </a:cubicBezTo>
                  <a:cubicBezTo>
                    <a:pt x="71" y="227"/>
                    <a:pt x="71" y="227"/>
                    <a:pt x="71" y="227"/>
                  </a:cubicBezTo>
                  <a:close/>
                  <a:moveTo>
                    <a:pt x="99" y="94"/>
                  </a:moveTo>
                  <a:cubicBezTo>
                    <a:pt x="99" y="111"/>
                    <a:pt x="99" y="111"/>
                    <a:pt x="99" y="111"/>
                  </a:cubicBezTo>
                  <a:cubicBezTo>
                    <a:pt x="97" y="111"/>
                    <a:pt x="97" y="111"/>
                    <a:pt x="97" y="111"/>
                  </a:cubicBezTo>
                  <a:cubicBezTo>
                    <a:pt x="95" y="112"/>
                    <a:pt x="94" y="115"/>
                    <a:pt x="95" y="117"/>
                  </a:cubicBezTo>
                  <a:cubicBezTo>
                    <a:pt x="99" y="124"/>
                    <a:pt x="99" y="124"/>
                    <a:pt x="99" y="124"/>
                  </a:cubicBezTo>
                  <a:cubicBezTo>
                    <a:pt x="99" y="150"/>
                    <a:pt x="99" y="150"/>
                    <a:pt x="99" y="150"/>
                  </a:cubicBezTo>
                  <a:cubicBezTo>
                    <a:pt x="97" y="149"/>
                    <a:pt x="96" y="148"/>
                    <a:pt x="94" y="149"/>
                  </a:cubicBezTo>
                  <a:cubicBezTo>
                    <a:pt x="71" y="160"/>
                    <a:pt x="71" y="160"/>
                    <a:pt x="71" y="160"/>
                  </a:cubicBezTo>
                  <a:cubicBezTo>
                    <a:pt x="71" y="149"/>
                    <a:pt x="71" y="149"/>
                    <a:pt x="71" y="149"/>
                  </a:cubicBezTo>
                  <a:cubicBezTo>
                    <a:pt x="90" y="140"/>
                    <a:pt x="90" y="140"/>
                    <a:pt x="90" y="140"/>
                  </a:cubicBezTo>
                  <a:cubicBezTo>
                    <a:pt x="92" y="139"/>
                    <a:pt x="93" y="136"/>
                    <a:pt x="92" y="134"/>
                  </a:cubicBezTo>
                  <a:cubicBezTo>
                    <a:pt x="92" y="134"/>
                    <a:pt x="92" y="134"/>
                    <a:pt x="92" y="134"/>
                  </a:cubicBezTo>
                  <a:cubicBezTo>
                    <a:pt x="86" y="122"/>
                    <a:pt x="86" y="122"/>
                    <a:pt x="86" y="122"/>
                  </a:cubicBezTo>
                  <a:cubicBezTo>
                    <a:pt x="85" y="119"/>
                    <a:pt x="82" y="118"/>
                    <a:pt x="80" y="119"/>
                  </a:cubicBezTo>
                  <a:cubicBezTo>
                    <a:pt x="71" y="124"/>
                    <a:pt x="71" y="124"/>
                    <a:pt x="71" y="124"/>
                  </a:cubicBezTo>
                  <a:cubicBezTo>
                    <a:pt x="71" y="107"/>
                    <a:pt x="71" y="107"/>
                    <a:pt x="71" y="107"/>
                  </a:cubicBezTo>
                  <a:lnTo>
                    <a:pt x="99" y="94"/>
                  </a:lnTo>
                  <a:close/>
                  <a:moveTo>
                    <a:pt x="71" y="31"/>
                  </a:moveTo>
                  <a:cubicBezTo>
                    <a:pt x="20" y="55"/>
                    <a:pt x="20" y="55"/>
                    <a:pt x="20" y="55"/>
                  </a:cubicBezTo>
                  <a:cubicBezTo>
                    <a:pt x="6" y="62"/>
                    <a:pt x="0" y="78"/>
                    <a:pt x="7" y="91"/>
                  </a:cubicBezTo>
                  <a:cubicBezTo>
                    <a:pt x="68" y="222"/>
                    <a:pt x="68" y="222"/>
                    <a:pt x="68" y="222"/>
                  </a:cubicBezTo>
                  <a:cubicBezTo>
                    <a:pt x="69" y="223"/>
                    <a:pt x="70" y="225"/>
                    <a:pt x="71" y="227"/>
                  </a:cubicBezTo>
                  <a:cubicBezTo>
                    <a:pt x="71" y="182"/>
                    <a:pt x="71" y="182"/>
                    <a:pt x="71" y="182"/>
                  </a:cubicBezTo>
                  <a:cubicBezTo>
                    <a:pt x="71" y="182"/>
                    <a:pt x="70" y="181"/>
                    <a:pt x="70" y="181"/>
                  </a:cubicBezTo>
                  <a:cubicBezTo>
                    <a:pt x="64" y="168"/>
                    <a:pt x="64" y="168"/>
                    <a:pt x="64" y="168"/>
                  </a:cubicBezTo>
                  <a:cubicBezTo>
                    <a:pt x="63" y="166"/>
                    <a:pt x="64" y="163"/>
                    <a:pt x="66" y="162"/>
                  </a:cubicBezTo>
                  <a:cubicBezTo>
                    <a:pt x="71" y="160"/>
                    <a:pt x="71" y="160"/>
                    <a:pt x="71" y="160"/>
                  </a:cubicBezTo>
                  <a:cubicBezTo>
                    <a:pt x="71" y="149"/>
                    <a:pt x="71" y="149"/>
                    <a:pt x="71" y="149"/>
                  </a:cubicBezTo>
                  <a:cubicBezTo>
                    <a:pt x="62" y="153"/>
                    <a:pt x="62" y="153"/>
                    <a:pt x="62" y="153"/>
                  </a:cubicBezTo>
                  <a:cubicBezTo>
                    <a:pt x="60" y="154"/>
                    <a:pt x="57" y="153"/>
                    <a:pt x="56" y="151"/>
                  </a:cubicBezTo>
                  <a:cubicBezTo>
                    <a:pt x="50" y="138"/>
                    <a:pt x="50" y="138"/>
                    <a:pt x="50" y="138"/>
                  </a:cubicBezTo>
                  <a:cubicBezTo>
                    <a:pt x="49" y="136"/>
                    <a:pt x="50" y="134"/>
                    <a:pt x="52" y="133"/>
                  </a:cubicBezTo>
                  <a:cubicBezTo>
                    <a:pt x="71" y="124"/>
                    <a:pt x="71" y="124"/>
                    <a:pt x="71" y="124"/>
                  </a:cubicBezTo>
                  <a:cubicBezTo>
                    <a:pt x="71" y="107"/>
                    <a:pt x="71" y="107"/>
                    <a:pt x="71" y="107"/>
                  </a:cubicBezTo>
                  <a:cubicBezTo>
                    <a:pt x="53" y="115"/>
                    <a:pt x="53" y="115"/>
                    <a:pt x="53" y="115"/>
                  </a:cubicBezTo>
                  <a:cubicBezTo>
                    <a:pt x="46" y="118"/>
                    <a:pt x="38" y="116"/>
                    <a:pt x="35" y="109"/>
                  </a:cubicBezTo>
                  <a:cubicBezTo>
                    <a:pt x="26" y="89"/>
                    <a:pt x="26" y="89"/>
                    <a:pt x="26" y="89"/>
                  </a:cubicBezTo>
                  <a:cubicBezTo>
                    <a:pt x="23" y="83"/>
                    <a:pt x="26" y="75"/>
                    <a:pt x="33" y="72"/>
                  </a:cubicBezTo>
                  <a:cubicBezTo>
                    <a:pt x="71" y="54"/>
                    <a:pt x="71" y="54"/>
                    <a:pt x="71" y="54"/>
                  </a:cubicBezTo>
                  <a:lnTo>
                    <a:pt x="71" y="31"/>
                  </a:lnTo>
                  <a:close/>
                </a:path>
              </a:pathLst>
            </a:cu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61" name="Rectangle 59">
              <a:extLst>
                <a:ext uri="{FF2B5EF4-FFF2-40B4-BE49-F238E27FC236}">
                  <a16:creationId xmlns:a16="http://schemas.microsoft.com/office/drawing/2014/main" id="{EFE92378-105A-493A-86A5-AF74D967CF4F}"/>
                </a:ext>
              </a:extLst>
            </p:cNvPr>
            <p:cNvSpPr>
              <a:spLocks noChangeArrowheads="1"/>
            </p:cNvSpPr>
            <p:nvPr/>
          </p:nvSpPr>
          <p:spPr bwMode="auto">
            <a:xfrm>
              <a:off x="6297964" y="3401792"/>
              <a:ext cx="540582" cy="27372"/>
            </a:xfrm>
            <a:prstGeom prst="rect">
              <a:avLst/>
            </a:pr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62" name="Rectangle 60">
              <a:extLst>
                <a:ext uri="{FF2B5EF4-FFF2-40B4-BE49-F238E27FC236}">
                  <a16:creationId xmlns:a16="http://schemas.microsoft.com/office/drawing/2014/main" id="{8BDC9F6C-4015-4601-A05C-E82EC264D1BD}"/>
                </a:ext>
              </a:extLst>
            </p:cNvPr>
            <p:cNvSpPr>
              <a:spLocks noChangeArrowheads="1"/>
            </p:cNvSpPr>
            <p:nvPr/>
          </p:nvSpPr>
          <p:spPr bwMode="auto">
            <a:xfrm>
              <a:off x="6319861" y="3347050"/>
              <a:ext cx="496788" cy="27372"/>
            </a:xfrm>
            <a:prstGeom prst="rect">
              <a:avLst/>
            </a:pr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63" name="Rectangle 61">
              <a:extLst>
                <a:ext uri="{FF2B5EF4-FFF2-40B4-BE49-F238E27FC236}">
                  <a16:creationId xmlns:a16="http://schemas.microsoft.com/office/drawing/2014/main" id="{F575D922-8031-49EA-918A-1FB599B64322}"/>
                </a:ext>
              </a:extLst>
            </p:cNvPr>
            <p:cNvSpPr>
              <a:spLocks noChangeArrowheads="1"/>
            </p:cNvSpPr>
            <p:nvPr/>
          </p:nvSpPr>
          <p:spPr bwMode="auto">
            <a:xfrm>
              <a:off x="6515565" y="3290938"/>
              <a:ext cx="105380" cy="27372"/>
            </a:xfrm>
            <a:prstGeom prst="rect">
              <a:avLst/>
            </a:pr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64" name="Rectangle 62">
              <a:extLst>
                <a:ext uri="{FF2B5EF4-FFF2-40B4-BE49-F238E27FC236}">
                  <a16:creationId xmlns:a16="http://schemas.microsoft.com/office/drawing/2014/main" id="{F09C477D-A094-4680-A456-F5B637CE73BB}"/>
                </a:ext>
              </a:extLst>
            </p:cNvPr>
            <p:cNvSpPr>
              <a:spLocks noChangeArrowheads="1"/>
            </p:cNvSpPr>
            <p:nvPr/>
          </p:nvSpPr>
          <p:spPr bwMode="auto">
            <a:xfrm>
              <a:off x="6534725" y="3089761"/>
              <a:ext cx="67060" cy="218970"/>
            </a:xfrm>
            <a:prstGeom prst="rect">
              <a:avLst/>
            </a:pr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65" name="Rectangle 63">
              <a:extLst>
                <a:ext uri="{FF2B5EF4-FFF2-40B4-BE49-F238E27FC236}">
                  <a16:creationId xmlns:a16="http://schemas.microsoft.com/office/drawing/2014/main" id="{1C1F090F-62E7-4DF9-899A-7977D8682A9A}"/>
                </a:ext>
              </a:extLst>
            </p:cNvPr>
            <p:cNvSpPr>
              <a:spLocks noChangeArrowheads="1"/>
            </p:cNvSpPr>
            <p:nvPr/>
          </p:nvSpPr>
          <p:spPr bwMode="auto">
            <a:xfrm>
              <a:off x="6515565" y="3078812"/>
              <a:ext cx="105380" cy="27372"/>
            </a:xfrm>
            <a:prstGeom prst="rect">
              <a:avLst/>
            </a:pr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66" name="Rectangle 64">
              <a:extLst>
                <a:ext uri="{FF2B5EF4-FFF2-40B4-BE49-F238E27FC236}">
                  <a16:creationId xmlns:a16="http://schemas.microsoft.com/office/drawing/2014/main" id="{3F56CE9A-FBCF-448F-AB1C-6C9BB380C8F1}"/>
                </a:ext>
              </a:extLst>
            </p:cNvPr>
            <p:cNvSpPr>
              <a:spLocks noChangeArrowheads="1"/>
            </p:cNvSpPr>
            <p:nvPr/>
          </p:nvSpPr>
          <p:spPr bwMode="auto">
            <a:xfrm>
              <a:off x="6675686" y="3290938"/>
              <a:ext cx="102642" cy="27372"/>
            </a:xfrm>
            <a:prstGeom prst="rect">
              <a:avLst/>
            </a:pr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67" name="Rectangle 65">
              <a:extLst>
                <a:ext uri="{FF2B5EF4-FFF2-40B4-BE49-F238E27FC236}">
                  <a16:creationId xmlns:a16="http://schemas.microsoft.com/office/drawing/2014/main" id="{32119D81-953E-40A8-885E-7F8837CEEBBC}"/>
                </a:ext>
              </a:extLst>
            </p:cNvPr>
            <p:cNvSpPr>
              <a:spLocks noChangeArrowheads="1"/>
            </p:cNvSpPr>
            <p:nvPr/>
          </p:nvSpPr>
          <p:spPr bwMode="auto">
            <a:xfrm>
              <a:off x="6693478" y="3089761"/>
              <a:ext cx="65691" cy="218970"/>
            </a:xfrm>
            <a:prstGeom prst="rect">
              <a:avLst/>
            </a:pr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68" name="Rectangle 66">
              <a:extLst>
                <a:ext uri="{FF2B5EF4-FFF2-40B4-BE49-F238E27FC236}">
                  <a16:creationId xmlns:a16="http://schemas.microsoft.com/office/drawing/2014/main" id="{624F55EB-6ED4-42E0-8258-D784E4CCB3E9}"/>
                </a:ext>
              </a:extLst>
            </p:cNvPr>
            <p:cNvSpPr>
              <a:spLocks noChangeArrowheads="1"/>
            </p:cNvSpPr>
            <p:nvPr/>
          </p:nvSpPr>
          <p:spPr bwMode="auto">
            <a:xfrm>
              <a:off x="6675686" y="3078812"/>
              <a:ext cx="102642" cy="27372"/>
            </a:xfrm>
            <a:prstGeom prst="rect">
              <a:avLst/>
            </a:pr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69" name="Rectangle 67">
              <a:extLst>
                <a:ext uri="{FF2B5EF4-FFF2-40B4-BE49-F238E27FC236}">
                  <a16:creationId xmlns:a16="http://schemas.microsoft.com/office/drawing/2014/main" id="{22953CA7-214B-4EB8-B94B-BFD04D776D14}"/>
                </a:ext>
              </a:extLst>
            </p:cNvPr>
            <p:cNvSpPr>
              <a:spLocks noChangeArrowheads="1"/>
            </p:cNvSpPr>
            <p:nvPr/>
          </p:nvSpPr>
          <p:spPr bwMode="auto">
            <a:xfrm>
              <a:off x="6358179" y="3290938"/>
              <a:ext cx="105380" cy="27372"/>
            </a:xfrm>
            <a:prstGeom prst="rect">
              <a:avLst/>
            </a:pr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70" name="Rectangle 68">
              <a:extLst>
                <a:ext uri="{FF2B5EF4-FFF2-40B4-BE49-F238E27FC236}">
                  <a16:creationId xmlns:a16="http://schemas.microsoft.com/office/drawing/2014/main" id="{1C4644A2-9D6A-4FFC-8D3B-45C93CBE8016}"/>
                </a:ext>
              </a:extLst>
            </p:cNvPr>
            <p:cNvSpPr>
              <a:spLocks noChangeArrowheads="1"/>
            </p:cNvSpPr>
            <p:nvPr/>
          </p:nvSpPr>
          <p:spPr bwMode="auto">
            <a:xfrm>
              <a:off x="6375973" y="3089761"/>
              <a:ext cx="68428" cy="218970"/>
            </a:xfrm>
            <a:prstGeom prst="rect">
              <a:avLst/>
            </a:pr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71" name="Rectangle 69">
              <a:extLst>
                <a:ext uri="{FF2B5EF4-FFF2-40B4-BE49-F238E27FC236}">
                  <a16:creationId xmlns:a16="http://schemas.microsoft.com/office/drawing/2014/main" id="{DE25BD03-08CB-40D1-8CD8-33BF089698DE}"/>
                </a:ext>
              </a:extLst>
            </p:cNvPr>
            <p:cNvSpPr>
              <a:spLocks noChangeArrowheads="1"/>
            </p:cNvSpPr>
            <p:nvPr/>
          </p:nvSpPr>
          <p:spPr bwMode="auto">
            <a:xfrm>
              <a:off x="6358179" y="3078812"/>
              <a:ext cx="105380" cy="27372"/>
            </a:xfrm>
            <a:prstGeom prst="rect">
              <a:avLst/>
            </a:pr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72" name="Rectangle 70">
              <a:extLst>
                <a:ext uri="{FF2B5EF4-FFF2-40B4-BE49-F238E27FC236}">
                  <a16:creationId xmlns:a16="http://schemas.microsoft.com/office/drawing/2014/main" id="{0EB46232-0081-4888-9FD0-3B42C78B10A9}"/>
                </a:ext>
              </a:extLst>
            </p:cNvPr>
            <p:cNvSpPr>
              <a:spLocks noChangeArrowheads="1"/>
            </p:cNvSpPr>
            <p:nvPr/>
          </p:nvSpPr>
          <p:spPr bwMode="auto">
            <a:xfrm>
              <a:off x="6319861" y="3018595"/>
              <a:ext cx="496788" cy="27372"/>
            </a:xfrm>
            <a:prstGeom prst="rect">
              <a:avLst/>
            </a:pr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73" name="Freeform 71">
              <a:extLst>
                <a:ext uri="{FF2B5EF4-FFF2-40B4-BE49-F238E27FC236}">
                  <a16:creationId xmlns:a16="http://schemas.microsoft.com/office/drawing/2014/main" id="{DFC7D716-6496-48E6-9634-6FDD8221ED52}"/>
                </a:ext>
              </a:extLst>
            </p:cNvPr>
            <p:cNvSpPr>
              <a:spLocks/>
            </p:cNvSpPr>
            <p:nvPr/>
          </p:nvSpPr>
          <p:spPr bwMode="auto">
            <a:xfrm>
              <a:off x="6319861" y="2859843"/>
              <a:ext cx="496788" cy="158754"/>
            </a:xfrm>
            <a:custGeom>
              <a:avLst/>
              <a:gdLst>
                <a:gd name="T0" fmla="*/ 181 w 363"/>
                <a:gd name="T1" fmla="*/ 0 h 116"/>
                <a:gd name="T2" fmla="*/ 363 w 363"/>
                <a:gd name="T3" fmla="*/ 116 h 116"/>
                <a:gd name="T4" fmla="*/ 0 w 363"/>
                <a:gd name="T5" fmla="*/ 116 h 116"/>
                <a:gd name="T6" fmla="*/ 181 w 363"/>
                <a:gd name="T7" fmla="*/ 0 h 116"/>
              </a:gdLst>
              <a:ahLst/>
              <a:cxnLst>
                <a:cxn ang="0">
                  <a:pos x="T0" y="T1"/>
                </a:cxn>
                <a:cxn ang="0">
                  <a:pos x="T2" y="T3"/>
                </a:cxn>
                <a:cxn ang="0">
                  <a:pos x="T4" y="T5"/>
                </a:cxn>
                <a:cxn ang="0">
                  <a:pos x="T6" y="T7"/>
                </a:cxn>
              </a:cxnLst>
              <a:rect l="0" t="0" r="r" b="b"/>
              <a:pathLst>
                <a:path w="363" h="116">
                  <a:moveTo>
                    <a:pt x="181" y="0"/>
                  </a:moveTo>
                  <a:lnTo>
                    <a:pt x="363" y="116"/>
                  </a:lnTo>
                  <a:lnTo>
                    <a:pt x="0" y="116"/>
                  </a:lnTo>
                  <a:lnTo>
                    <a:pt x="181" y="0"/>
                  </a:lnTo>
                  <a:close/>
                </a:path>
              </a:pathLst>
            </a:cu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74" name="Freeform 72">
              <a:extLst>
                <a:ext uri="{FF2B5EF4-FFF2-40B4-BE49-F238E27FC236}">
                  <a16:creationId xmlns:a16="http://schemas.microsoft.com/office/drawing/2014/main" id="{B70DBDA0-9A54-476E-9325-6ABA5FFFD837}"/>
                </a:ext>
              </a:extLst>
            </p:cNvPr>
            <p:cNvSpPr>
              <a:spLocks noEditPoints="1"/>
            </p:cNvSpPr>
            <p:nvPr/>
          </p:nvSpPr>
          <p:spPr bwMode="auto">
            <a:xfrm>
              <a:off x="4954036" y="3003541"/>
              <a:ext cx="689755" cy="450257"/>
            </a:xfrm>
            <a:custGeom>
              <a:avLst/>
              <a:gdLst>
                <a:gd name="T0" fmla="*/ 82 w 367"/>
                <a:gd name="T1" fmla="*/ 27 h 240"/>
                <a:gd name="T2" fmla="*/ 367 w 367"/>
                <a:gd name="T3" fmla="*/ 120 h 240"/>
                <a:gd name="T4" fmla="*/ 82 w 367"/>
                <a:gd name="T5" fmla="*/ 213 h 240"/>
                <a:gd name="T6" fmla="*/ 82 w 367"/>
                <a:gd name="T7" fmla="*/ 177 h 240"/>
                <a:gd name="T8" fmla="*/ 127 w 367"/>
                <a:gd name="T9" fmla="*/ 143 h 240"/>
                <a:gd name="T10" fmla="*/ 127 w 367"/>
                <a:gd name="T11" fmla="*/ 87 h 240"/>
                <a:gd name="T12" fmla="*/ 138 w 367"/>
                <a:gd name="T13" fmla="*/ 87 h 240"/>
                <a:gd name="T14" fmla="*/ 138 w 367"/>
                <a:gd name="T15" fmla="*/ 64 h 240"/>
                <a:gd name="T16" fmla="*/ 127 w 367"/>
                <a:gd name="T17" fmla="*/ 64 h 240"/>
                <a:gd name="T18" fmla="*/ 102 w 367"/>
                <a:gd name="T19" fmla="*/ 64 h 240"/>
                <a:gd name="T20" fmla="*/ 91 w 367"/>
                <a:gd name="T21" fmla="*/ 64 h 240"/>
                <a:gd name="T22" fmla="*/ 91 w 367"/>
                <a:gd name="T23" fmla="*/ 87 h 240"/>
                <a:gd name="T24" fmla="*/ 102 w 367"/>
                <a:gd name="T25" fmla="*/ 87 h 240"/>
                <a:gd name="T26" fmla="*/ 102 w 367"/>
                <a:gd name="T27" fmla="*/ 143 h 240"/>
                <a:gd name="T28" fmla="*/ 82 w 367"/>
                <a:gd name="T29" fmla="*/ 156 h 240"/>
                <a:gd name="T30" fmla="*/ 82 w 367"/>
                <a:gd name="T31" fmla="*/ 27 h 240"/>
                <a:gd name="T32" fmla="*/ 0 w 367"/>
                <a:gd name="T33" fmla="*/ 0 h 240"/>
                <a:gd name="T34" fmla="*/ 82 w 367"/>
                <a:gd name="T35" fmla="*/ 27 h 240"/>
                <a:gd name="T36" fmla="*/ 82 w 367"/>
                <a:gd name="T37" fmla="*/ 156 h 240"/>
                <a:gd name="T38" fmla="*/ 82 w 367"/>
                <a:gd name="T39" fmla="*/ 156 h 240"/>
                <a:gd name="T40" fmla="*/ 62 w 367"/>
                <a:gd name="T41" fmla="*/ 143 h 240"/>
                <a:gd name="T42" fmla="*/ 62 w 367"/>
                <a:gd name="T43" fmla="*/ 87 h 240"/>
                <a:gd name="T44" fmla="*/ 73 w 367"/>
                <a:gd name="T45" fmla="*/ 87 h 240"/>
                <a:gd name="T46" fmla="*/ 73 w 367"/>
                <a:gd name="T47" fmla="*/ 64 h 240"/>
                <a:gd name="T48" fmla="*/ 62 w 367"/>
                <a:gd name="T49" fmla="*/ 64 h 240"/>
                <a:gd name="T50" fmla="*/ 37 w 367"/>
                <a:gd name="T51" fmla="*/ 64 h 240"/>
                <a:gd name="T52" fmla="*/ 26 w 367"/>
                <a:gd name="T53" fmla="*/ 64 h 240"/>
                <a:gd name="T54" fmla="*/ 26 w 367"/>
                <a:gd name="T55" fmla="*/ 87 h 240"/>
                <a:gd name="T56" fmla="*/ 37 w 367"/>
                <a:gd name="T57" fmla="*/ 87 h 240"/>
                <a:gd name="T58" fmla="*/ 37 w 367"/>
                <a:gd name="T59" fmla="*/ 143 h 240"/>
                <a:gd name="T60" fmla="*/ 82 w 367"/>
                <a:gd name="T61" fmla="*/ 177 h 240"/>
                <a:gd name="T62" fmla="*/ 82 w 367"/>
                <a:gd name="T63" fmla="*/ 177 h 240"/>
                <a:gd name="T64" fmla="*/ 82 w 367"/>
                <a:gd name="T65" fmla="*/ 213 h 240"/>
                <a:gd name="T66" fmla="*/ 0 w 367"/>
                <a:gd name="T67" fmla="*/ 240 h 240"/>
                <a:gd name="T68" fmla="*/ 0 w 367"/>
                <a:gd name="T69"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7" h="240">
                  <a:moveTo>
                    <a:pt x="82" y="27"/>
                  </a:moveTo>
                  <a:cubicBezTo>
                    <a:pt x="367" y="120"/>
                    <a:pt x="367" y="120"/>
                    <a:pt x="367" y="120"/>
                  </a:cubicBezTo>
                  <a:cubicBezTo>
                    <a:pt x="82" y="213"/>
                    <a:pt x="82" y="213"/>
                    <a:pt x="82" y="213"/>
                  </a:cubicBezTo>
                  <a:cubicBezTo>
                    <a:pt x="82" y="177"/>
                    <a:pt x="82" y="177"/>
                    <a:pt x="82" y="177"/>
                  </a:cubicBezTo>
                  <a:cubicBezTo>
                    <a:pt x="107" y="177"/>
                    <a:pt x="127" y="162"/>
                    <a:pt x="127" y="143"/>
                  </a:cubicBezTo>
                  <a:cubicBezTo>
                    <a:pt x="127" y="87"/>
                    <a:pt x="127" y="87"/>
                    <a:pt x="127" y="87"/>
                  </a:cubicBezTo>
                  <a:cubicBezTo>
                    <a:pt x="138" y="87"/>
                    <a:pt x="138" y="87"/>
                    <a:pt x="138" y="87"/>
                  </a:cubicBezTo>
                  <a:cubicBezTo>
                    <a:pt x="138" y="64"/>
                    <a:pt x="138" y="64"/>
                    <a:pt x="138" y="64"/>
                  </a:cubicBezTo>
                  <a:cubicBezTo>
                    <a:pt x="127" y="64"/>
                    <a:pt x="127" y="64"/>
                    <a:pt x="127" y="64"/>
                  </a:cubicBezTo>
                  <a:cubicBezTo>
                    <a:pt x="102" y="64"/>
                    <a:pt x="102" y="64"/>
                    <a:pt x="102" y="64"/>
                  </a:cubicBezTo>
                  <a:cubicBezTo>
                    <a:pt x="91" y="64"/>
                    <a:pt x="91" y="64"/>
                    <a:pt x="91" y="64"/>
                  </a:cubicBezTo>
                  <a:cubicBezTo>
                    <a:pt x="91" y="87"/>
                    <a:pt x="91" y="87"/>
                    <a:pt x="91" y="87"/>
                  </a:cubicBezTo>
                  <a:cubicBezTo>
                    <a:pt x="102" y="87"/>
                    <a:pt x="102" y="87"/>
                    <a:pt x="102" y="87"/>
                  </a:cubicBezTo>
                  <a:cubicBezTo>
                    <a:pt x="102" y="143"/>
                    <a:pt x="102" y="143"/>
                    <a:pt x="102" y="143"/>
                  </a:cubicBezTo>
                  <a:cubicBezTo>
                    <a:pt x="102" y="150"/>
                    <a:pt x="93" y="156"/>
                    <a:pt x="82" y="156"/>
                  </a:cubicBezTo>
                  <a:lnTo>
                    <a:pt x="82" y="27"/>
                  </a:lnTo>
                  <a:close/>
                  <a:moveTo>
                    <a:pt x="0" y="0"/>
                  </a:moveTo>
                  <a:cubicBezTo>
                    <a:pt x="82" y="27"/>
                    <a:pt x="82" y="27"/>
                    <a:pt x="82" y="27"/>
                  </a:cubicBezTo>
                  <a:cubicBezTo>
                    <a:pt x="82" y="156"/>
                    <a:pt x="82" y="156"/>
                    <a:pt x="82" y="156"/>
                  </a:cubicBezTo>
                  <a:cubicBezTo>
                    <a:pt x="82" y="156"/>
                    <a:pt x="82" y="156"/>
                    <a:pt x="82" y="156"/>
                  </a:cubicBezTo>
                  <a:cubicBezTo>
                    <a:pt x="71" y="156"/>
                    <a:pt x="62" y="150"/>
                    <a:pt x="62" y="143"/>
                  </a:cubicBezTo>
                  <a:cubicBezTo>
                    <a:pt x="62" y="87"/>
                    <a:pt x="62" y="87"/>
                    <a:pt x="62" y="87"/>
                  </a:cubicBezTo>
                  <a:cubicBezTo>
                    <a:pt x="73" y="87"/>
                    <a:pt x="73" y="87"/>
                    <a:pt x="73" y="87"/>
                  </a:cubicBezTo>
                  <a:cubicBezTo>
                    <a:pt x="73" y="64"/>
                    <a:pt x="73" y="64"/>
                    <a:pt x="73" y="64"/>
                  </a:cubicBezTo>
                  <a:cubicBezTo>
                    <a:pt x="62" y="64"/>
                    <a:pt x="62" y="64"/>
                    <a:pt x="62" y="64"/>
                  </a:cubicBezTo>
                  <a:cubicBezTo>
                    <a:pt x="37" y="64"/>
                    <a:pt x="37" y="64"/>
                    <a:pt x="37" y="64"/>
                  </a:cubicBezTo>
                  <a:cubicBezTo>
                    <a:pt x="26" y="64"/>
                    <a:pt x="26" y="64"/>
                    <a:pt x="26" y="64"/>
                  </a:cubicBezTo>
                  <a:cubicBezTo>
                    <a:pt x="26" y="87"/>
                    <a:pt x="26" y="87"/>
                    <a:pt x="26" y="87"/>
                  </a:cubicBezTo>
                  <a:cubicBezTo>
                    <a:pt x="37" y="87"/>
                    <a:pt x="37" y="87"/>
                    <a:pt x="37" y="87"/>
                  </a:cubicBezTo>
                  <a:cubicBezTo>
                    <a:pt x="37" y="143"/>
                    <a:pt x="37" y="143"/>
                    <a:pt x="37" y="143"/>
                  </a:cubicBezTo>
                  <a:cubicBezTo>
                    <a:pt x="37" y="162"/>
                    <a:pt x="57" y="177"/>
                    <a:pt x="82" y="177"/>
                  </a:cubicBezTo>
                  <a:cubicBezTo>
                    <a:pt x="82" y="177"/>
                    <a:pt x="82" y="177"/>
                    <a:pt x="82" y="177"/>
                  </a:cubicBezTo>
                  <a:cubicBezTo>
                    <a:pt x="82" y="213"/>
                    <a:pt x="82" y="213"/>
                    <a:pt x="82" y="213"/>
                  </a:cubicBezTo>
                  <a:cubicBezTo>
                    <a:pt x="0" y="240"/>
                    <a:pt x="0" y="240"/>
                    <a:pt x="0" y="240"/>
                  </a:cubicBezTo>
                  <a:lnTo>
                    <a:pt x="0" y="0"/>
                  </a:lnTo>
                  <a:close/>
                </a:path>
              </a:pathLst>
            </a:cu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75" name="Freeform 73">
              <a:extLst>
                <a:ext uri="{FF2B5EF4-FFF2-40B4-BE49-F238E27FC236}">
                  <a16:creationId xmlns:a16="http://schemas.microsoft.com/office/drawing/2014/main" id="{096FBB2A-257A-4E3C-9136-FABFBE3D004B}"/>
                </a:ext>
              </a:extLst>
            </p:cNvPr>
            <p:cNvSpPr>
              <a:spLocks noEditPoints="1"/>
            </p:cNvSpPr>
            <p:nvPr/>
          </p:nvSpPr>
          <p:spPr bwMode="auto">
            <a:xfrm>
              <a:off x="6475877" y="3497593"/>
              <a:ext cx="161490" cy="281924"/>
            </a:xfrm>
            <a:custGeom>
              <a:avLst/>
              <a:gdLst>
                <a:gd name="T0" fmla="*/ 37 w 86"/>
                <a:gd name="T1" fmla="*/ 128 h 150"/>
                <a:gd name="T2" fmla="*/ 34 w 86"/>
                <a:gd name="T3" fmla="*/ 127 h 150"/>
                <a:gd name="T4" fmla="*/ 34 w 86"/>
                <a:gd name="T5" fmla="*/ 150 h 150"/>
                <a:gd name="T6" fmla="*/ 45 w 86"/>
                <a:gd name="T7" fmla="*/ 142 h 150"/>
                <a:gd name="T8" fmla="*/ 37 w 86"/>
                <a:gd name="T9" fmla="*/ 128 h 150"/>
                <a:gd name="T10" fmla="*/ 34 w 86"/>
                <a:gd name="T11" fmla="*/ 118 h 150"/>
                <a:gd name="T12" fmla="*/ 34 w 86"/>
                <a:gd name="T13" fmla="*/ 51 h 150"/>
                <a:gd name="T14" fmla="*/ 51 w 86"/>
                <a:gd name="T15" fmla="*/ 46 h 150"/>
                <a:gd name="T16" fmla="*/ 61 w 86"/>
                <a:gd name="T17" fmla="*/ 8 h 150"/>
                <a:gd name="T18" fmla="*/ 72 w 86"/>
                <a:gd name="T19" fmla="*/ 1 h 150"/>
                <a:gd name="T20" fmla="*/ 78 w 86"/>
                <a:gd name="T21" fmla="*/ 12 h 150"/>
                <a:gd name="T22" fmla="*/ 69 w 86"/>
                <a:gd name="T23" fmla="*/ 51 h 150"/>
                <a:gd name="T24" fmla="*/ 82 w 86"/>
                <a:gd name="T25" fmla="*/ 84 h 150"/>
                <a:gd name="T26" fmla="*/ 77 w 86"/>
                <a:gd name="T27" fmla="*/ 103 h 150"/>
                <a:gd name="T28" fmla="*/ 77 w 86"/>
                <a:gd name="T29" fmla="*/ 103 h 150"/>
                <a:gd name="T30" fmla="*/ 86 w 86"/>
                <a:gd name="T31" fmla="*/ 117 h 150"/>
                <a:gd name="T32" fmla="*/ 83 w 86"/>
                <a:gd name="T33" fmla="*/ 130 h 150"/>
                <a:gd name="T34" fmla="*/ 34 w 86"/>
                <a:gd name="T35" fmla="*/ 118 h 150"/>
                <a:gd name="T36" fmla="*/ 34 w 86"/>
                <a:gd name="T37" fmla="*/ 127 h 150"/>
                <a:gd name="T38" fmla="*/ 23 w 86"/>
                <a:gd name="T39" fmla="*/ 136 h 150"/>
                <a:gd name="T40" fmla="*/ 31 w 86"/>
                <a:gd name="T41" fmla="*/ 150 h 150"/>
                <a:gd name="T42" fmla="*/ 34 w 86"/>
                <a:gd name="T43" fmla="*/ 150 h 150"/>
                <a:gd name="T44" fmla="*/ 34 w 86"/>
                <a:gd name="T45" fmla="*/ 127 h 150"/>
                <a:gd name="T46" fmla="*/ 34 w 86"/>
                <a:gd name="T47" fmla="*/ 51 h 150"/>
                <a:gd name="T48" fmla="*/ 34 w 86"/>
                <a:gd name="T49" fmla="*/ 118 h 150"/>
                <a:gd name="T50" fmla="*/ 0 w 86"/>
                <a:gd name="T51" fmla="*/ 109 h 150"/>
                <a:gd name="T52" fmla="*/ 3 w 86"/>
                <a:gd name="T53" fmla="*/ 96 h 150"/>
                <a:gd name="T54" fmla="*/ 18 w 86"/>
                <a:gd name="T55" fmla="*/ 88 h 150"/>
                <a:gd name="T56" fmla="*/ 23 w 86"/>
                <a:gd name="T57" fmla="*/ 69 h 150"/>
                <a:gd name="T58" fmla="*/ 34 w 86"/>
                <a:gd name="T59" fmla="*/ 51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6" h="150">
                  <a:moveTo>
                    <a:pt x="37" y="128"/>
                  </a:moveTo>
                  <a:cubicBezTo>
                    <a:pt x="36" y="127"/>
                    <a:pt x="35" y="127"/>
                    <a:pt x="34" y="127"/>
                  </a:cubicBezTo>
                  <a:cubicBezTo>
                    <a:pt x="34" y="150"/>
                    <a:pt x="34" y="150"/>
                    <a:pt x="34" y="150"/>
                  </a:cubicBezTo>
                  <a:cubicBezTo>
                    <a:pt x="39" y="150"/>
                    <a:pt x="44" y="147"/>
                    <a:pt x="45" y="142"/>
                  </a:cubicBezTo>
                  <a:cubicBezTo>
                    <a:pt x="47" y="136"/>
                    <a:pt x="43" y="129"/>
                    <a:pt x="37" y="128"/>
                  </a:cubicBezTo>
                  <a:close/>
                  <a:moveTo>
                    <a:pt x="34" y="118"/>
                  </a:moveTo>
                  <a:cubicBezTo>
                    <a:pt x="34" y="51"/>
                    <a:pt x="34" y="51"/>
                    <a:pt x="34" y="51"/>
                  </a:cubicBezTo>
                  <a:cubicBezTo>
                    <a:pt x="39" y="48"/>
                    <a:pt x="45" y="46"/>
                    <a:pt x="51" y="46"/>
                  </a:cubicBezTo>
                  <a:cubicBezTo>
                    <a:pt x="61" y="8"/>
                    <a:pt x="61" y="8"/>
                    <a:pt x="61" y="8"/>
                  </a:cubicBezTo>
                  <a:cubicBezTo>
                    <a:pt x="62" y="3"/>
                    <a:pt x="67" y="0"/>
                    <a:pt x="72" y="1"/>
                  </a:cubicBezTo>
                  <a:cubicBezTo>
                    <a:pt x="77" y="2"/>
                    <a:pt x="80" y="7"/>
                    <a:pt x="78" y="12"/>
                  </a:cubicBezTo>
                  <a:cubicBezTo>
                    <a:pt x="69" y="51"/>
                    <a:pt x="69" y="51"/>
                    <a:pt x="69" y="51"/>
                  </a:cubicBezTo>
                  <a:cubicBezTo>
                    <a:pt x="79" y="57"/>
                    <a:pt x="86" y="68"/>
                    <a:pt x="82" y="84"/>
                  </a:cubicBezTo>
                  <a:cubicBezTo>
                    <a:pt x="82" y="84"/>
                    <a:pt x="79" y="97"/>
                    <a:pt x="77" y="103"/>
                  </a:cubicBezTo>
                  <a:cubicBezTo>
                    <a:pt x="77" y="103"/>
                    <a:pt x="77" y="103"/>
                    <a:pt x="77" y="103"/>
                  </a:cubicBezTo>
                  <a:cubicBezTo>
                    <a:pt x="75" y="112"/>
                    <a:pt x="86" y="117"/>
                    <a:pt x="86" y="117"/>
                  </a:cubicBezTo>
                  <a:cubicBezTo>
                    <a:pt x="83" y="130"/>
                    <a:pt x="83" y="130"/>
                    <a:pt x="83" y="130"/>
                  </a:cubicBezTo>
                  <a:lnTo>
                    <a:pt x="34" y="118"/>
                  </a:lnTo>
                  <a:close/>
                  <a:moveTo>
                    <a:pt x="34" y="127"/>
                  </a:moveTo>
                  <a:cubicBezTo>
                    <a:pt x="29" y="127"/>
                    <a:pt x="24" y="131"/>
                    <a:pt x="23" y="136"/>
                  </a:cubicBezTo>
                  <a:cubicBezTo>
                    <a:pt x="21" y="142"/>
                    <a:pt x="25" y="148"/>
                    <a:pt x="31" y="150"/>
                  </a:cubicBezTo>
                  <a:cubicBezTo>
                    <a:pt x="32" y="150"/>
                    <a:pt x="33" y="150"/>
                    <a:pt x="34" y="150"/>
                  </a:cubicBezTo>
                  <a:cubicBezTo>
                    <a:pt x="34" y="127"/>
                    <a:pt x="34" y="127"/>
                    <a:pt x="34" y="127"/>
                  </a:cubicBezTo>
                  <a:close/>
                  <a:moveTo>
                    <a:pt x="34" y="51"/>
                  </a:moveTo>
                  <a:cubicBezTo>
                    <a:pt x="34" y="118"/>
                    <a:pt x="34" y="118"/>
                    <a:pt x="34" y="118"/>
                  </a:cubicBezTo>
                  <a:cubicBezTo>
                    <a:pt x="0" y="109"/>
                    <a:pt x="0" y="109"/>
                    <a:pt x="0" y="109"/>
                  </a:cubicBezTo>
                  <a:cubicBezTo>
                    <a:pt x="3" y="96"/>
                    <a:pt x="3" y="96"/>
                    <a:pt x="3" y="96"/>
                  </a:cubicBezTo>
                  <a:cubicBezTo>
                    <a:pt x="3" y="96"/>
                    <a:pt x="16" y="97"/>
                    <a:pt x="18" y="88"/>
                  </a:cubicBezTo>
                  <a:cubicBezTo>
                    <a:pt x="20" y="80"/>
                    <a:pt x="23" y="69"/>
                    <a:pt x="23" y="69"/>
                  </a:cubicBezTo>
                  <a:cubicBezTo>
                    <a:pt x="25" y="61"/>
                    <a:pt x="29" y="55"/>
                    <a:pt x="34" y="51"/>
                  </a:cubicBezTo>
                  <a:close/>
                </a:path>
              </a:pathLst>
            </a:cu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76" name="Freeform 74">
              <a:extLst>
                <a:ext uri="{FF2B5EF4-FFF2-40B4-BE49-F238E27FC236}">
                  <a16:creationId xmlns:a16="http://schemas.microsoft.com/office/drawing/2014/main" id="{7F7F3057-E29A-475F-81FC-EE83B0A0FA29}"/>
                </a:ext>
              </a:extLst>
            </p:cNvPr>
            <p:cNvSpPr>
              <a:spLocks noEditPoints="1"/>
            </p:cNvSpPr>
            <p:nvPr/>
          </p:nvSpPr>
          <p:spPr bwMode="auto">
            <a:xfrm>
              <a:off x="5066258" y="2531389"/>
              <a:ext cx="324350" cy="396882"/>
            </a:xfrm>
            <a:custGeom>
              <a:avLst/>
              <a:gdLst>
                <a:gd name="T0" fmla="*/ 172 w 172"/>
                <a:gd name="T1" fmla="*/ 9 h 211"/>
                <a:gd name="T2" fmla="*/ 121 w 172"/>
                <a:gd name="T3" fmla="*/ 37 h 211"/>
                <a:gd name="T4" fmla="*/ 143 w 172"/>
                <a:gd name="T5" fmla="*/ 211 h 211"/>
                <a:gd name="T6" fmla="*/ 124 w 172"/>
                <a:gd name="T7" fmla="*/ 165 h 211"/>
                <a:gd name="T8" fmla="*/ 131 w 172"/>
                <a:gd name="T9" fmla="*/ 108 h 211"/>
                <a:gd name="T10" fmla="*/ 121 w 172"/>
                <a:gd name="T11" fmla="*/ 86 h 211"/>
                <a:gd name="T12" fmla="*/ 129 w 172"/>
                <a:gd name="T13" fmla="*/ 146 h 211"/>
                <a:gd name="T14" fmla="*/ 127 w 172"/>
                <a:gd name="T15" fmla="*/ 116 h 211"/>
                <a:gd name="T16" fmla="*/ 121 w 172"/>
                <a:gd name="T17" fmla="*/ 156 h 211"/>
                <a:gd name="T18" fmla="*/ 121 w 172"/>
                <a:gd name="T19" fmla="*/ 9 h 211"/>
                <a:gd name="T20" fmla="*/ 98 w 172"/>
                <a:gd name="T21" fmla="*/ 37 h 211"/>
                <a:gd name="T22" fmla="*/ 110 w 172"/>
                <a:gd name="T23" fmla="*/ 88 h 211"/>
                <a:gd name="T24" fmla="*/ 100 w 172"/>
                <a:gd name="T25" fmla="*/ 81 h 211"/>
                <a:gd name="T26" fmla="*/ 121 w 172"/>
                <a:gd name="T27" fmla="*/ 211 h 211"/>
                <a:gd name="T28" fmla="*/ 101 w 172"/>
                <a:gd name="T29" fmla="*/ 163 h 211"/>
                <a:gd name="T30" fmla="*/ 121 w 172"/>
                <a:gd name="T31" fmla="*/ 211 h 211"/>
                <a:gd name="T32" fmla="*/ 113 w 172"/>
                <a:gd name="T33" fmla="*/ 148 h 211"/>
                <a:gd name="T34" fmla="*/ 121 w 172"/>
                <a:gd name="T35" fmla="*/ 156 h 211"/>
                <a:gd name="T36" fmla="*/ 98 w 172"/>
                <a:gd name="T37" fmla="*/ 0 h 211"/>
                <a:gd name="T38" fmla="*/ 71 w 172"/>
                <a:gd name="T39" fmla="*/ 0 h 211"/>
                <a:gd name="T40" fmla="*/ 98 w 172"/>
                <a:gd name="T41" fmla="*/ 80 h 211"/>
                <a:gd name="T42" fmla="*/ 71 w 172"/>
                <a:gd name="T43" fmla="*/ 37 h 211"/>
                <a:gd name="T44" fmla="*/ 71 w 172"/>
                <a:gd name="T45" fmla="*/ 166 h 211"/>
                <a:gd name="T46" fmla="*/ 98 w 172"/>
                <a:gd name="T47" fmla="*/ 141 h 211"/>
                <a:gd name="T48" fmla="*/ 98 w 172"/>
                <a:gd name="T49" fmla="*/ 160 h 211"/>
                <a:gd name="T50" fmla="*/ 74 w 172"/>
                <a:gd name="T51" fmla="*/ 124 h 211"/>
                <a:gd name="T52" fmla="*/ 71 w 172"/>
                <a:gd name="T53" fmla="*/ 118 h 211"/>
                <a:gd name="T54" fmla="*/ 71 w 172"/>
                <a:gd name="T55" fmla="*/ 98 h 211"/>
                <a:gd name="T56" fmla="*/ 71 w 172"/>
                <a:gd name="T57" fmla="*/ 0 h 211"/>
                <a:gd name="T58" fmla="*/ 60 w 172"/>
                <a:gd name="T59" fmla="*/ 0 h 211"/>
                <a:gd name="T60" fmla="*/ 71 w 172"/>
                <a:gd name="T61" fmla="*/ 88 h 211"/>
                <a:gd name="T62" fmla="*/ 60 w 172"/>
                <a:gd name="T63" fmla="*/ 37 h 211"/>
                <a:gd name="T64" fmla="*/ 60 w 172"/>
                <a:gd name="T65" fmla="*/ 120 h 211"/>
                <a:gd name="T66" fmla="*/ 65 w 172"/>
                <a:gd name="T67" fmla="*/ 166 h 211"/>
                <a:gd name="T68" fmla="*/ 71 w 172"/>
                <a:gd name="T69" fmla="*/ 98 h 211"/>
                <a:gd name="T70" fmla="*/ 71 w 172"/>
                <a:gd name="T71" fmla="*/ 98 h 211"/>
                <a:gd name="T72" fmla="*/ 60 w 172"/>
                <a:gd name="T73" fmla="*/ 9 h 211"/>
                <a:gd name="T74" fmla="*/ 12 w 172"/>
                <a:gd name="T75" fmla="*/ 23 h 211"/>
                <a:gd name="T76" fmla="*/ 60 w 172"/>
                <a:gd name="T77" fmla="*/ 100 h 211"/>
                <a:gd name="T78" fmla="*/ 28 w 172"/>
                <a:gd name="T79" fmla="*/ 118 h 211"/>
                <a:gd name="T80" fmla="*/ 29 w 172"/>
                <a:gd name="T81" fmla="*/ 134 h 211"/>
                <a:gd name="T82" fmla="*/ 34 w 172"/>
                <a:gd name="T83" fmla="*/ 127 h 211"/>
                <a:gd name="T84" fmla="*/ 47 w 172"/>
                <a:gd name="T85" fmla="*/ 120 h 211"/>
                <a:gd name="T86" fmla="*/ 36 w 172"/>
                <a:gd name="T87" fmla="*/ 178 h 211"/>
                <a:gd name="T88" fmla="*/ 45 w 172"/>
                <a:gd name="T89" fmla="*/ 163 h 211"/>
                <a:gd name="T90" fmla="*/ 60 w 172"/>
                <a:gd name="T91" fmla="*/ 211 h 211"/>
                <a:gd name="T92" fmla="*/ 0 w 172"/>
                <a:gd name="T93" fmla="*/ 2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2" h="211">
                  <a:moveTo>
                    <a:pt x="121" y="0"/>
                  </a:moveTo>
                  <a:cubicBezTo>
                    <a:pt x="172" y="0"/>
                    <a:pt x="172" y="0"/>
                    <a:pt x="172" y="0"/>
                  </a:cubicBezTo>
                  <a:cubicBezTo>
                    <a:pt x="172" y="9"/>
                    <a:pt x="172" y="9"/>
                    <a:pt x="172" y="9"/>
                  </a:cubicBezTo>
                  <a:cubicBezTo>
                    <a:pt x="121" y="9"/>
                    <a:pt x="121" y="9"/>
                    <a:pt x="121" y="9"/>
                  </a:cubicBezTo>
                  <a:cubicBezTo>
                    <a:pt x="121" y="0"/>
                    <a:pt x="121" y="0"/>
                    <a:pt x="121" y="0"/>
                  </a:cubicBezTo>
                  <a:close/>
                  <a:moveTo>
                    <a:pt x="121" y="37"/>
                  </a:moveTo>
                  <a:cubicBezTo>
                    <a:pt x="172" y="37"/>
                    <a:pt x="172" y="37"/>
                    <a:pt x="172" y="37"/>
                  </a:cubicBezTo>
                  <a:cubicBezTo>
                    <a:pt x="172" y="183"/>
                    <a:pt x="172" y="183"/>
                    <a:pt x="172" y="183"/>
                  </a:cubicBezTo>
                  <a:cubicBezTo>
                    <a:pt x="172" y="198"/>
                    <a:pt x="159" y="211"/>
                    <a:pt x="143" y="211"/>
                  </a:cubicBezTo>
                  <a:cubicBezTo>
                    <a:pt x="121" y="211"/>
                    <a:pt x="121" y="211"/>
                    <a:pt x="121" y="211"/>
                  </a:cubicBezTo>
                  <a:cubicBezTo>
                    <a:pt x="121" y="166"/>
                    <a:pt x="121" y="166"/>
                    <a:pt x="121" y="166"/>
                  </a:cubicBezTo>
                  <a:cubicBezTo>
                    <a:pt x="122" y="166"/>
                    <a:pt x="123" y="166"/>
                    <a:pt x="124" y="165"/>
                  </a:cubicBezTo>
                  <a:cubicBezTo>
                    <a:pt x="130" y="163"/>
                    <a:pt x="134" y="159"/>
                    <a:pt x="138" y="153"/>
                  </a:cubicBezTo>
                  <a:cubicBezTo>
                    <a:pt x="142" y="145"/>
                    <a:pt x="145" y="137"/>
                    <a:pt x="145" y="128"/>
                  </a:cubicBezTo>
                  <a:cubicBezTo>
                    <a:pt x="145" y="115"/>
                    <a:pt x="140" y="108"/>
                    <a:pt x="131" y="108"/>
                  </a:cubicBezTo>
                  <a:cubicBezTo>
                    <a:pt x="128" y="108"/>
                    <a:pt x="125" y="109"/>
                    <a:pt x="121" y="111"/>
                  </a:cubicBezTo>
                  <a:cubicBezTo>
                    <a:pt x="127" y="85"/>
                    <a:pt x="127" y="85"/>
                    <a:pt x="127" y="85"/>
                  </a:cubicBezTo>
                  <a:cubicBezTo>
                    <a:pt x="121" y="86"/>
                    <a:pt x="121" y="86"/>
                    <a:pt x="121" y="86"/>
                  </a:cubicBezTo>
                  <a:cubicBezTo>
                    <a:pt x="121" y="37"/>
                    <a:pt x="121" y="37"/>
                    <a:pt x="121" y="37"/>
                  </a:cubicBezTo>
                  <a:close/>
                  <a:moveTo>
                    <a:pt x="121" y="156"/>
                  </a:moveTo>
                  <a:cubicBezTo>
                    <a:pt x="123" y="155"/>
                    <a:pt x="126" y="152"/>
                    <a:pt x="129" y="146"/>
                  </a:cubicBezTo>
                  <a:cubicBezTo>
                    <a:pt x="131" y="140"/>
                    <a:pt x="133" y="134"/>
                    <a:pt x="133" y="129"/>
                  </a:cubicBezTo>
                  <a:cubicBezTo>
                    <a:pt x="133" y="123"/>
                    <a:pt x="132" y="119"/>
                    <a:pt x="129" y="117"/>
                  </a:cubicBezTo>
                  <a:cubicBezTo>
                    <a:pt x="129" y="117"/>
                    <a:pt x="128" y="116"/>
                    <a:pt x="127" y="116"/>
                  </a:cubicBezTo>
                  <a:cubicBezTo>
                    <a:pt x="126" y="116"/>
                    <a:pt x="124" y="117"/>
                    <a:pt x="123" y="117"/>
                  </a:cubicBezTo>
                  <a:cubicBezTo>
                    <a:pt x="122" y="117"/>
                    <a:pt x="121" y="117"/>
                    <a:pt x="121" y="118"/>
                  </a:cubicBezTo>
                  <a:lnTo>
                    <a:pt x="121" y="156"/>
                  </a:lnTo>
                  <a:close/>
                  <a:moveTo>
                    <a:pt x="98" y="0"/>
                  </a:moveTo>
                  <a:cubicBezTo>
                    <a:pt x="121" y="0"/>
                    <a:pt x="121" y="0"/>
                    <a:pt x="121" y="0"/>
                  </a:cubicBezTo>
                  <a:cubicBezTo>
                    <a:pt x="121" y="9"/>
                    <a:pt x="121" y="9"/>
                    <a:pt x="121" y="9"/>
                  </a:cubicBezTo>
                  <a:cubicBezTo>
                    <a:pt x="98" y="9"/>
                    <a:pt x="98" y="9"/>
                    <a:pt x="98" y="9"/>
                  </a:cubicBezTo>
                  <a:cubicBezTo>
                    <a:pt x="98" y="0"/>
                    <a:pt x="98" y="0"/>
                    <a:pt x="98" y="0"/>
                  </a:cubicBezTo>
                  <a:close/>
                  <a:moveTo>
                    <a:pt x="98" y="37"/>
                  </a:moveTo>
                  <a:cubicBezTo>
                    <a:pt x="121" y="37"/>
                    <a:pt x="121" y="37"/>
                    <a:pt x="121" y="37"/>
                  </a:cubicBezTo>
                  <a:cubicBezTo>
                    <a:pt x="121" y="86"/>
                    <a:pt x="121" y="86"/>
                    <a:pt x="121" y="86"/>
                  </a:cubicBezTo>
                  <a:cubicBezTo>
                    <a:pt x="110" y="88"/>
                    <a:pt x="110" y="88"/>
                    <a:pt x="110" y="88"/>
                  </a:cubicBezTo>
                  <a:cubicBezTo>
                    <a:pt x="98" y="141"/>
                    <a:pt x="98" y="141"/>
                    <a:pt x="98" y="141"/>
                  </a:cubicBezTo>
                  <a:cubicBezTo>
                    <a:pt x="98" y="90"/>
                    <a:pt x="98" y="90"/>
                    <a:pt x="98" y="90"/>
                  </a:cubicBezTo>
                  <a:cubicBezTo>
                    <a:pt x="100" y="81"/>
                    <a:pt x="100" y="81"/>
                    <a:pt x="100" y="81"/>
                  </a:cubicBezTo>
                  <a:cubicBezTo>
                    <a:pt x="100" y="81"/>
                    <a:pt x="99" y="81"/>
                    <a:pt x="98" y="80"/>
                  </a:cubicBezTo>
                  <a:cubicBezTo>
                    <a:pt x="98" y="37"/>
                    <a:pt x="98" y="37"/>
                    <a:pt x="98" y="37"/>
                  </a:cubicBezTo>
                  <a:close/>
                  <a:moveTo>
                    <a:pt x="121" y="211"/>
                  </a:moveTo>
                  <a:cubicBezTo>
                    <a:pt x="98" y="211"/>
                    <a:pt x="98" y="211"/>
                    <a:pt x="98" y="211"/>
                  </a:cubicBezTo>
                  <a:cubicBezTo>
                    <a:pt x="98" y="160"/>
                    <a:pt x="98" y="160"/>
                    <a:pt x="98" y="160"/>
                  </a:cubicBezTo>
                  <a:cubicBezTo>
                    <a:pt x="99" y="161"/>
                    <a:pt x="100" y="162"/>
                    <a:pt x="101" y="163"/>
                  </a:cubicBezTo>
                  <a:cubicBezTo>
                    <a:pt x="103" y="166"/>
                    <a:pt x="107" y="167"/>
                    <a:pt x="112" y="167"/>
                  </a:cubicBezTo>
                  <a:cubicBezTo>
                    <a:pt x="115" y="167"/>
                    <a:pt x="118" y="167"/>
                    <a:pt x="121" y="166"/>
                  </a:cubicBezTo>
                  <a:cubicBezTo>
                    <a:pt x="121" y="211"/>
                    <a:pt x="121" y="211"/>
                    <a:pt x="121" y="211"/>
                  </a:cubicBezTo>
                  <a:close/>
                  <a:moveTo>
                    <a:pt x="121" y="118"/>
                  </a:moveTo>
                  <a:cubicBezTo>
                    <a:pt x="120" y="118"/>
                    <a:pt x="120" y="118"/>
                    <a:pt x="120" y="119"/>
                  </a:cubicBezTo>
                  <a:cubicBezTo>
                    <a:pt x="113" y="148"/>
                    <a:pt x="113" y="148"/>
                    <a:pt x="113" y="148"/>
                  </a:cubicBezTo>
                  <a:cubicBezTo>
                    <a:pt x="113" y="149"/>
                    <a:pt x="113" y="150"/>
                    <a:pt x="113" y="151"/>
                  </a:cubicBezTo>
                  <a:cubicBezTo>
                    <a:pt x="113" y="154"/>
                    <a:pt x="115" y="156"/>
                    <a:pt x="119" y="156"/>
                  </a:cubicBezTo>
                  <a:cubicBezTo>
                    <a:pt x="120" y="156"/>
                    <a:pt x="120" y="156"/>
                    <a:pt x="121" y="156"/>
                  </a:cubicBezTo>
                  <a:lnTo>
                    <a:pt x="121" y="118"/>
                  </a:lnTo>
                  <a:close/>
                  <a:moveTo>
                    <a:pt x="71" y="0"/>
                  </a:moveTo>
                  <a:cubicBezTo>
                    <a:pt x="98" y="0"/>
                    <a:pt x="98" y="0"/>
                    <a:pt x="98" y="0"/>
                  </a:cubicBezTo>
                  <a:cubicBezTo>
                    <a:pt x="98" y="9"/>
                    <a:pt x="98" y="9"/>
                    <a:pt x="98" y="9"/>
                  </a:cubicBezTo>
                  <a:cubicBezTo>
                    <a:pt x="71" y="9"/>
                    <a:pt x="71" y="9"/>
                    <a:pt x="71" y="9"/>
                  </a:cubicBezTo>
                  <a:cubicBezTo>
                    <a:pt x="71" y="0"/>
                    <a:pt x="71" y="0"/>
                    <a:pt x="71" y="0"/>
                  </a:cubicBezTo>
                  <a:close/>
                  <a:moveTo>
                    <a:pt x="71" y="37"/>
                  </a:moveTo>
                  <a:cubicBezTo>
                    <a:pt x="98" y="37"/>
                    <a:pt x="98" y="37"/>
                    <a:pt x="98" y="37"/>
                  </a:cubicBezTo>
                  <a:cubicBezTo>
                    <a:pt x="98" y="80"/>
                    <a:pt x="98" y="80"/>
                    <a:pt x="98" y="80"/>
                  </a:cubicBezTo>
                  <a:cubicBezTo>
                    <a:pt x="96" y="80"/>
                    <a:pt x="94" y="80"/>
                    <a:pt x="91" y="80"/>
                  </a:cubicBezTo>
                  <a:cubicBezTo>
                    <a:pt x="85" y="80"/>
                    <a:pt x="78" y="83"/>
                    <a:pt x="71" y="88"/>
                  </a:cubicBezTo>
                  <a:cubicBezTo>
                    <a:pt x="71" y="37"/>
                    <a:pt x="71" y="37"/>
                    <a:pt x="71" y="37"/>
                  </a:cubicBezTo>
                  <a:close/>
                  <a:moveTo>
                    <a:pt x="98" y="211"/>
                  </a:moveTo>
                  <a:cubicBezTo>
                    <a:pt x="71" y="211"/>
                    <a:pt x="71" y="211"/>
                    <a:pt x="71" y="211"/>
                  </a:cubicBezTo>
                  <a:cubicBezTo>
                    <a:pt x="71" y="166"/>
                    <a:pt x="71" y="166"/>
                    <a:pt x="71" y="166"/>
                  </a:cubicBezTo>
                  <a:cubicBezTo>
                    <a:pt x="82" y="166"/>
                    <a:pt x="82" y="166"/>
                    <a:pt x="82" y="166"/>
                  </a:cubicBezTo>
                  <a:cubicBezTo>
                    <a:pt x="98" y="90"/>
                    <a:pt x="98" y="90"/>
                    <a:pt x="98" y="90"/>
                  </a:cubicBezTo>
                  <a:cubicBezTo>
                    <a:pt x="98" y="141"/>
                    <a:pt x="98" y="141"/>
                    <a:pt x="98" y="141"/>
                  </a:cubicBezTo>
                  <a:cubicBezTo>
                    <a:pt x="97" y="146"/>
                    <a:pt x="97" y="146"/>
                    <a:pt x="97" y="146"/>
                  </a:cubicBezTo>
                  <a:cubicBezTo>
                    <a:pt x="97" y="148"/>
                    <a:pt x="97" y="150"/>
                    <a:pt x="97" y="152"/>
                  </a:cubicBezTo>
                  <a:cubicBezTo>
                    <a:pt x="97" y="155"/>
                    <a:pt x="97" y="158"/>
                    <a:pt x="98" y="160"/>
                  </a:cubicBezTo>
                  <a:cubicBezTo>
                    <a:pt x="98" y="211"/>
                    <a:pt x="98" y="211"/>
                    <a:pt x="98" y="211"/>
                  </a:cubicBezTo>
                  <a:close/>
                  <a:moveTo>
                    <a:pt x="71" y="137"/>
                  </a:moveTo>
                  <a:cubicBezTo>
                    <a:pt x="74" y="124"/>
                    <a:pt x="74" y="124"/>
                    <a:pt x="74" y="124"/>
                  </a:cubicBezTo>
                  <a:cubicBezTo>
                    <a:pt x="73" y="124"/>
                    <a:pt x="72" y="124"/>
                    <a:pt x="71" y="123"/>
                  </a:cubicBezTo>
                  <a:cubicBezTo>
                    <a:pt x="71" y="137"/>
                    <a:pt x="71" y="137"/>
                    <a:pt x="71" y="137"/>
                  </a:cubicBezTo>
                  <a:close/>
                  <a:moveTo>
                    <a:pt x="71" y="118"/>
                  </a:moveTo>
                  <a:cubicBezTo>
                    <a:pt x="73" y="118"/>
                    <a:pt x="74" y="119"/>
                    <a:pt x="75" y="119"/>
                  </a:cubicBezTo>
                  <a:cubicBezTo>
                    <a:pt x="82" y="88"/>
                    <a:pt x="82" y="88"/>
                    <a:pt x="82" y="88"/>
                  </a:cubicBezTo>
                  <a:cubicBezTo>
                    <a:pt x="79" y="90"/>
                    <a:pt x="75" y="93"/>
                    <a:pt x="71" y="98"/>
                  </a:cubicBezTo>
                  <a:lnTo>
                    <a:pt x="71" y="118"/>
                  </a:lnTo>
                  <a:close/>
                  <a:moveTo>
                    <a:pt x="60" y="0"/>
                  </a:moveTo>
                  <a:cubicBezTo>
                    <a:pt x="71" y="0"/>
                    <a:pt x="71" y="0"/>
                    <a:pt x="71" y="0"/>
                  </a:cubicBezTo>
                  <a:cubicBezTo>
                    <a:pt x="71" y="9"/>
                    <a:pt x="71" y="9"/>
                    <a:pt x="71" y="9"/>
                  </a:cubicBezTo>
                  <a:cubicBezTo>
                    <a:pt x="60" y="9"/>
                    <a:pt x="60" y="9"/>
                    <a:pt x="60" y="9"/>
                  </a:cubicBezTo>
                  <a:cubicBezTo>
                    <a:pt x="60" y="0"/>
                    <a:pt x="60" y="0"/>
                    <a:pt x="60" y="0"/>
                  </a:cubicBezTo>
                  <a:close/>
                  <a:moveTo>
                    <a:pt x="60" y="37"/>
                  </a:moveTo>
                  <a:cubicBezTo>
                    <a:pt x="71" y="37"/>
                    <a:pt x="71" y="37"/>
                    <a:pt x="71" y="37"/>
                  </a:cubicBezTo>
                  <a:cubicBezTo>
                    <a:pt x="71" y="88"/>
                    <a:pt x="71" y="88"/>
                    <a:pt x="71" y="88"/>
                  </a:cubicBezTo>
                  <a:cubicBezTo>
                    <a:pt x="71" y="89"/>
                    <a:pt x="71" y="89"/>
                    <a:pt x="71" y="89"/>
                  </a:cubicBezTo>
                  <a:cubicBezTo>
                    <a:pt x="67" y="92"/>
                    <a:pt x="64" y="96"/>
                    <a:pt x="60" y="100"/>
                  </a:cubicBezTo>
                  <a:cubicBezTo>
                    <a:pt x="60" y="37"/>
                    <a:pt x="60" y="37"/>
                    <a:pt x="60" y="37"/>
                  </a:cubicBezTo>
                  <a:close/>
                  <a:moveTo>
                    <a:pt x="71" y="211"/>
                  </a:moveTo>
                  <a:cubicBezTo>
                    <a:pt x="60" y="211"/>
                    <a:pt x="60" y="211"/>
                    <a:pt x="60" y="211"/>
                  </a:cubicBezTo>
                  <a:cubicBezTo>
                    <a:pt x="60" y="120"/>
                    <a:pt x="60" y="120"/>
                    <a:pt x="60" y="120"/>
                  </a:cubicBezTo>
                  <a:cubicBezTo>
                    <a:pt x="64" y="121"/>
                    <a:pt x="68" y="122"/>
                    <a:pt x="71" y="123"/>
                  </a:cubicBezTo>
                  <a:cubicBezTo>
                    <a:pt x="71" y="137"/>
                    <a:pt x="71" y="137"/>
                    <a:pt x="71" y="137"/>
                  </a:cubicBezTo>
                  <a:cubicBezTo>
                    <a:pt x="65" y="166"/>
                    <a:pt x="65" y="166"/>
                    <a:pt x="65" y="166"/>
                  </a:cubicBezTo>
                  <a:cubicBezTo>
                    <a:pt x="71" y="166"/>
                    <a:pt x="71" y="166"/>
                    <a:pt x="71" y="166"/>
                  </a:cubicBezTo>
                  <a:cubicBezTo>
                    <a:pt x="71" y="211"/>
                    <a:pt x="71" y="211"/>
                    <a:pt x="71" y="211"/>
                  </a:cubicBezTo>
                  <a:close/>
                  <a:moveTo>
                    <a:pt x="71" y="98"/>
                  </a:moveTo>
                  <a:cubicBezTo>
                    <a:pt x="68" y="102"/>
                    <a:pt x="65" y="108"/>
                    <a:pt x="61" y="115"/>
                  </a:cubicBezTo>
                  <a:cubicBezTo>
                    <a:pt x="65" y="116"/>
                    <a:pt x="68" y="117"/>
                    <a:pt x="71" y="118"/>
                  </a:cubicBezTo>
                  <a:lnTo>
                    <a:pt x="71" y="98"/>
                  </a:lnTo>
                  <a:close/>
                  <a:moveTo>
                    <a:pt x="29" y="0"/>
                  </a:moveTo>
                  <a:cubicBezTo>
                    <a:pt x="60" y="0"/>
                    <a:pt x="60" y="0"/>
                    <a:pt x="60" y="0"/>
                  </a:cubicBezTo>
                  <a:cubicBezTo>
                    <a:pt x="60" y="9"/>
                    <a:pt x="60" y="9"/>
                    <a:pt x="60" y="9"/>
                  </a:cubicBezTo>
                  <a:cubicBezTo>
                    <a:pt x="26" y="9"/>
                    <a:pt x="26" y="9"/>
                    <a:pt x="26" y="9"/>
                  </a:cubicBezTo>
                  <a:cubicBezTo>
                    <a:pt x="18" y="9"/>
                    <a:pt x="12" y="15"/>
                    <a:pt x="12" y="23"/>
                  </a:cubicBezTo>
                  <a:cubicBezTo>
                    <a:pt x="12" y="23"/>
                    <a:pt x="12" y="23"/>
                    <a:pt x="12" y="23"/>
                  </a:cubicBezTo>
                  <a:cubicBezTo>
                    <a:pt x="12" y="30"/>
                    <a:pt x="18" y="37"/>
                    <a:pt x="26" y="37"/>
                  </a:cubicBezTo>
                  <a:cubicBezTo>
                    <a:pt x="60" y="37"/>
                    <a:pt x="60" y="37"/>
                    <a:pt x="60" y="37"/>
                  </a:cubicBezTo>
                  <a:cubicBezTo>
                    <a:pt x="60" y="100"/>
                    <a:pt x="60" y="100"/>
                    <a:pt x="60" y="100"/>
                  </a:cubicBezTo>
                  <a:cubicBezTo>
                    <a:pt x="57" y="104"/>
                    <a:pt x="54" y="109"/>
                    <a:pt x="51" y="114"/>
                  </a:cubicBezTo>
                  <a:cubicBezTo>
                    <a:pt x="48" y="114"/>
                    <a:pt x="46" y="113"/>
                    <a:pt x="45" y="113"/>
                  </a:cubicBezTo>
                  <a:cubicBezTo>
                    <a:pt x="38" y="113"/>
                    <a:pt x="32" y="115"/>
                    <a:pt x="28" y="118"/>
                  </a:cubicBezTo>
                  <a:cubicBezTo>
                    <a:pt x="23" y="120"/>
                    <a:pt x="21" y="124"/>
                    <a:pt x="21" y="128"/>
                  </a:cubicBezTo>
                  <a:cubicBezTo>
                    <a:pt x="21" y="130"/>
                    <a:pt x="22" y="131"/>
                    <a:pt x="23" y="133"/>
                  </a:cubicBezTo>
                  <a:cubicBezTo>
                    <a:pt x="24" y="134"/>
                    <a:pt x="26" y="134"/>
                    <a:pt x="29" y="134"/>
                  </a:cubicBezTo>
                  <a:cubicBezTo>
                    <a:pt x="30" y="134"/>
                    <a:pt x="31" y="134"/>
                    <a:pt x="33" y="133"/>
                  </a:cubicBezTo>
                  <a:cubicBezTo>
                    <a:pt x="34" y="132"/>
                    <a:pt x="35" y="131"/>
                    <a:pt x="35" y="130"/>
                  </a:cubicBezTo>
                  <a:cubicBezTo>
                    <a:pt x="35" y="129"/>
                    <a:pt x="34" y="128"/>
                    <a:pt x="34" y="127"/>
                  </a:cubicBezTo>
                  <a:cubicBezTo>
                    <a:pt x="34" y="127"/>
                    <a:pt x="33" y="126"/>
                    <a:pt x="33" y="126"/>
                  </a:cubicBezTo>
                  <a:cubicBezTo>
                    <a:pt x="34" y="124"/>
                    <a:pt x="35" y="123"/>
                    <a:pt x="38" y="122"/>
                  </a:cubicBezTo>
                  <a:cubicBezTo>
                    <a:pt x="40" y="121"/>
                    <a:pt x="43" y="120"/>
                    <a:pt x="47" y="120"/>
                  </a:cubicBezTo>
                  <a:cubicBezTo>
                    <a:pt x="44" y="125"/>
                    <a:pt x="42" y="129"/>
                    <a:pt x="40" y="134"/>
                  </a:cubicBezTo>
                  <a:cubicBezTo>
                    <a:pt x="33" y="148"/>
                    <a:pt x="30" y="159"/>
                    <a:pt x="30" y="167"/>
                  </a:cubicBezTo>
                  <a:cubicBezTo>
                    <a:pt x="30" y="173"/>
                    <a:pt x="32" y="176"/>
                    <a:pt x="36" y="178"/>
                  </a:cubicBezTo>
                  <a:cubicBezTo>
                    <a:pt x="37" y="179"/>
                    <a:pt x="41" y="180"/>
                    <a:pt x="45" y="180"/>
                  </a:cubicBezTo>
                  <a:cubicBezTo>
                    <a:pt x="44" y="178"/>
                    <a:pt x="44" y="176"/>
                    <a:pt x="44" y="173"/>
                  </a:cubicBezTo>
                  <a:cubicBezTo>
                    <a:pt x="44" y="170"/>
                    <a:pt x="44" y="167"/>
                    <a:pt x="45" y="163"/>
                  </a:cubicBezTo>
                  <a:cubicBezTo>
                    <a:pt x="47" y="150"/>
                    <a:pt x="52" y="136"/>
                    <a:pt x="59" y="120"/>
                  </a:cubicBezTo>
                  <a:cubicBezTo>
                    <a:pt x="59" y="120"/>
                    <a:pt x="60" y="120"/>
                    <a:pt x="60" y="120"/>
                  </a:cubicBezTo>
                  <a:cubicBezTo>
                    <a:pt x="60" y="211"/>
                    <a:pt x="60" y="211"/>
                    <a:pt x="60" y="211"/>
                  </a:cubicBezTo>
                  <a:cubicBezTo>
                    <a:pt x="29" y="211"/>
                    <a:pt x="29" y="211"/>
                    <a:pt x="29" y="211"/>
                  </a:cubicBezTo>
                  <a:cubicBezTo>
                    <a:pt x="13" y="211"/>
                    <a:pt x="0" y="198"/>
                    <a:pt x="0" y="183"/>
                  </a:cubicBezTo>
                  <a:cubicBezTo>
                    <a:pt x="0" y="29"/>
                    <a:pt x="0" y="29"/>
                    <a:pt x="0" y="29"/>
                  </a:cubicBezTo>
                  <a:cubicBezTo>
                    <a:pt x="0" y="13"/>
                    <a:pt x="13" y="0"/>
                    <a:pt x="29" y="0"/>
                  </a:cubicBezTo>
                  <a:close/>
                </a:path>
              </a:pathLst>
            </a:custGeom>
            <a:grpFill/>
            <a:ln>
              <a:noFill/>
            </a:ln>
          </p:spPr>
          <p:txBody>
            <a:bodyPr vert="horz" wrap="square" lIns="68580" tIns="34290" rIns="68580" bIns="34290" numCol="1" anchor="t" anchorCtr="0" compatLnSpc="1">
              <a:prstTxWarp prst="textNoShape">
                <a:avLst/>
              </a:prstTxWarp>
            </a:bodyPr>
            <a:lstStyle/>
            <a:p>
              <a:endParaRPr lang="id-ID" sz="1350"/>
            </a:p>
          </p:txBody>
        </p:sp>
        <p:sp>
          <p:nvSpPr>
            <p:cNvPr id="77" name="Freeform 75">
              <a:extLst>
                <a:ext uri="{FF2B5EF4-FFF2-40B4-BE49-F238E27FC236}">
                  <a16:creationId xmlns:a16="http://schemas.microsoft.com/office/drawing/2014/main" id="{E59EB39B-F0DA-471A-BA4B-DDAACA11ECAC}"/>
                </a:ext>
              </a:extLst>
            </p:cNvPr>
            <p:cNvSpPr>
              <a:spLocks noEditPoints="1"/>
            </p:cNvSpPr>
            <p:nvPr/>
          </p:nvSpPr>
          <p:spPr bwMode="auto">
            <a:xfrm>
              <a:off x="5690323" y="2948798"/>
              <a:ext cx="491314" cy="492682"/>
            </a:xfrm>
            <a:custGeom>
              <a:avLst/>
              <a:gdLst>
                <a:gd name="T0" fmla="*/ 249 w 261"/>
                <a:gd name="T1" fmla="*/ 220 h 262"/>
                <a:gd name="T2" fmla="*/ 261 w 261"/>
                <a:gd name="T3" fmla="*/ 70 h 262"/>
                <a:gd name="T4" fmla="*/ 249 w 261"/>
                <a:gd name="T5" fmla="*/ 70 h 262"/>
                <a:gd name="T6" fmla="*/ 249 w 261"/>
                <a:gd name="T7" fmla="*/ 154 h 262"/>
                <a:gd name="T8" fmla="*/ 227 w 261"/>
                <a:gd name="T9" fmla="*/ 180 h 262"/>
                <a:gd name="T10" fmla="*/ 209 w 261"/>
                <a:gd name="T11" fmla="*/ 262 h 262"/>
                <a:gd name="T12" fmla="*/ 209 w 261"/>
                <a:gd name="T13" fmla="*/ 262 h 262"/>
                <a:gd name="T14" fmla="*/ 209 w 261"/>
                <a:gd name="T15" fmla="*/ 15 h 262"/>
                <a:gd name="T16" fmla="*/ 203 w 261"/>
                <a:gd name="T17" fmla="*/ 28 h 262"/>
                <a:gd name="T18" fmla="*/ 209 w 261"/>
                <a:gd name="T19" fmla="*/ 50 h 262"/>
                <a:gd name="T20" fmla="*/ 201 w 261"/>
                <a:gd name="T21" fmla="*/ 120 h 262"/>
                <a:gd name="T22" fmla="*/ 209 w 261"/>
                <a:gd name="T23" fmla="*/ 197 h 262"/>
                <a:gd name="T24" fmla="*/ 209 w 261"/>
                <a:gd name="T25" fmla="*/ 197 h 262"/>
                <a:gd name="T26" fmla="*/ 195 w 261"/>
                <a:gd name="T27" fmla="*/ 232 h 262"/>
                <a:gd name="T28" fmla="*/ 168 w 261"/>
                <a:gd name="T29" fmla="*/ 36 h 262"/>
                <a:gd name="T30" fmla="*/ 195 w 261"/>
                <a:gd name="T31" fmla="*/ 20 h 262"/>
                <a:gd name="T32" fmla="*/ 195 w 261"/>
                <a:gd name="T33" fmla="*/ 50 h 262"/>
                <a:gd name="T34" fmla="*/ 195 w 261"/>
                <a:gd name="T35" fmla="*/ 120 h 262"/>
                <a:gd name="T36" fmla="*/ 168 w 261"/>
                <a:gd name="T37" fmla="*/ 220 h 262"/>
                <a:gd name="T38" fmla="*/ 192 w 261"/>
                <a:gd name="T39" fmla="*/ 249 h 262"/>
                <a:gd name="T40" fmla="*/ 168 w 261"/>
                <a:gd name="T41" fmla="*/ 21 h 262"/>
                <a:gd name="T42" fmla="*/ 168 w 261"/>
                <a:gd name="T43" fmla="*/ 44 h 262"/>
                <a:gd name="T44" fmla="*/ 135 w 261"/>
                <a:gd name="T45" fmla="*/ 120 h 262"/>
                <a:gd name="T46" fmla="*/ 167 w 261"/>
                <a:gd name="T47" fmla="*/ 198 h 262"/>
                <a:gd name="T48" fmla="*/ 167 w 261"/>
                <a:gd name="T49" fmla="*/ 167 h 262"/>
                <a:gd name="T50" fmla="*/ 130 w 261"/>
                <a:gd name="T51" fmla="*/ 147 h 262"/>
                <a:gd name="T52" fmla="*/ 93 w 261"/>
                <a:gd name="T53" fmla="*/ 44 h 262"/>
                <a:gd name="T54" fmla="*/ 130 w 261"/>
                <a:gd name="T55" fmla="*/ 0 h 262"/>
                <a:gd name="T56" fmla="*/ 126 w 261"/>
                <a:gd name="T57" fmla="*/ 120 h 262"/>
                <a:gd name="T58" fmla="*/ 130 w 261"/>
                <a:gd name="T59" fmla="*/ 159 h 262"/>
                <a:gd name="T60" fmla="*/ 130 w 261"/>
                <a:gd name="T61" fmla="*/ 179 h 262"/>
                <a:gd name="T62" fmla="*/ 130 w 261"/>
                <a:gd name="T63" fmla="*/ 198 h 262"/>
                <a:gd name="T64" fmla="*/ 93 w 261"/>
                <a:gd name="T65" fmla="*/ 3 h 262"/>
                <a:gd name="T66" fmla="*/ 93 w 261"/>
                <a:gd name="T67" fmla="*/ 36 h 262"/>
                <a:gd name="T68" fmla="*/ 67 w 261"/>
                <a:gd name="T69" fmla="*/ 20 h 262"/>
                <a:gd name="T70" fmla="*/ 67 w 261"/>
                <a:gd name="T71" fmla="*/ 70 h 262"/>
                <a:gd name="T72" fmla="*/ 92 w 261"/>
                <a:gd name="T73" fmla="*/ 147 h 262"/>
                <a:gd name="T74" fmla="*/ 92 w 261"/>
                <a:gd name="T75" fmla="*/ 179 h 262"/>
                <a:gd name="T76" fmla="*/ 93 w 261"/>
                <a:gd name="T77" fmla="*/ 198 h 262"/>
                <a:gd name="T78" fmla="*/ 67 w 261"/>
                <a:gd name="T79" fmla="*/ 171 h 262"/>
                <a:gd name="T80" fmla="*/ 69 w 261"/>
                <a:gd name="T81" fmla="*/ 232 h 262"/>
                <a:gd name="T82" fmla="*/ 58 w 261"/>
                <a:gd name="T83" fmla="*/ 28 h 262"/>
                <a:gd name="T84" fmla="*/ 67 w 261"/>
                <a:gd name="T85" fmla="*/ 9 h 262"/>
                <a:gd name="T86" fmla="*/ 67 w 261"/>
                <a:gd name="T87" fmla="*/ 120 h 262"/>
                <a:gd name="T88" fmla="*/ 67 w 261"/>
                <a:gd name="T89" fmla="*/ 188 h 262"/>
                <a:gd name="T90" fmla="*/ 67 w 261"/>
                <a:gd name="T91" fmla="*/ 232 h 262"/>
                <a:gd name="T92" fmla="*/ 67 w 261"/>
                <a:gd name="T93" fmla="*/ 232 h 262"/>
                <a:gd name="T94" fmla="*/ 52 w 261"/>
                <a:gd name="T95" fmla="*/ 50 h 262"/>
                <a:gd name="T96" fmla="*/ 12 w 261"/>
                <a:gd name="T97" fmla="*/ 220 h 262"/>
                <a:gd name="T98" fmla="*/ 52 w 261"/>
                <a:gd name="T99" fmla="*/ 232 h 262"/>
                <a:gd name="T100" fmla="*/ 52 w 261"/>
                <a:gd name="T101" fmla="*/ 232 h 262"/>
                <a:gd name="T102" fmla="*/ 12 w 261"/>
                <a:gd name="T103" fmla="*/ 114 h 262"/>
                <a:gd name="T104" fmla="*/ 0 w 261"/>
                <a:gd name="T105" fmla="*/ 104 h 262"/>
                <a:gd name="T106" fmla="*/ 12 w 261"/>
                <a:gd name="T107" fmla="*/ 15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1" h="262">
                  <a:moveTo>
                    <a:pt x="249" y="220"/>
                  </a:moveTo>
                  <a:cubicBezTo>
                    <a:pt x="249" y="154"/>
                    <a:pt x="249" y="154"/>
                    <a:pt x="249" y="154"/>
                  </a:cubicBezTo>
                  <a:cubicBezTo>
                    <a:pt x="251" y="157"/>
                    <a:pt x="252" y="160"/>
                    <a:pt x="252" y="164"/>
                  </a:cubicBezTo>
                  <a:cubicBezTo>
                    <a:pt x="252" y="220"/>
                    <a:pt x="252" y="220"/>
                    <a:pt x="252" y="220"/>
                  </a:cubicBezTo>
                  <a:cubicBezTo>
                    <a:pt x="249" y="220"/>
                    <a:pt x="249" y="220"/>
                    <a:pt x="249" y="220"/>
                  </a:cubicBezTo>
                  <a:close/>
                  <a:moveTo>
                    <a:pt x="249" y="114"/>
                  </a:moveTo>
                  <a:cubicBezTo>
                    <a:pt x="249" y="70"/>
                    <a:pt x="249" y="70"/>
                    <a:pt x="249" y="70"/>
                  </a:cubicBezTo>
                  <a:cubicBezTo>
                    <a:pt x="250" y="70"/>
                    <a:pt x="250" y="70"/>
                    <a:pt x="250" y="69"/>
                  </a:cubicBezTo>
                  <a:cubicBezTo>
                    <a:pt x="257" y="67"/>
                    <a:pt x="257" y="67"/>
                    <a:pt x="257" y="67"/>
                  </a:cubicBezTo>
                  <a:cubicBezTo>
                    <a:pt x="259" y="66"/>
                    <a:pt x="261" y="67"/>
                    <a:pt x="261" y="70"/>
                  </a:cubicBezTo>
                  <a:cubicBezTo>
                    <a:pt x="261" y="104"/>
                    <a:pt x="261" y="104"/>
                    <a:pt x="261" y="104"/>
                  </a:cubicBezTo>
                  <a:cubicBezTo>
                    <a:pt x="261" y="107"/>
                    <a:pt x="259" y="110"/>
                    <a:pt x="257" y="111"/>
                  </a:cubicBezTo>
                  <a:cubicBezTo>
                    <a:pt x="250" y="113"/>
                    <a:pt x="250" y="113"/>
                    <a:pt x="250" y="113"/>
                  </a:cubicBezTo>
                  <a:cubicBezTo>
                    <a:pt x="250" y="114"/>
                    <a:pt x="250" y="114"/>
                    <a:pt x="249" y="114"/>
                  </a:cubicBezTo>
                  <a:close/>
                  <a:moveTo>
                    <a:pt x="249" y="70"/>
                  </a:moveTo>
                  <a:cubicBezTo>
                    <a:pt x="249" y="114"/>
                    <a:pt x="249" y="114"/>
                    <a:pt x="249" y="114"/>
                  </a:cubicBezTo>
                  <a:cubicBezTo>
                    <a:pt x="248" y="114"/>
                    <a:pt x="246" y="112"/>
                    <a:pt x="246" y="110"/>
                  </a:cubicBezTo>
                  <a:cubicBezTo>
                    <a:pt x="246" y="76"/>
                    <a:pt x="246" y="76"/>
                    <a:pt x="246" y="76"/>
                  </a:cubicBezTo>
                  <a:cubicBezTo>
                    <a:pt x="246" y="74"/>
                    <a:pt x="248" y="71"/>
                    <a:pt x="249" y="70"/>
                  </a:cubicBezTo>
                  <a:close/>
                  <a:moveTo>
                    <a:pt x="249" y="154"/>
                  </a:moveTo>
                  <a:cubicBezTo>
                    <a:pt x="246" y="150"/>
                    <a:pt x="241" y="146"/>
                    <a:pt x="235" y="146"/>
                  </a:cubicBezTo>
                  <a:cubicBezTo>
                    <a:pt x="235" y="50"/>
                    <a:pt x="235" y="50"/>
                    <a:pt x="235" y="50"/>
                  </a:cubicBezTo>
                  <a:cubicBezTo>
                    <a:pt x="209" y="50"/>
                    <a:pt x="209" y="50"/>
                    <a:pt x="209" y="50"/>
                  </a:cubicBezTo>
                  <a:cubicBezTo>
                    <a:pt x="209" y="162"/>
                    <a:pt x="209" y="162"/>
                    <a:pt x="209" y="162"/>
                  </a:cubicBezTo>
                  <a:cubicBezTo>
                    <a:pt x="219" y="162"/>
                    <a:pt x="227" y="170"/>
                    <a:pt x="227" y="180"/>
                  </a:cubicBezTo>
                  <a:cubicBezTo>
                    <a:pt x="227" y="189"/>
                    <a:pt x="219" y="197"/>
                    <a:pt x="209" y="197"/>
                  </a:cubicBezTo>
                  <a:cubicBezTo>
                    <a:pt x="209" y="220"/>
                    <a:pt x="209" y="220"/>
                    <a:pt x="209" y="220"/>
                  </a:cubicBezTo>
                  <a:cubicBezTo>
                    <a:pt x="249" y="220"/>
                    <a:pt x="249" y="220"/>
                    <a:pt x="249" y="220"/>
                  </a:cubicBezTo>
                  <a:cubicBezTo>
                    <a:pt x="249" y="154"/>
                    <a:pt x="249" y="154"/>
                    <a:pt x="249" y="154"/>
                  </a:cubicBezTo>
                  <a:close/>
                  <a:moveTo>
                    <a:pt x="209" y="262"/>
                  </a:moveTo>
                  <a:cubicBezTo>
                    <a:pt x="209" y="232"/>
                    <a:pt x="209" y="232"/>
                    <a:pt x="209" y="232"/>
                  </a:cubicBezTo>
                  <a:cubicBezTo>
                    <a:pt x="226" y="232"/>
                    <a:pt x="226" y="232"/>
                    <a:pt x="226" y="232"/>
                  </a:cubicBezTo>
                  <a:cubicBezTo>
                    <a:pt x="226" y="249"/>
                    <a:pt x="226" y="249"/>
                    <a:pt x="226" y="249"/>
                  </a:cubicBezTo>
                  <a:cubicBezTo>
                    <a:pt x="226" y="257"/>
                    <a:pt x="220" y="262"/>
                    <a:pt x="213" y="262"/>
                  </a:cubicBezTo>
                  <a:cubicBezTo>
                    <a:pt x="209" y="262"/>
                    <a:pt x="209" y="262"/>
                    <a:pt x="209" y="262"/>
                  </a:cubicBezTo>
                  <a:close/>
                  <a:moveTo>
                    <a:pt x="209" y="44"/>
                  </a:moveTo>
                  <a:cubicBezTo>
                    <a:pt x="209" y="15"/>
                    <a:pt x="209" y="15"/>
                    <a:pt x="209" y="15"/>
                  </a:cubicBezTo>
                  <a:cubicBezTo>
                    <a:pt x="225" y="23"/>
                    <a:pt x="235" y="33"/>
                    <a:pt x="235" y="44"/>
                  </a:cubicBezTo>
                  <a:lnTo>
                    <a:pt x="209" y="44"/>
                  </a:lnTo>
                  <a:close/>
                  <a:moveTo>
                    <a:pt x="209" y="15"/>
                  </a:moveTo>
                  <a:cubicBezTo>
                    <a:pt x="209" y="44"/>
                    <a:pt x="209" y="44"/>
                    <a:pt x="209" y="44"/>
                  </a:cubicBezTo>
                  <a:cubicBezTo>
                    <a:pt x="195" y="44"/>
                    <a:pt x="195" y="44"/>
                    <a:pt x="195" y="44"/>
                  </a:cubicBezTo>
                  <a:cubicBezTo>
                    <a:pt x="195" y="37"/>
                    <a:pt x="195" y="37"/>
                    <a:pt x="195" y="37"/>
                  </a:cubicBezTo>
                  <a:cubicBezTo>
                    <a:pt x="195" y="37"/>
                    <a:pt x="195" y="37"/>
                    <a:pt x="195" y="37"/>
                  </a:cubicBezTo>
                  <a:cubicBezTo>
                    <a:pt x="199" y="37"/>
                    <a:pt x="203" y="33"/>
                    <a:pt x="203" y="28"/>
                  </a:cubicBezTo>
                  <a:cubicBezTo>
                    <a:pt x="203" y="24"/>
                    <a:pt x="199" y="20"/>
                    <a:pt x="195" y="20"/>
                  </a:cubicBezTo>
                  <a:cubicBezTo>
                    <a:pt x="195" y="20"/>
                    <a:pt x="195" y="20"/>
                    <a:pt x="195" y="20"/>
                  </a:cubicBezTo>
                  <a:cubicBezTo>
                    <a:pt x="195" y="9"/>
                    <a:pt x="195" y="9"/>
                    <a:pt x="195" y="9"/>
                  </a:cubicBezTo>
                  <a:cubicBezTo>
                    <a:pt x="200" y="11"/>
                    <a:pt x="205" y="13"/>
                    <a:pt x="209" y="15"/>
                  </a:cubicBezTo>
                  <a:close/>
                  <a:moveTo>
                    <a:pt x="209" y="50"/>
                  </a:moveTo>
                  <a:cubicBezTo>
                    <a:pt x="209" y="162"/>
                    <a:pt x="209" y="162"/>
                    <a:pt x="209" y="162"/>
                  </a:cubicBezTo>
                  <a:cubicBezTo>
                    <a:pt x="209" y="162"/>
                    <a:pt x="209" y="162"/>
                    <a:pt x="209" y="162"/>
                  </a:cubicBezTo>
                  <a:cubicBezTo>
                    <a:pt x="203" y="162"/>
                    <a:pt x="198" y="166"/>
                    <a:pt x="195" y="171"/>
                  </a:cubicBezTo>
                  <a:cubicBezTo>
                    <a:pt x="195" y="120"/>
                    <a:pt x="195" y="120"/>
                    <a:pt x="195" y="120"/>
                  </a:cubicBezTo>
                  <a:cubicBezTo>
                    <a:pt x="201" y="120"/>
                    <a:pt x="201" y="120"/>
                    <a:pt x="201" y="120"/>
                  </a:cubicBezTo>
                  <a:cubicBezTo>
                    <a:pt x="201" y="70"/>
                    <a:pt x="201" y="70"/>
                    <a:pt x="201" y="70"/>
                  </a:cubicBezTo>
                  <a:cubicBezTo>
                    <a:pt x="195" y="70"/>
                    <a:pt x="195" y="70"/>
                    <a:pt x="195" y="70"/>
                  </a:cubicBezTo>
                  <a:cubicBezTo>
                    <a:pt x="195" y="50"/>
                    <a:pt x="195" y="50"/>
                    <a:pt x="195" y="50"/>
                  </a:cubicBezTo>
                  <a:cubicBezTo>
                    <a:pt x="209" y="50"/>
                    <a:pt x="209" y="50"/>
                    <a:pt x="209" y="50"/>
                  </a:cubicBezTo>
                  <a:close/>
                  <a:moveTo>
                    <a:pt x="209" y="197"/>
                  </a:moveTo>
                  <a:cubicBezTo>
                    <a:pt x="209" y="220"/>
                    <a:pt x="209" y="220"/>
                    <a:pt x="209" y="220"/>
                  </a:cubicBezTo>
                  <a:cubicBezTo>
                    <a:pt x="195" y="220"/>
                    <a:pt x="195" y="220"/>
                    <a:pt x="195" y="220"/>
                  </a:cubicBezTo>
                  <a:cubicBezTo>
                    <a:pt x="195" y="188"/>
                    <a:pt x="195" y="188"/>
                    <a:pt x="195" y="188"/>
                  </a:cubicBezTo>
                  <a:cubicBezTo>
                    <a:pt x="198" y="193"/>
                    <a:pt x="203" y="197"/>
                    <a:pt x="209" y="197"/>
                  </a:cubicBezTo>
                  <a:cubicBezTo>
                    <a:pt x="209" y="197"/>
                    <a:pt x="209" y="197"/>
                    <a:pt x="209" y="197"/>
                  </a:cubicBezTo>
                  <a:close/>
                  <a:moveTo>
                    <a:pt x="209" y="232"/>
                  </a:moveTo>
                  <a:cubicBezTo>
                    <a:pt x="209" y="262"/>
                    <a:pt x="209" y="262"/>
                    <a:pt x="209" y="262"/>
                  </a:cubicBezTo>
                  <a:cubicBezTo>
                    <a:pt x="206" y="262"/>
                    <a:pt x="206" y="262"/>
                    <a:pt x="206" y="262"/>
                  </a:cubicBezTo>
                  <a:cubicBezTo>
                    <a:pt x="201" y="262"/>
                    <a:pt x="197" y="260"/>
                    <a:pt x="195" y="257"/>
                  </a:cubicBezTo>
                  <a:cubicBezTo>
                    <a:pt x="195" y="232"/>
                    <a:pt x="195" y="232"/>
                    <a:pt x="195" y="232"/>
                  </a:cubicBezTo>
                  <a:lnTo>
                    <a:pt x="209" y="232"/>
                  </a:lnTo>
                  <a:close/>
                  <a:moveTo>
                    <a:pt x="171" y="20"/>
                  </a:moveTo>
                  <a:cubicBezTo>
                    <a:pt x="175" y="20"/>
                    <a:pt x="179" y="24"/>
                    <a:pt x="179" y="28"/>
                  </a:cubicBezTo>
                  <a:cubicBezTo>
                    <a:pt x="179" y="33"/>
                    <a:pt x="175" y="37"/>
                    <a:pt x="171" y="37"/>
                  </a:cubicBezTo>
                  <a:cubicBezTo>
                    <a:pt x="170" y="37"/>
                    <a:pt x="169" y="37"/>
                    <a:pt x="168" y="36"/>
                  </a:cubicBezTo>
                  <a:cubicBezTo>
                    <a:pt x="168" y="44"/>
                    <a:pt x="168" y="44"/>
                    <a:pt x="168" y="44"/>
                  </a:cubicBezTo>
                  <a:cubicBezTo>
                    <a:pt x="195" y="44"/>
                    <a:pt x="195" y="44"/>
                    <a:pt x="195" y="44"/>
                  </a:cubicBezTo>
                  <a:cubicBezTo>
                    <a:pt x="195" y="37"/>
                    <a:pt x="195" y="37"/>
                    <a:pt x="195" y="37"/>
                  </a:cubicBezTo>
                  <a:cubicBezTo>
                    <a:pt x="190" y="37"/>
                    <a:pt x="186" y="33"/>
                    <a:pt x="186" y="28"/>
                  </a:cubicBezTo>
                  <a:cubicBezTo>
                    <a:pt x="186" y="24"/>
                    <a:pt x="190" y="20"/>
                    <a:pt x="195" y="20"/>
                  </a:cubicBezTo>
                  <a:cubicBezTo>
                    <a:pt x="195" y="9"/>
                    <a:pt x="195" y="9"/>
                    <a:pt x="195" y="9"/>
                  </a:cubicBezTo>
                  <a:cubicBezTo>
                    <a:pt x="187" y="6"/>
                    <a:pt x="178" y="4"/>
                    <a:pt x="168" y="3"/>
                  </a:cubicBezTo>
                  <a:cubicBezTo>
                    <a:pt x="168" y="21"/>
                    <a:pt x="168" y="21"/>
                    <a:pt x="168" y="21"/>
                  </a:cubicBezTo>
                  <a:cubicBezTo>
                    <a:pt x="169" y="20"/>
                    <a:pt x="170" y="20"/>
                    <a:pt x="171" y="20"/>
                  </a:cubicBezTo>
                  <a:close/>
                  <a:moveTo>
                    <a:pt x="195" y="50"/>
                  </a:moveTo>
                  <a:cubicBezTo>
                    <a:pt x="195" y="70"/>
                    <a:pt x="195" y="70"/>
                    <a:pt x="195" y="70"/>
                  </a:cubicBezTo>
                  <a:cubicBezTo>
                    <a:pt x="168" y="70"/>
                    <a:pt x="168" y="70"/>
                    <a:pt x="168" y="70"/>
                  </a:cubicBezTo>
                  <a:cubicBezTo>
                    <a:pt x="168" y="50"/>
                    <a:pt x="168" y="50"/>
                    <a:pt x="168" y="50"/>
                  </a:cubicBezTo>
                  <a:cubicBezTo>
                    <a:pt x="195" y="50"/>
                    <a:pt x="195" y="50"/>
                    <a:pt x="195" y="50"/>
                  </a:cubicBezTo>
                  <a:close/>
                  <a:moveTo>
                    <a:pt x="195" y="120"/>
                  </a:moveTo>
                  <a:cubicBezTo>
                    <a:pt x="195" y="171"/>
                    <a:pt x="195" y="171"/>
                    <a:pt x="195" y="171"/>
                  </a:cubicBezTo>
                  <a:cubicBezTo>
                    <a:pt x="193" y="173"/>
                    <a:pt x="192" y="176"/>
                    <a:pt x="192" y="180"/>
                  </a:cubicBezTo>
                  <a:cubicBezTo>
                    <a:pt x="192" y="183"/>
                    <a:pt x="193" y="186"/>
                    <a:pt x="195" y="188"/>
                  </a:cubicBezTo>
                  <a:cubicBezTo>
                    <a:pt x="195" y="220"/>
                    <a:pt x="195" y="220"/>
                    <a:pt x="195" y="220"/>
                  </a:cubicBezTo>
                  <a:cubicBezTo>
                    <a:pt x="168" y="220"/>
                    <a:pt x="168" y="220"/>
                    <a:pt x="168" y="220"/>
                  </a:cubicBezTo>
                  <a:cubicBezTo>
                    <a:pt x="168" y="120"/>
                    <a:pt x="168" y="120"/>
                    <a:pt x="168" y="120"/>
                  </a:cubicBezTo>
                  <a:cubicBezTo>
                    <a:pt x="195" y="120"/>
                    <a:pt x="195" y="120"/>
                    <a:pt x="195" y="120"/>
                  </a:cubicBezTo>
                  <a:close/>
                  <a:moveTo>
                    <a:pt x="195" y="232"/>
                  </a:moveTo>
                  <a:cubicBezTo>
                    <a:pt x="195" y="257"/>
                    <a:pt x="195" y="257"/>
                    <a:pt x="195" y="257"/>
                  </a:cubicBezTo>
                  <a:cubicBezTo>
                    <a:pt x="193" y="254"/>
                    <a:pt x="192" y="252"/>
                    <a:pt x="192" y="249"/>
                  </a:cubicBezTo>
                  <a:cubicBezTo>
                    <a:pt x="192" y="232"/>
                    <a:pt x="192" y="232"/>
                    <a:pt x="192" y="232"/>
                  </a:cubicBezTo>
                  <a:lnTo>
                    <a:pt x="195" y="232"/>
                  </a:lnTo>
                  <a:close/>
                  <a:moveTo>
                    <a:pt x="168" y="36"/>
                  </a:moveTo>
                  <a:cubicBezTo>
                    <a:pt x="165" y="35"/>
                    <a:pt x="162" y="32"/>
                    <a:pt x="162" y="28"/>
                  </a:cubicBezTo>
                  <a:cubicBezTo>
                    <a:pt x="162" y="25"/>
                    <a:pt x="165" y="22"/>
                    <a:pt x="168" y="21"/>
                  </a:cubicBezTo>
                  <a:cubicBezTo>
                    <a:pt x="168" y="3"/>
                    <a:pt x="168" y="3"/>
                    <a:pt x="168" y="3"/>
                  </a:cubicBezTo>
                  <a:cubicBezTo>
                    <a:pt x="157" y="1"/>
                    <a:pt x="144" y="0"/>
                    <a:pt x="131" y="0"/>
                  </a:cubicBezTo>
                  <a:cubicBezTo>
                    <a:pt x="130" y="0"/>
                    <a:pt x="130" y="0"/>
                    <a:pt x="130" y="0"/>
                  </a:cubicBezTo>
                  <a:cubicBezTo>
                    <a:pt x="130" y="44"/>
                    <a:pt x="130" y="44"/>
                    <a:pt x="130" y="44"/>
                  </a:cubicBezTo>
                  <a:cubicBezTo>
                    <a:pt x="168" y="44"/>
                    <a:pt x="168" y="44"/>
                    <a:pt x="168" y="44"/>
                  </a:cubicBezTo>
                  <a:cubicBezTo>
                    <a:pt x="168" y="36"/>
                    <a:pt x="168" y="36"/>
                    <a:pt x="168" y="36"/>
                  </a:cubicBezTo>
                  <a:close/>
                  <a:moveTo>
                    <a:pt x="168" y="50"/>
                  </a:moveTo>
                  <a:cubicBezTo>
                    <a:pt x="168" y="70"/>
                    <a:pt x="168" y="70"/>
                    <a:pt x="168" y="70"/>
                  </a:cubicBezTo>
                  <a:cubicBezTo>
                    <a:pt x="135" y="70"/>
                    <a:pt x="135" y="70"/>
                    <a:pt x="135" y="70"/>
                  </a:cubicBezTo>
                  <a:cubicBezTo>
                    <a:pt x="135" y="120"/>
                    <a:pt x="135" y="120"/>
                    <a:pt x="135" y="120"/>
                  </a:cubicBezTo>
                  <a:cubicBezTo>
                    <a:pt x="168" y="120"/>
                    <a:pt x="168" y="120"/>
                    <a:pt x="168" y="120"/>
                  </a:cubicBezTo>
                  <a:cubicBezTo>
                    <a:pt x="168" y="220"/>
                    <a:pt x="168" y="220"/>
                    <a:pt x="168" y="220"/>
                  </a:cubicBezTo>
                  <a:cubicBezTo>
                    <a:pt x="130" y="220"/>
                    <a:pt x="130" y="220"/>
                    <a:pt x="130" y="220"/>
                  </a:cubicBezTo>
                  <a:cubicBezTo>
                    <a:pt x="130" y="198"/>
                    <a:pt x="130" y="198"/>
                    <a:pt x="130" y="198"/>
                  </a:cubicBezTo>
                  <a:cubicBezTo>
                    <a:pt x="167" y="198"/>
                    <a:pt x="167" y="198"/>
                    <a:pt x="167" y="198"/>
                  </a:cubicBezTo>
                  <a:cubicBezTo>
                    <a:pt x="167" y="187"/>
                    <a:pt x="167" y="187"/>
                    <a:pt x="167" y="187"/>
                  </a:cubicBezTo>
                  <a:cubicBezTo>
                    <a:pt x="130" y="187"/>
                    <a:pt x="130" y="187"/>
                    <a:pt x="130" y="187"/>
                  </a:cubicBezTo>
                  <a:cubicBezTo>
                    <a:pt x="130" y="179"/>
                    <a:pt x="130" y="179"/>
                    <a:pt x="130" y="179"/>
                  </a:cubicBezTo>
                  <a:cubicBezTo>
                    <a:pt x="167" y="179"/>
                    <a:pt x="167" y="179"/>
                    <a:pt x="167" y="179"/>
                  </a:cubicBezTo>
                  <a:cubicBezTo>
                    <a:pt x="167" y="167"/>
                    <a:pt x="167" y="167"/>
                    <a:pt x="167" y="167"/>
                  </a:cubicBezTo>
                  <a:cubicBezTo>
                    <a:pt x="130" y="167"/>
                    <a:pt x="130" y="167"/>
                    <a:pt x="130" y="167"/>
                  </a:cubicBezTo>
                  <a:cubicBezTo>
                    <a:pt x="130" y="159"/>
                    <a:pt x="130" y="159"/>
                    <a:pt x="130" y="159"/>
                  </a:cubicBezTo>
                  <a:cubicBezTo>
                    <a:pt x="167" y="159"/>
                    <a:pt x="167" y="159"/>
                    <a:pt x="167" y="159"/>
                  </a:cubicBezTo>
                  <a:cubicBezTo>
                    <a:pt x="167" y="147"/>
                    <a:pt x="167" y="147"/>
                    <a:pt x="167" y="147"/>
                  </a:cubicBezTo>
                  <a:cubicBezTo>
                    <a:pt x="130" y="147"/>
                    <a:pt x="130" y="147"/>
                    <a:pt x="130" y="147"/>
                  </a:cubicBezTo>
                  <a:cubicBezTo>
                    <a:pt x="130" y="50"/>
                    <a:pt x="130" y="50"/>
                    <a:pt x="130" y="50"/>
                  </a:cubicBezTo>
                  <a:lnTo>
                    <a:pt x="168" y="50"/>
                  </a:lnTo>
                  <a:close/>
                  <a:moveTo>
                    <a:pt x="130" y="0"/>
                  </a:moveTo>
                  <a:cubicBezTo>
                    <a:pt x="130" y="44"/>
                    <a:pt x="130" y="44"/>
                    <a:pt x="130" y="44"/>
                  </a:cubicBezTo>
                  <a:cubicBezTo>
                    <a:pt x="93" y="44"/>
                    <a:pt x="93" y="44"/>
                    <a:pt x="93" y="44"/>
                  </a:cubicBezTo>
                  <a:cubicBezTo>
                    <a:pt x="93" y="36"/>
                    <a:pt x="93" y="36"/>
                    <a:pt x="93" y="36"/>
                  </a:cubicBezTo>
                  <a:cubicBezTo>
                    <a:pt x="96" y="35"/>
                    <a:pt x="99" y="32"/>
                    <a:pt x="99" y="28"/>
                  </a:cubicBezTo>
                  <a:cubicBezTo>
                    <a:pt x="99" y="25"/>
                    <a:pt x="96" y="22"/>
                    <a:pt x="93" y="21"/>
                  </a:cubicBezTo>
                  <a:cubicBezTo>
                    <a:pt x="93" y="3"/>
                    <a:pt x="93" y="3"/>
                    <a:pt x="93" y="3"/>
                  </a:cubicBezTo>
                  <a:cubicBezTo>
                    <a:pt x="104" y="1"/>
                    <a:pt x="117" y="0"/>
                    <a:pt x="130" y="0"/>
                  </a:cubicBezTo>
                  <a:close/>
                  <a:moveTo>
                    <a:pt x="130" y="50"/>
                  </a:moveTo>
                  <a:cubicBezTo>
                    <a:pt x="130" y="147"/>
                    <a:pt x="130" y="147"/>
                    <a:pt x="130" y="147"/>
                  </a:cubicBezTo>
                  <a:cubicBezTo>
                    <a:pt x="93" y="147"/>
                    <a:pt x="93" y="147"/>
                    <a:pt x="93" y="147"/>
                  </a:cubicBezTo>
                  <a:cubicBezTo>
                    <a:pt x="93" y="120"/>
                    <a:pt x="93" y="120"/>
                    <a:pt x="93" y="120"/>
                  </a:cubicBezTo>
                  <a:cubicBezTo>
                    <a:pt x="126" y="120"/>
                    <a:pt x="126" y="120"/>
                    <a:pt x="126" y="120"/>
                  </a:cubicBezTo>
                  <a:cubicBezTo>
                    <a:pt x="126" y="70"/>
                    <a:pt x="126" y="70"/>
                    <a:pt x="126" y="70"/>
                  </a:cubicBezTo>
                  <a:cubicBezTo>
                    <a:pt x="93" y="70"/>
                    <a:pt x="93" y="70"/>
                    <a:pt x="93" y="70"/>
                  </a:cubicBezTo>
                  <a:cubicBezTo>
                    <a:pt x="93" y="50"/>
                    <a:pt x="93" y="50"/>
                    <a:pt x="93" y="50"/>
                  </a:cubicBezTo>
                  <a:cubicBezTo>
                    <a:pt x="130" y="50"/>
                    <a:pt x="130" y="50"/>
                    <a:pt x="130" y="50"/>
                  </a:cubicBezTo>
                  <a:close/>
                  <a:moveTo>
                    <a:pt x="130" y="159"/>
                  </a:moveTo>
                  <a:cubicBezTo>
                    <a:pt x="130" y="167"/>
                    <a:pt x="130" y="167"/>
                    <a:pt x="130" y="167"/>
                  </a:cubicBezTo>
                  <a:cubicBezTo>
                    <a:pt x="93" y="167"/>
                    <a:pt x="93" y="167"/>
                    <a:pt x="93" y="167"/>
                  </a:cubicBezTo>
                  <a:cubicBezTo>
                    <a:pt x="93" y="159"/>
                    <a:pt x="93" y="159"/>
                    <a:pt x="93" y="159"/>
                  </a:cubicBezTo>
                  <a:cubicBezTo>
                    <a:pt x="130" y="159"/>
                    <a:pt x="130" y="159"/>
                    <a:pt x="130" y="159"/>
                  </a:cubicBezTo>
                  <a:close/>
                  <a:moveTo>
                    <a:pt x="130" y="179"/>
                  </a:moveTo>
                  <a:cubicBezTo>
                    <a:pt x="130" y="187"/>
                    <a:pt x="130" y="187"/>
                    <a:pt x="130" y="187"/>
                  </a:cubicBezTo>
                  <a:cubicBezTo>
                    <a:pt x="93" y="187"/>
                    <a:pt x="93" y="187"/>
                    <a:pt x="93" y="187"/>
                  </a:cubicBezTo>
                  <a:cubicBezTo>
                    <a:pt x="93" y="179"/>
                    <a:pt x="93" y="179"/>
                    <a:pt x="93" y="179"/>
                  </a:cubicBezTo>
                  <a:cubicBezTo>
                    <a:pt x="130" y="179"/>
                    <a:pt x="130" y="179"/>
                    <a:pt x="130" y="179"/>
                  </a:cubicBezTo>
                  <a:close/>
                  <a:moveTo>
                    <a:pt x="130" y="198"/>
                  </a:moveTo>
                  <a:cubicBezTo>
                    <a:pt x="130" y="220"/>
                    <a:pt x="130" y="220"/>
                    <a:pt x="130" y="220"/>
                  </a:cubicBezTo>
                  <a:cubicBezTo>
                    <a:pt x="93" y="220"/>
                    <a:pt x="93" y="220"/>
                    <a:pt x="93" y="220"/>
                  </a:cubicBezTo>
                  <a:cubicBezTo>
                    <a:pt x="93" y="198"/>
                    <a:pt x="93" y="198"/>
                    <a:pt x="93" y="198"/>
                  </a:cubicBezTo>
                  <a:lnTo>
                    <a:pt x="130" y="198"/>
                  </a:lnTo>
                  <a:close/>
                  <a:moveTo>
                    <a:pt x="93" y="3"/>
                  </a:moveTo>
                  <a:cubicBezTo>
                    <a:pt x="93" y="21"/>
                    <a:pt x="93" y="21"/>
                    <a:pt x="93" y="21"/>
                  </a:cubicBezTo>
                  <a:cubicBezTo>
                    <a:pt x="92" y="20"/>
                    <a:pt x="92" y="20"/>
                    <a:pt x="91" y="20"/>
                  </a:cubicBezTo>
                  <a:cubicBezTo>
                    <a:pt x="86" y="20"/>
                    <a:pt x="83" y="24"/>
                    <a:pt x="83" y="28"/>
                  </a:cubicBezTo>
                  <a:cubicBezTo>
                    <a:pt x="83" y="33"/>
                    <a:pt x="86" y="37"/>
                    <a:pt x="91" y="37"/>
                  </a:cubicBezTo>
                  <a:cubicBezTo>
                    <a:pt x="92" y="37"/>
                    <a:pt x="92" y="37"/>
                    <a:pt x="93" y="36"/>
                  </a:cubicBezTo>
                  <a:cubicBezTo>
                    <a:pt x="93" y="44"/>
                    <a:pt x="93" y="44"/>
                    <a:pt x="93" y="44"/>
                  </a:cubicBezTo>
                  <a:cubicBezTo>
                    <a:pt x="67" y="44"/>
                    <a:pt x="67" y="44"/>
                    <a:pt x="67" y="44"/>
                  </a:cubicBezTo>
                  <a:cubicBezTo>
                    <a:pt x="67" y="37"/>
                    <a:pt x="67" y="37"/>
                    <a:pt x="67" y="37"/>
                  </a:cubicBezTo>
                  <a:cubicBezTo>
                    <a:pt x="71" y="37"/>
                    <a:pt x="75" y="33"/>
                    <a:pt x="75" y="28"/>
                  </a:cubicBezTo>
                  <a:cubicBezTo>
                    <a:pt x="75" y="24"/>
                    <a:pt x="71" y="20"/>
                    <a:pt x="67" y="20"/>
                  </a:cubicBezTo>
                  <a:cubicBezTo>
                    <a:pt x="67" y="9"/>
                    <a:pt x="67" y="9"/>
                    <a:pt x="67" y="9"/>
                  </a:cubicBezTo>
                  <a:cubicBezTo>
                    <a:pt x="75" y="6"/>
                    <a:pt x="84" y="4"/>
                    <a:pt x="93" y="3"/>
                  </a:cubicBezTo>
                  <a:close/>
                  <a:moveTo>
                    <a:pt x="93" y="50"/>
                  </a:moveTo>
                  <a:cubicBezTo>
                    <a:pt x="93" y="70"/>
                    <a:pt x="93" y="70"/>
                    <a:pt x="93" y="70"/>
                  </a:cubicBezTo>
                  <a:cubicBezTo>
                    <a:pt x="67" y="70"/>
                    <a:pt x="67" y="70"/>
                    <a:pt x="67" y="70"/>
                  </a:cubicBezTo>
                  <a:cubicBezTo>
                    <a:pt x="67" y="50"/>
                    <a:pt x="67" y="50"/>
                    <a:pt x="67" y="50"/>
                  </a:cubicBezTo>
                  <a:cubicBezTo>
                    <a:pt x="93" y="50"/>
                    <a:pt x="93" y="50"/>
                    <a:pt x="93" y="50"/>
                  </a:cubicBezTo>
                  <a:close/>
                  <a:moveTo>
                    <a:pt x="93" y="120"/>
                  </a:moveTo>
                  <a:cubicBezTo>
                    <a:pt x="93" y="147"/>
                    <a:pt x="93" y="147"/>
                    <a:pt x="93" y="147"/>
                  </a:cubicBezTo>
                  <a:cubicBezTo>
                    <a:pt x="92" y="147"/>
                    <a:pt x="92" y="147"/>
                    <a:pt x="92" y="147"/>
                  </a:cubicBezTo>
                  <a:cubicBezTo>
                    <a:pt x="92" y="159"/>
                    <a:pt x="92" y="159"/>
                    <a:pt x="92" y="159"/>
                  </a:cubicBezTo>
                  <a:cubicBezTo>
                    <a:pt x="93" y="159"/>
                    <a:pt x="93" y="159"/>
                    <a:pt x="93" y="159"/>
                  </a:cubicBezTo>
                  <a:cubicBezTo>
                    <a:pt x="93" y="167"/>
                    <a:pt x="93" y="167"/>
                    <a:pt x="93" y="167"/>
                  </a:cubicBezTo>
                  <a:cubicBezTo>
                    <a:pt x="92" y="167"/>
                    <a:pt x="92" y="167"/>
                    <a:pt x="92" y="167"/>
                  </a:cubicBezTo>
                  <a:cubicBezTo>
                    <a:pt x="92" y="179"/>
                    <a:pt x="92" y="179"/>
                    <a:pt x="92" y="179"/>
                  </a:cubicBezTo>
                  <a:cubicBezTo>
                    <a:pt x="93" y="179"/>
                    <a:pt x="93" y="179"/>
                    <a:pt x="93" y="179"/>
                  </a:cubicBezTo>
                  <a:cubicBezTo>
                    <a:pt x="93" y="187"/>
                    <a:pt x="93" y="187"/>
                    <a:pt x="93" y="187"/>
                  </a:cubicBezTo>
                  <a:cubicBezTo>
                    <a:pt x="92" y="187"/>
                    <a:pt x="92" y="187"/>
                    <a:pt x="92" y="187"/>
                  </a:cubicBezTo>
                  <a:cubicBezTo>
                    <a:pt x="92" y="198"/>
                    <a:pt x="92" y="198"/>
                    <a:pt x="92" y="198"/>
                  </a:cubicBezTo>
                  <a:cubicBezTo>
                    <a:pt x="93" y="198"/>
                    <a:pt x="93" y="198"/>
                    <a:pt x="93" y="198"/>
                  </a:cubicBezTo>
                  <a:cubicBezTo>
                    <a:pt x="93" y="220"/>
                    <a:pt x="93" y="220"/>
                    <a:pt x="93" y="220"/>
                  </a:cubicBezTo>
                  <a:cubicBezTo>
                    <a:pt x="67" y="220"/>
                    <a:pt x="67" y="220"/>
                    <a:pt x="67" y="220"/>
                  </a:cubicBezTo>
                  <a:cubicBezTo>
                    <a:pt x="67" y="188"/>
                    <a:pt x="67" y="188"/>
                    <a:pt x="67" y="188"/>
                  </a:cubicBezTo>
                  <a:cubicBezTo>
                    <a:pt x="68" y="186"/>
                    <a:pt x="69" y="183"/>
                    <a:pt x="69" y="180"/>
                  </a:cubicBezTo>
                  <a:cubicBezTo>
                    <a:pt x="69" y="176"/>
                    <a:pt x="68" y="173"/>
                    <a:pt x="67" y="171"/>
                  </a:cubicBezTo>
                  <a:cubicBezTo>
                    <a:pt x="67" y="120"/>
                    <a:pt x="67" y="120"/>
                    <a:pt x="67" y="120"/>
                  </a:cubicBezTo>
                  <a:cubicBezTo>
                    <a:pt x="93" y="120"/>
                    <a:pt x="93" y="120"/>
                    <a:pt x="93" y="120"/>
                  </a:cubicBezTo>
                  <a:close/>
                  <a:moveTo>
                    <a:pt x="67" y="257"/>
                  </a:moveTo>
                  <a:cubicBezTo>
                    <a:pt x="67" y="232"/>
                    <a:pt x="67" y="232"/>
                    <a:pt x="67" y="232"/>
                  </a:cubicBezTo>
                  <a:cubicBezTo>
                    <a:pt x="69" y="232"/>
                    <a:pt x="69" y="232"/>
                    <a:pt x="69" y="232"/>
                  </a:cubicBezTo>
                  <a:cubicBezTo>
                    <a:pt x="69" y="249"/>
                    <a:pt x="69" y="249"/>
                    <a:pt x="69" y="249"/>
                  </a:cubicBezTo>
                  <a:cubicBezTo>
                    <a:pt x="69" y="252"/>
                    <a:pt x="68" y="254"/>
                    <a:pt x="67" y="257"/>
                  </a:cubicBezTo>
                  <a:close/>
                  <a:moveTo>
                    <a:pt x="67" y="9"/>
                  </a:moveTo>
                  <a:cubicBezTo>
                    <a:pt x="67" y="20"/>
                    <a:pt x="67" y="20"/>
                    <a:pt x="67" y="20"/>
                  </a:cubicBezTo>
                  <a:cubicBezTo>
                    <a:pt x="62" y="20"/>
                    <a:pt x="58" y="24"/>
                    <a:pt x="58" y="28"/>
                  </a:cubicBezTo>
                  <a:cubicBezTo>
                    <a:pt x="58" y="33"/>
                    <a:pt x="62" y="37"/>
                    <a:pt x="67" y="37"/>
                  </a:cubicBezTo>
                  <a:cubicBezTo>
                    <a:pt x="67" y="44"/>
                    <a:pt x="67" y="44"/>
                    <a:pt x="67" y="44"/>
                  </a:cubicBezTo>
                  <a:cubicBezTo>
                    <a:pt x="52" y="44"/>
                    <a:pt x="52" y="44"/>
                    <a:pt x="52" y="44"/>
                  </a:cubicBezTo>
                  <a:cubicBezTo>
                    <a:pt x="52" y="15"/>
                    <a:pt x="52" y="15"/>
                    <a:pt x="52" y="15"/>
                  </a:cubicBezTo>
                  <a:cubicBezTo>
                    <a:pt x="56" y="13"/>
                    <a:pt x="61" y="11"/>
                    <a:pt x="67" y="9"/>
                  </a:cubicBezTo>
                  <a:close/>
                  <a:moveTo>
                    <a:pt x="67" y="50"/>
                  </a:moveTo>
                  <a:cubicBezTo>
                    <a:pt x="67" y="70"/>
                    <a:pt x="67" y="70"/>
                    <a:pt x="67" y="70"/>
                  </a:cubicBezTo>
                  <a:cubicBezTo>
                    <a:pt x="60" y="70"/>
                    <a:pt x="60" y="70"/>
                    <a:pt x="60" y="70"/>
                  </a:cubicBezTo>
                  <a:cubicBezTo>
                    <a:pt x="60" y="120"/>
                    <a:pt x="60" y="120"/>
                    <a:pt x="60" y="120"/>
                  </a:cubicBezTo>
                  <a:cubicBezTo>
                    <a:pt x="67" y="120"/>
                    <a:pt x="67" y="120"/>
                    <a:pt x="67" y="120"/>
                  </a:cubicBezTo>
                  <a:cubicBezTo>
                    <a:pt x="67" y="171"/>
                    <a:pt x="67" y="171"/>
                    <a:pt x="67" y="171"/>
                  </a:cubicBezTo>
                  <a:cubicBezTo>
                    <a:pt x="64" y="166"/>
                    <a:pt x="58" y="162"/>
                    <a:pt x="52" y="162"/>
                  </a:cubicBezTo>
                  <a:cubicBezTo>
                    <a:pt x="52" y="50"/>
                    <a:pt x="52" y="50"/>
                    <a:pt x="52" y="50"/>
                  </a:cubicBezTo>
                  <a:cubicBezTo>
                    <a:pt x="67" y="50"/>
                    <a:pt x="67" y="50"/>
                    <a:pt x="67" y="50"/>
                  </a:cubicBezTo>
                  <a:close/>
                  <a:moveTo>
                    <a:pt x="67" y="188"/>
                  </a:moveTo>
                  <a:cubicBezTo>
                    <a:pt x="67" y="220"/>
                    <a:pt x="67" y="220"/>
                    <a:pt x="67" y="220"/>
                  </a:cubicBezTo>
                  <a:cubicBezTo>
                    <a:pt x="52" y="220"/>
                    <a:pt x="52" y="220"/>
                    <a:pt x="52" y="220"/>
                  </a:cubicBezTo>
                  <a:cubicBezTo>
                    <a:pt x="52" y="197"/>
                    <a:pt x="52" y="197"/>
                    <a:pt x="52" y="197"/>
                  </a:cubicBezTo>
                  <a:cubicBezTo>
                    <a:pt x="58" y="197"/>
                    <a:pt x="64" y="193"/>
                    <a:pt x="67" y="188"/>
                  </a:cubicBezTo>
                  <a:close/>
                  <a:moveTo>
                    <a:pt x="67" y="232"/>
                  </a:moveTo>
                  <a:cubicBezTo>
                    <a:pt x="67" y="257"/>
                    <a:pt x="67" y="257"/>
                    <a:pt x="67" y="257"/>
                  </a:cubicBezTo>
                  <a:cubicBezTo>
                    <a:pt x="64" y="260"/>
                    <a:pt x="60" y="262"/>
                    <a:pt x="56" y="262"/>
                  </a:cubicBezTo>
                  <a:cubicBezTo>
                    <a:pt x="52" y="262"/>
                    <a:pt x="52" y="262"/>
                    <a:pt x="52" y="262"/>
                  </a:cubicBezTo>
                  <a:cubicBezTo>
                    <a:pt x="52" y="232"/>
                    <a:pt x="52" y="232"/>
                    <a:pt x="52" y="232"/>
                  </a:cubicBezTo>
                  <a:lnTo>
                    <a:pt x="67" y="232"/>
                  </a:lnTo>
                  <a:close/>
                  <a:moveTo>
                    <a:pt x="52" y="15"/>
                  </a:moveTo>
                  <a:cubicBezTo>
                    <a:pt x="52" y="44"/>
                    <a:pt x="52" y="44"/>
                    <a:pt x="52" y="44"/>
                  </a:cubicBezTo>
                  <a:cubicBezTo>
                    <a:pt x="27" y="44"/>
                    <a:pt x="27" y="44"/>
                    <a:pt x="27" y="44"/>
                  </a:cubicBezTo>
                  <a:cubicBezTo>
                    <a:pt x="27" y="33"/>
                    <a:pt x="36" y="23"/>
                    <a:pt x="52" y="15"/>
                  </a:cubicBezTo>
                  <a:close/>
                  <a:moveTo>
                    <a:pt x="52" y="50"/>
                  </a:moveTo>
                  <a:cubicBezTo>
                    <a:pt x="52" y="162"/>
                    <a:pt x="52" y="162"/>
                    <a:pt x="52" y="162"/>
                  </a:cubicBezTo>
                  <a:cubicBezTo>
                    <a:pt x="42" y="162"/>
                    <a:pt x="35" y="170"/>
                    <a:pt x="35" y="180"/>
                  </a:cubicBezTo>
                  <a:cubicBezTo>
                    <a:pt x="35" y="189"/>
                    <a:pt x="42" y="197"/>
                    <a:pt x="52" y="197"/>
                  </a:cubicBezTo>
                  <a:cubicBezTo>
                    <a:pt x="52" y="220"/>
                    <a:pt x="52" y="220"/>
                    <a:pt x="52" y="220"/>
                  </a:cubicBezTo>
                  <a:cubicBezTo>
                    <a:pt x="12" y="220"/>
                    <a:pt x="12" y="220"/>
                    <a:pt x="12" y="220"/>
                  </a:cubicBezTo>
                  <a:cubicBezTo>
                    <a:pt x="12" y="154"/>
                    <a:pt x="12" y="154"/>
                    <a:pt x="12" y="154"/>
                  </a:cubicBezTo>
                  <a:cubicBezTo>
                    <a:pt x="15" y="150"/>
                    <a:pt x="21" y="146"/>
                    <a:pt x="27" y="146"/>
                  </a:cubicBezTo>
                  <a:cubicBezTo>
                    <a:pt x="27" y="50"/>
                    <a:pt x="27" y="50"/>
                    <a:pt x="27" y="50"/>
                  </a:cubicBezTo>
                  <a:cubicBezTo>
                    <a:pt x="52" y="50"/>
                    <a:pt x="52" y="50"/>
                    <a:pt x="52" y="50"/>
                  </a:cubicBezTo>
                  <a:close/>
                  <a:moveTo>
                    <a:pt x="52" y="232"/>
                  </a:moveTo>
                  <a:cubicBezTo>
                    <a:pt x="52" y="262"/>
                    <a:pt x="52" y="262"/>
                    <a:pt x="52" y="262"/>
                  </a:cubicBezTo>
                  <a:cubicBezTo>
                    <a:pt x="48" y="262"/>
                    <a:pt x="48" y="262"/>
                    <a:pt x="48" y="262"/>
                  </a:cubicBezTo>
                  <a:cubicBezTo>
                    <a:pt x="41" y="262"/>
                    <a:pt x="35" y="257"/>
                    <a:pt x="35" y="249"/>
                  </a:cubicBezTo>
                  <a:cubicBezTo>
                    <a:pt x="35" y="232"/>
                    <a:pt x="35" y="232"/>
                    <a:pt x="35" y="232"/>
                  </a:cubicBezTo>
                  <a:cubicBezTo>
                    <a:pt x="52" y="232"/>
                    <a:pt x="52" y="232"/>
                    <a:pt x="52" y="232"/>
                  </a:cubicBezTo>
                  <a:close/>
                  <a:moveTo>
                    <a:pt x="12" y="114"/>
                  </a:moveTo>
                  <a:cubicBezTo>
                    <a:pt x="14" y="114"/>
                    <a:pt x="15" y="112"/>
                    <a:pt x="15" y="110"/>
                  </a:cubicBezTo>
                  <a:cubicBezTo>
                    <a:pt x="15" y="76"/>
                    <a:pt x="15" y="76"/>
                    <a:pt x="15" y="76"/>
                  </a:cubicBezTo>
                  <a:cubicBezTo>
                    <a:pt x="15" y="74"/>
                    <a:pt x="14" y="71"/>
                    <a:pt x="12" y="70"/>
                  </a:cubicBezTo>
                  <a:lnTo>
                    <a:pt x="12" y="114"/>
                  </a:lnTo>
                  <a:close/>
                  <a:moveTo>
                    <a:pt x="12" y="70"/>
                  </a:moveTo>
                  <a:cubicBezTo>
                    <a:pt x="12" y="114"/>
                    <a:pt x="12" y="114"/>
                    <a:pt x="12" y="114"/>
                  </a:cubicBezTo>
                  <a:cubicBezTo>
                    <a:pt x="12" y="114"/>
                    <a:pt x="11" y="114"/>
                    <a:pt x="11" y="113"/>
                  </a:cubicBezTo>
                  <a:cubicBezTo>
                    <a:pt x="4" y="111"/>
                    <a:pt x="4" y="111"/>
                    <a:pt x="4" y="111"/>
                  </a:cubicBezTo>
                  <a:cubicBezTo>
                    <a:pt x="2" y="110"/>
                    <a:pt x="0" y="107"/>
                    <a:pt x="0" y="104"/>
                  </a:cubicBezTo>
                  <a:cubicBezTo>
                    <a:pt x="0" y="70"/>
                    <a:pt x="0" y="70"/>
                    <a:pt x="0" y="70"/>
                  </a:cubicBezTo>
                  <a:cubicBezTo>
                    <a:pt x="0" y="67"/>
                    <a:pt x="2" y="66"/>
                    <a:pt x="4" y="67"/>
                  </a:cubicBezTo>
                  <a:cubicBezTo>
                    <a:pt x="11" y="69"/>
                    <a:pt x="11" y="69"/>
                    <a:pt x="11" y="69"/>
                  </a:cubicBezTo>
                  <a:cubicBezTo>
                    <a:pt x="11" y="70"/>
                    <a:pt x="12" y="70"/>
                    <a:pt x="12" y="70"/>
                  </a:cubicBezTo>
                  <a:close/>
                  <a:moveTo>
                    <a:pt x="12" y="154"/>
                  </a:moveTo>
                  <a:cubicBezTo>
                    <a:pt x="12" y="220"/>
                    <a:pt x="12" y="220"/>
                    <a:pt x="12" y="220"/>
                  </a:cubicBezTo>
                  <a:cubicBezTo>
                    <a:pt x="9" y="220"/>
                    <a:pt x="9" y="220"/>
                    <a:pt x="9" y="220"/>
                  </a:cubicBezTo>
                  <a:cubicBezTo>
                    <a:pt x="9" y="164"/>
                    <a:pt x="9" y="164"/>
                    <a:pt x="9" y="164"/>
                  </a:cubicBezTo>
                  <a:cubicBezTo>
                    <a:pt x="9" y="160"/>
                    <a:pt x="10" y="157"/>
                    <a:pt x="12" y="154"/>
                  </a:cubicBezTo>
                  <a:close/>
                </a:path>
              </a:pathLst>
            </a:custGeom>
            <a:grpFill/>
            <a:ln>
              <a:noFill/>
            </a:ln>
          </p:spPr>
          <p:txBody>
            <a:bodyPr vert="horz" wrap="square" lIns="68580" tIns="34290" rIns="68580" bIns="34290" numCol="1" anchor="t" anchorCtr="0" compatLnSpc="1">
              <a:prstTxWarp prst="textNoShape">
                <a:avLst/>
              </a:prstTxWarp>
            </a:bodyPr>
            <a:lstStyle/>
            <a:p>
              <a:endParaRPr lang="id-ID" sz="1350"/>
            </a:p>
          </p:txBody>
        </p:sp>
        <p:sp>
          <p:nvSpPr>
            <p:cNvPr id="78" name="Freeform 76">
              <a:extLst>
                <a:ext uri="{FF2B5EF4-FFF2-40B4-BE49-F238E27FC236}">
                  <a16:creationId xmlns:a16="http://schemas.microsoft.com/office/drawing/2014/main" id="{792E5536-9955-4436-BF12-60835087750E}"/>
                </a:ext>
              </a:extLst>
            </p:cNvPr>
            <p:cNvSpPr>
              <a:spLocks noEditPoints="1"/>
            </p:cNvSpPr>
            <p:nvPr/>
          </p:nvSpPr>
          <p:spPr bwMode="auto">
            <a:xfrm>
              <a:off x="5200378" y="3583812"/>
              <a:ext cx="554268" cy="420148"/>
            </a:xfrm>
            <a:custGeom>
              <a:avLst/>
              <a:gdLst>
                <a:gd name="T0" fmla="*/ 271 w 295"/>
                <a:gd name="T1" fmla="*/ 0 h 224"/>
                <a:gd name="T2" fmla="*/ 277 w 295"/>
                <a:gd name="T3" fmla="*/ 35 h 224"/>
                <a:gd name="T4" fmla="*/ 224 w 295"/>
                <a:gd name="T5" fmla="*/ 224 h 224"/>
                <a:gd name="T6" fmla="*/ 248 w 295"/>
                <a:gd name="T7" fmla="*/ 188 h 224"/>
                <a:gd name="T8" fmla="*/ 249 w 295"/>
                <a:gd name="T9" fmla="*/ 29 h 224"/>
                <a:gd name="T10" fmla="*/ 224 w 295"/>
                <a:gd name="T11" fmla="*/ 194 h 224"/>
                <a:gd name="T12" fmla="*/ 224 w 295"/>
                <a:gd name="T13" fmla="*/ 16 h 224"/>
                <a:gd name="T14" fmla="*/ 224 w 295"/>
                <a:gd name="T15" fmla="*/ 208 h 224"/>
                <a:gd name="T16" fmla="*/ 224 w 295"/>
                <a:gd name="T17" fmla="*/ 179 h 224"/>
                <a:gd name="T18" fmla="*/ 224 w 295"/>
                <a:gd name="T19" fmla="*/ 194 h 224"/>
                <a:gd name="T20" fmla="*/ 201 w 295"/>
                <a:gd name="T21" fmla="*/ 128 h 224"/>
                <a:gd name="T22" fmla="*/ 203 w 295"/>
                <a:gd name="T23" fmla="*/ 98 h 224"/>
                <a:gd name="T24" fmla="*/ 195 w 295"/>
                <a:gd name="T25" fmla="*/ 67 h 224"/>
                <a:gd name="T26" fmla="*/ 187 w 295"/>
                <a:gd name="T27" fmla="*/ 128 h 224"/>
                <a:gd name="T28" fmla="*/ 187 w 295"/>
                <a:gd name="T29" fmla="*/ 100 h 224"/>
                <a:gd name="T30" fmla="*/ 190 w 295"/>
                <a:gd name="T31" fmla="*/ 75 h 224"/>
                <a:gd name="T32" fmla="*/ 187 w 295"/>
                <a:gd name="T33" fmla="*/ 0 h 224"/>
                <a:gd name="T34" fmla="*/ 187 w 295"/>
                <a:gd name="T35" fmla="*/ 0 h 224"/>
                <a:gd name="T36" fmla="*/ 147 w 295"/>
                <a:gd name="T37" fmla="*/ 208 h 224"/>
                <a:gd name="T38" fmla="*/ 182 w 295"/>
                <a:gd name="T39" fmla="*/ 67 h 224"/>
                <a:gd name="T40" fmla="*/ 168 w 295"/>
                <a:gd name="T41" fmla="*/ 109 h 224"/>
                <a:gd name="T42" fmla="*/ 187 w 295"/>
                <a:gd name="T43" fmla="*/ 194 h 224"/>
                <a:gd name="T44" fmla="*/ 148 w 295"/>
                <a:gd name="T45" fmla="*/ 125 h 224"/>
                <a:gd name="T46" fmla="*/ 147 w 295"/>
                <a:gd name="T47" fmla="*/ 106 h 224"/>
                <a:gd name="T48" fmla="*/ 184 w 295"/>
                <a:gd name="T49" fmla="*/ 70 h 224"/>
                <a:gd name="T50" fmla="*/ 187 w 295"/>
                <a:gd name="T51" fmla="*/ 91 h 224"/>
                <a:gd name="T52" fmla="*/ 179 w 295"/>
                <a:gd name="T53" fmla="*/ 116 h 224"/>
                <a:gd name="T54" fmla="*/ 187 w 295"/>
                <a:gd name="T55" fmla="*/ 100 h 224"/>
                <a:gd name="T56" fmla="*/ 147 w 295"/>
                <a:gd name="T57" fmla="*/ 16 h 224"/>
                <a:gd name="T58" fmla="*/ 147 w 295"/>
                <a:gd name="T59" fmla="*/ 208 h 224"/>
                <a:gd name="T60" fmla="*/ 147 w 295"/>
                <a:gd name="T61" fmla="*/ 106 h 224"/>
                <a:gd name="T62" fmla="*/ 127 w 295"/>
                <a:gd name="T63" fmla="*/ 121 h 224"/>
                <a:gd name="T64" fmla="*/ 147 w 295"/>
                <a:gd name="T65" fmla="*/ 137 h 224"/>
                <a:gd name="T66" fmla="*/ 102 w 295"/>
                <a:gd name="T67" fmla="*/ 156 h 224"/>
                <a:gd name="T68" fmla="*/ 109 w 295"/>
                <a:gd name="T69" fmla="*/ 113 h 224"/>
                <a:gd name="T70" fmla="*/ 100 w 295"/>
                <a:gd name="T71" fmla="*/ 93 h 224"/>
                <a:gd name="T72" fmla="*/ 111 w 295"/>
                <a:gd name="T73" fmla="*/ 97 h 224"/>
                <a:gd name="T74" fmla="*/ 99 w 295"/>
                <a:gd name="T75" fmla="*/ 88 h 224"/>
                <a:gd name="T76" fmla="*/ 101 w 295"/>
                <a:gd name="T77" fmla="*/ 150 h 224"/>
                <a:gd name="T78" fmla="*/ 99 w 295"/>
                <a:gd name="T79" fmla="*/ 123 h 224"/>
                <a:gd name="T80" fmla="*/ 0 w 295"/>
                <a:gd name="T81" fmla="*/ 23 h 224"/>
                <a:gd name="T82" fmla="*/ 99 w 295"/>
                <a:gd name="T83" fmla="*/ 208 h 224"/>
                <a:gd name="T84" fmla="*/ 17 w 295"/>
                <a:gd name="T85" fmla="*/ 35 h 224"/>
                <a:gd name="T86" fmla="*/ 99 w 295"/>
                <a:gd name="T87" fmla="*/ 29 h 224"/>
                <a:gd name="T88" fmla="*/ 79 w 295"/>
                <a:gd name="T89" fmla="*/ 129 h 224"/>
                <a:gd name="T90" fmla="*/ 99 w 295"/>
                <a:gd name="T91" fmla="*/ 157 h 224"/>
                <a:gd name="T92" fmla="*/ 30 w 295"/>
                <a:gd name="T93" fmla="*/ 45 h 224"/>
                <a:gd name="T94" fmla="*/ 99 w 295"/>
                <a:gd name="T95" fmla="*/ 115 h 224"/>
                <a:gd name="T96" fmla="*/ 99 w 295"/>
                <a:gd name="T97" fmla="*/ 123 h 224"/>
                <a:gd name="T98" fmla="*/ 91 w 295"/>
                <a:gd name="T99" fmla="*/ 13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5" h="224">
                  <a:moveTo>
                    <a:pt x="271" y="224"/>
                  </a:moveTo>
                  <a:cubicBezTo>
                    <a:pt x="284" y="224"/>
                    <a:pt x="295" y="213"/>
                    <a:pt x="295" y="200"/>
                  </a:cubicBezTo>
                  <a:cubicBezTo>
                    <a:pt x="295" y="23"/>
                    <a:pt x="295" y="23"/>
                    <a:pt x="295" y="23"/>
                  </a:cubicBezTo>
                  <a:cubicBezTo>
                    <a:pt x="295" y="10"/>
                    <a:pt x="284" y="0"/>
                    <a:pt x="271" y="0"/>
                  </a:cubicBezTo>
                  <a:cubicBezTo>
                    <a:pt x="224" y="0"/>
                    <a:pt x="224" y="0"/>
                    <a:pt x="224" y="0"/>
                  </a:cubicBezTo>
                  <a:cubicBezTo>
                    <a:pt x="224" y="16"/>
                    <a:pt x="224" y="16"/>
                    <a:pt x="224" y="16"/>
                  </a:cubicBezTo>
                  <a:cubicBezTo>
                    <a:pt x="258" y="16"/>
                    <a:pt x="258" y="16"/>
                    <a:pt x="258" y="16"/>
                  </a:cubicBezTo>
                  <a:cubicBezTo>
                    <a:pt x="268" y="16"/>
                    <a:pt x="277" y="24"/>
                    <a:pt x="277" y="35"/>
                  </a:cubicBezTo>
                  <a:cubicBezTo>
                    <a:pt x="277" y="189"/>
                    <a:pt x="277" y="189"/>
                    <a:pt x="277" y="189"/>
                  </a:cubicBezTo>
                  <a:cubicBezTo>
                    <a:pt x="277" y="199"/>
                    <a:pt x="268" y="208"/>
                    <a:pt x="258" y="208"/>
                  </a:cubicBezTo>
                  <a:cubicBezTo>
                    <a:pt x="224" y="208"/>
                    <a:pt x="224" y="208"/>
                    <a:pt x="224" y="208"/>
                  </a:cubicBezTo>
                  <a:cubicBezTo>
                    <a:pt x="224" y="224"/>
                    <a:pt x="224" y="224"/>
                    <a:pt x="224" y="224"/>
                  </a:cubicBezTo>
                  <a:cubicBezTo>
                    <a:pt x="271" y="224"/>
                    <a:pt x="271" y="224"/>
                    <a:pt x="271" y="224"/>
                  </a:cubicBezTo>
                  <a:close/>
                  <a:moveTo>
                    <a:pt x="224" y="194"/>
                  </a:moveTo>
                  <a:cubicBezTo>
                    <a:pt x="224" y="188"/>
                    <a:pt x="224" y="188"/>
                    <a:pt x="224" y="188"/>
                  </a:cubicBezTo>
                  <a:cubicBezTo>
                    <a:pt x="248" y="188"/>
                    <a:pt x="248" y="188"/>
                    <a:pt x="248" y="188"/>
                  </a:cubicBezTo>
                  <a:cubicBezTo>
                    <a:pt x="248" y="179"/>
                    <a:pt x="248" y="179"/>
                    <a:pt x="248" y="179"/>
                  </a:cubicBezTo>
                  <a:cubicBezTo>
                    <a:pt x="224" y="179"/>
                    <a:pt x="224" y="179"/>
                    <a:pt x="224" y="179"/>
                  </a:cubicBezTo>
                  <a:cubicBezTo>
                    <a:pt x="224" y="29"/>
                    <a:pt x="224" y="29"/>
                    <a:pt x="224" y="29"/>
                  </a:cubicBezTo>
                  <a:cubicBezTo>
                    <a:pt x="249" y="29"/>
                    <a:pt x="249" y="29"/>
                    <a:pt x="249" y="29"/>
                  </a:cubicBezTo>
                  <a:cubicBezTo>
                    <a:pt x="257" y="29"/>
                    <a:pt x="264" y="36"/>
                    <a:pt x="264" y="45"/>
                  </a:cubicBezTo>
                  <a:cubicBezTo>
                    <a:pt x="264" y="179"/>
                    <a:pt x="264" y="179"/>
                    <a:pt x="264" y="179"/>
                  </a:cubicBezTo>
                  <a:cubicBezTo>
                    <a:pt x="264" y="187"/>
                    <a:pt x="257" y="194"/>
                    <a:pt x="249" y="194"/>
                  </a:cubicBezTo>
                  <a:lnTo>
                    <a:pt x="224" y="194"/>
                  </a:lnTo>
                  <a:close/>
                  <a:moveTo>
                    <a:pt x="224" y="0"/>
                  </a:moveTo>
                  <a:cubicBezTo>
                    <a:pt x="187" y="0"/>
                    <a:pt x="187" y="0"/>
                    <a:pt x="187" y="0"/>
                  </a:cubicBezTo>
                  <a:cubicBezTo>
                    <a:pt x="187" y="16"/>
                    <a:pt x="187" y="16"/>
                    <a:pt x="187" y="16"/>
                  </a:cubicBezTo>
                  <a:cubicBezTo>
                    <a:pt x="224" y="16"/>
                    <a:pt x="224" y="16"/>
                    <a:pt x="224" y="16"/>
                  </a:cubicBezTo>
                  <a:cubicBezTo>
                    <a:pt x="224" y="0"/>
                    <a:pt x="224" y="0"/>
                    <a:pt x="224" y="0"/>
                  </a:cubicBezTo>
                  <a:close/>
                  <a:moveTo>
                    <a:pt x="187" y="224"/>
                  </a:moveTo>
                  <a:cubicBezTo>
                    <a:pt x="224" y="224"/>
                    <a:pt x="224" y="224"/>
                    <a:pt x="224" y="224"/>
                  </a:cubicBezTo>
                  <a:cubicBezTo>
                    <a:pt x="224" y="208"/>
                    <a:pt x="224" y="208"/>
                    <a:pt x="224" y="208"/>
                  </a:cubicBezTo>
                  <a:cubicBezTo>
                    <a:pt x="187" y="208"/>
                    <a:pt x="187" y="208"/>
                    <a:pt x="187" y="208"/>
                  </a:cubicBezTo>
                  <a:cubicBezTo>
                    <a:pt x="187" y="224"/>
                    <a:pt x="187" y="224"/>
                    <a:pt x="187" y="224"/>
                  </a:cubicBezTo>
                  <a:close/>
                  <a:moveTo>
                    <a:pt x="224" y="29"/>
                  </a:moveTo>
                  <a:cubicBezTo>
                    <a:pt x="224" y="179"/>
                    <a:pt x="224" y="179"/>
                    <a:pt x="224" y="179"/>
                  </a:cubicBezTo>
                  <a:cubicBezTo>
                    <a:pt x="200" y="179"/>
                    <a:pt x="200" y="179"/>
                    <a:pt x="200" y="179"/>
                  </a:cubicBezTo>
                  <a:cubicBezTo>
                    <a:pt x="200" y="188"/>
                    <a:pt x="200" y="188"/>
                    <a:pt x="200" y="188"/>
                  </a:cubicBezTo>
                  <a:cubicBezTo>
                    <a:pt x="224" y="188"/>
                    <a:pt x="224" y="188"/>
                    <a:pt x="224" y="188"/>
                  </a:cubicBezTo>
                  <a:cubicBezTo>
                    <a:pt x="224" y="194"/>
                    <a:pt x="224" y="194"/>
                    <a:pt x="224" y="194"/>
                  </a:cubicBezTo>
                  <a:cubicBezTo>
                    <a:pt x="187" y="194"/>
                    <a:pt x="187" y="194"/>
                    <a:pt x="187" y="194"/>
                  </a:cubicBezTo>
                  <a:cubicBezTo>
                    <a:pt x="187" y="135"/>
                    <a:pt x="187" y="135"/>
                    <a:pt x="187" y="135"/>
                  </a:cubicBezTo>
                  <a:cubicBezTo>
                    <a:pt x="188" y="135"/>
                    <a:pt x="189" y="134"/>
                    <a:pt x="189" y="134"/>
                  </a:cubicBezTo>
                  <a:cubicBezTo>
                    <a:pt x="194" y="133"/>
                    <a:pt x="197" y="131"/>
                    <a:pt x="201" y="128"/>
                  </a:cubicBezTo>
                  <a:cubicBezTo>
                    <a:pt x="204" y="124"/>
                    <a:pt x="206" y="121"/>
                    <a:pt x="207" y="117"/>
                  </a:cubicBezTo>
                  <a:cubicBezTo>
                    <a:pt x="208" y="115"/>
                    <a:pt x="208" y="113"/>
                    <a:pt x="208" y="111"/>
                  </a:cubicBezTo>
                  <a:cubicBezTo>
                    <a:pt x="208" y="109"/>
                    <a:pt x="208" y="107"/>
                    <a:pt x="207" y="104"/>
                  </a:cubicBezTo>
                  <a:cubicBezTo>
                    <a:pt x="207" y="102"/>
                    <a:pt x="205" y="100"/>
                    <a:pt x="203" y="98"/>
                  </a:cubicBezTo>
                  <a:cubicBezTo>
                    <a:pt x="200" y="96"/>
                    <a:pt x="197" y="94"/>
                    <a:pt x="193" y="94"/>
                  </a:cubicBezTo>
                  <a:cubicBezTo>
                    <a:pt x="197" y="91"/>
                    <a:pt x="199" y="88"/>
                    <a:pt x="201" y="85"/>
                  </a:cubicBezTo>
                  <a:cubicBezTo>
                    <a:pt x="202" y="81"/>
                    <a:pt x="202" y="78"/>
                    <a:pt x="201" y="74"/>
                  </a:cubicBezTo>
                  <a:cubicBezTo>
                    <a:pt x="200" y="71"/>
                    <a:pt x="198" y="69"/>
                    <a:pt x="195" y="67"/>
                  </a:cubicBezTo>
                  <a:cubicBezTo>
                    <a:pt x="193" y="66"/>
                    <a:pt x="190" y="66"/>
                    <a:pt x="187" y="66"/>
                  </a:cubicBezTo>
                  <a:cubicBezTo>
                    <a:pt x="187" y="29"/>
                    <a:pt x="187" y="29"/>
                    <a:pt x="187" y="29"/>
                  </a:cubicBezTo>
                  <a:cubicBezTo>
                    <a:pt x="224" y="29"/>
                    <a:pt x="224" y="29"/>
                    <a:pt x="224" y="29"/>
                  </a:cubicBezTo>
                  <a:close/>
                  <a:moveTo>
                    <a:pt x="187" y="128"/>
                  </a:moveTo>
                  <a:cubicBezTo>
                    <a:pt x="187" y="128"/>
                    <a:pt x="188" y="128"/>
                    <a:pt x="188" y="128"/>
                  </a:cubicBezTo>
                  <a:cubicBezTo>
                    <a:pt x="191" y="127"/>
                    <a:pt x="193" y="125"/>
                    <a:pt x="194" y="122"/>
                  </a:cubicBezTo>
                  <a:cubicBezTo>
                    <a:pt x="195" y="118"/>
                    <a:pt x="195" y="115"/>
                    <a:pt x="194" y="111"/>
                  </a:cubicBezTo>
                  <a:cubicBezTo>
                    <a:pt x="193" y="106"/>
                    <a:pt x="191" y="103"/>
                    <a:pt x="187" y="100"/>
                  </a:cubicBezTo>
                  <a:cubicBezTo>
                    <a:pt x="187" y="128"/>
                    <a:pt x="187" y="128"/>
                    <a:pt x="187" y="128"/>
                  </a:cubicBezTo>
                  <a:close/>
                  <a:moveTo>
                    <a:pt x="187" y="91"/>
                  </a:moveTo>
                  <a:cubicBezTo>
                    <a:pt x="189" y="87"/>
                    <a:pt x="190" y="84"/>
                    <a:pt x="190" y="80"/>
                  </a:cubicBezTo>
                  <a:cubicBezTo>
                    <a:pt x="190" y="78"/>
                    <a:pt x="190" y="77"/>
                    <a:pt x="190" y="75"/>
                  </a:cubicBezTo>
                  <a:cubicBezTo>
                    <a:pt x="189" y="74"/>
                    <a:pt x="189" y="72"/>
                    <a:pt x="188" y="71"/>
                  </a:cubicBezTo>
                  <a:cubicBezTo>
                    <a:pt x="187" y="71"/>
                    <a:pt x="187" y="71"/>
                    <a:pt x="187" y="71"/>
                  </a:cubicBezTo>
                  <a:lnTo>
                    <a:pt x="187" y="91"/>
                  </a:lnTo>
                  <a:close/>
                  <a:moveTo>
                    <a:pt x="187" y="0"/>
                  </a:moveTo>
                  <a:cubicBezTo>
                    <a:pt x="147" y="0"/>
                    <a:pt x="147" y="0"/>
                    <a:pt x="147" y="0"/>
                  </a:cubicBezTo>
                  <a:cubicBezTo>
                    <a:pt x="147" y="16"/>
                    <a:pt x="147" y="16"/>
                    <a:pt x="147" y="16"/>
                  </a:cubicBezTo>
                  <a:cubicBezTo>
                    <a:pt x="187" y="16"/>
                    <a:pt x="187" y="16"/>
                    <a:pt x="187" y="16"/>
                  </a:cubicBezTo>
                  <a:cubicBezTo>
                    <a:pt x="187" y="0"/>
                    <a:pt x="187" y="0"/>
                    <a:pt x="187" y="0"/>
                  </a:cubicBezTo>
                  <a:close/>
                  <a:moveTo>
                    <a:pt x="147" y="224"/>
                  </a:moveTo>
                  <a:cubicBezTo>
                    <a:pt x="187" y="224"/>
                    <a:pt x="187" y="224"/>
                    <a:pt x="187" y="224"/>
                  </a:cubicBezTo>
                  <a:cubicBezTo>
                    <a:pt x="187" y="208"/>
                    <a:pt x="187" y="208"/>
                    <a:pt x="187" y="208"/>
                  </a:cubicBezTo>
                  <a:cubicBezTo>
                    <a:pt x="147" y="208"/>
                    <a:pt x="147" y="208"/>
                    <a:pt x="147" y="208"/>
                  </a:cubicBezTo>
                  <a:cubicBezTo>
                    <a:pt x="147" y="224"/>
                    <a:pt x="147" y="224"/>
                    <a:pt x="147" y="224"/>
                  </a:cubicBezTo>
                  <a:close/>
                  <a:moveTo>
                    <a:pt x="187" y="29"/>
                  </a:moveTo>
                  <a:cubicBezTo>
                    <a:pt x="187" y="66"/>
                    <a:pt x="187" y="66"/>
                    <a:pt x="187" y="66"/>
                  </a:cubicBezTo>
                  <a:cubicBezTo>
                    <a:pt x="185" y="66"/>
                    <a:pt x="184" y="66"/>
                    <a:pt x="182" y="67"/>
                  </a:cubicBezTo>
                  <a:cubicBezTo>
                    <a:pt x="176" y="68"/>
                    <a:pt x="172" y="71"/>
                    <a:pt x="169" y="75"/>
                  </a:cubicBezTo>
                  <a:cubicBezTo>
                    <a:pt x="167" y="80"/>
                    <a:pt x="166" y="84"/>
                    <a:pt x="167" y="88"/>
                  </a:cubicBezTo>
                  <a:cubicBezTo>
                    <a:pt x="168" y="93"/>
                    <a:pt x="172" y="97"/>
                    <a:pt x="177" y="98"/>
                  </a:cubicBezTo>
                  <a:cubicBezTo>
                    <a:pt x="173" y="101"/>
                    <a:pt x="169" y="105"/>
                    <a:pt x="168" y="109"/>
                  </a:cubicBezTo>
                  <a:cubicBezTo>
                    <a:pt x="166" y="113"/>
                    <a:pt x="165" y="117"/>
                    <a:pt x="167" y="122"/>
                  </a:cubicBezTo>
                  <a:cubicBezTo>
                    <a:pt x="168" y="126"/>
                    <a:pt x="170" y="130"/>
                    <a:pt x="175" y="133"/>
                  </a:cubicBezTo>
                  <a:cubicBezTo>
                    <a:pt x="178" y="135"/>
                    <a:pt x="182" y="135"/>
                    <a:pt x="187" y="135"/>
                  </a:cubicBezTo>
                  <a:cubicBezTo>
                    <a:pt x="187" y="194"/>
                    <a:pt x="187" y="194"/>
                    <a:pt x="187" y="194"/>
                  </a:cubicBezTo>
                  <a:cubicBezTo>
                    <a:pt x="147" y="194"/>
                    <a:pt x="147" y="194"/>
                    <a:pt x="147" y="194"/>
                  </a:cubicBezTo>
                  <a:cubicBezTo>
                    <a:pt x="147" y="137"/>
                    <a:pt x="147" y="137"/>
                    <a:pt x="147" y="137"/>
                  </a:cubicBezTo>
                  <a:cubicBezTo>
                    <a:pt x="148" y="137"/>
                    <a:pt x="148" y="137"/>
                    <a:pt x="148" y="137"/>
                  </a:cubicBezTo>
                  <a:cubicBezTo>
                    <a:pt x="148" y="125"/>
                    <a:pt x="148" y="125"/>
                    <a:pt x="148" y="125"/>
                  </a:cubicBezTo>
                  <a:cubicBezTo>
                    <a:pt x="159" y="123"/>
                    <a:pt x="159" y="123"/>
                    <a:pt x="159" y="123"/>
                  </a:cubicBezTo>
                  <a:cubicBezTo>
                    <a:pt x="158" y="112"/>
                    <a:pt x="158" y="112"/>
                    <a:pt x="158" y="112"/>
                  </a:cubicBezTo>
                  <a:cubicBezTo>
                    <a:pt x="147" y="115"/>
                    <a:pt x="147" y="115"/>
                    <a:pt x="147" y="115"/>
                  </a:cubicBezTo>
                  <a:cubicBezTo>
                    <a:pt x="147" y="106"/>
                    <a:pt x="147" y="106"/>
                    <a:pt x="147" y="106"/>
                  </a:cubicBezTo>
                  <a:cubicBezTo>
                    <a:pt x="147" y="29"/>
                    <a:pt x="147" y="29"/>
                    <a:pt x="147" y="29"/>
                  </a:cubicBezTo>
                  <a:cubicBezTo>
                    <a:pt x="187" y="29"/>
                    <a:pt x="187" y="29"/>
                    <a:pt x="187" y="29"/>
                  </a:cubicBezTo>
                  <a:close/>
                  <a:moveTo>
                    <a:pt x="187" y="71"/>
                  </a:moveTo>
                  <a:cubicBezTo>
                    <a:pt x="186" y="70"/>
                    <a:pt x="185" y="70"/>
                    <a:pt x="184" y="70"/>
                  </a:cubicBezTo>
                  <a:cubicBezTo>
                    <a:pt x="181" y="71"/>
                    <a:pt x="179" y="73"/>
                    <a:pt x="178" y="76"/>
                  </a:cubicBezTo>
                  <a:cubicBezTo>
                    <a:pt x="177" y="78"/>
                    <a:pt x="177" y="81"/>
                    <a:pt x="178" y="83"/>
                  </a:cubicBezTo>
                  <a:cubicBezTo>
                    <a:pt x="179" y="88"/>
                    <a:pt x="181" y="91"/>
                    <a:pt x="185" y="93"/>
                  </a:cubicBezTo>
                  <a:cubicBezTo>
                    <a:pt x="186" y="92"/>
                    <a:pt x="187" y="91"/>
                    <a:pt x="187" y="91"/>
                  </a:cubicBezTo>
                  <a:cubicBezTo>
                    <a:pt x="187" y="71"/>
                    <a:pt x="187" y="71"/>
                    <a:pt x="187" y="71"/>
                  </a:cubicBezTo>
                  <a:close/>
                  <a:moveTo>
                    <a:pt x="187" y="100"/>
                  </a:moveTo>
                  <a:cubicBezTo>
                    <a:pt x="187" y="100"/>
                    <a:pt x="186" y="100"/>
                    <a:pt x="186" y="99"/>
                  </a:cubicBezTo>
                  <a:cubicBezTo>
                    <a:pt x="181" y="104"/>
                    <a:pt x="179" y="110"/>
                    <a:pt x="179" y="116"/>
                  </a:cubicBezTo>
                  <a:cubicBezTo>
                    <a:pt x="179" y="118"/>
                    <a:pt x="179" y="120"/>
                    <a:pt x="180" y="121"/>
                  </a:cubicBezTo>
                  <a:cubicBezTo>
                    <a:pt x="180" y="124"/>
                    <a:pt x="182" y="126"/>
                    <a:pt x="183" y="127"/>
                  </a:cubicBezTo>
                  <a:cubicBezTo>
                    <a:pt x="184" y="128"/>
                    <a:pt x="186" y="128"/>
                    <a:pt x="187" y="128"/>
                  </a:cubicBezTo>
                  <a:lnTo>
                    <a:pt x="187" y="100"/>
                  </a:lnTo>
                  <a:close/>
                  <a:moveTo>
                    <a:pt x="147" y="0"/>
                  </a:moveTo>
                  <a:cubicBezTo>
                    <a:pt x="99" y="0"/>
                    <a:pt x="99" y="0"/>
                    <a:pt x="99" y="0"/>
                  </a:cubicBezTo>
                  <a:cubicBezTo>
                    <a:pt x="99" y="16"/>
                    <a:pt x="99" y="16"/>
                    <a:pt x="99" y="16"/>
                  </a:cubicBezTo>
                  <a:cubicBezTo>
                    <a:pt x="147" y="16"/>
                    <a:pt x="147" y="16"/>
                    <a:pt x="147" y="16"/>
                  </a:cubicBezTo>
                  <a:cubicBezTo>
                    <a:pt x="147" y="0"/>
                    <a:pt x="147" y="0"/>
                    <a:pt x="147" y="0"/>
                  </a:cubicBezTo>
                  <a:close/>
                  <a:moveTo>
                    <a:pt x="99" y="224"/>
                  </a:moveTo>
                  <a:cubicBezTo>
                    <a:pt x="147" y="224"/>
                    <a:pt x="147" y="224"/>
                    <a:pt x="147" y="224"/>
                  </a:cubicBezTo>
                  <a:cubicBezTo>
                    <a:pt x="147" y="208"/>
                    <a:pt x="147" y="208"/>
                    <a:pt x="147" y="208"/>
                  </a:cubicBezTo>
                  <a:cubicBezTo>
                    <a:pt x="99" y="208"/>
                    <a:pt x="99" y="208"/>
                    <a:pt x="99" y="208"/>
                  </a:cubicBezTo>
                  <a:cubicBezTo>
                    <a:pt x="99" y="224"/>
                    <a:pt x="99" y="224"/>
                    <a:pt x="99" y="224"/>
                  </a:cubicBezTo>
                  <a:close/>
                  <a:moveTo>
                    <a:pt x="147" y="29"/>
                  </a:moveTo>
                  <a:cubicBezTo>
                    <a:pt x="147" y="106"/>
                    <a:pt x="147" y="106"/>
                    <a:pt x="147" y="106"/>
                  </a:cubicBezTo>
                  <a:cubicBezTo>
                    <a:pt x="147" y="104"/>
                    <a:pt x="147" y="104"/>
                    <a:pt x="147" y="104"/>
                  </a:cubicBezTo>
                  <a:cubicBezTo>
                    <a:pt x="137" y="107"/>
                    <a:pt x="137" y="107"/>
                    <a:pt x="137" y="107"/>
                  </a:cubicBezTo>
                  <a:cubicBezTo>
                    <a:pt x="138" y="118"/>
                    <a:pt x="138" y="118"/>
                    <a:pt x="138" y="118"/>
                  </a:cubicBezTo>
                  <a:cubicBezTo>
                    <a:pt x="127" y="121"/>
                    <a:pt x="127" y="121"/>
                    <a:pt x="127" y="121"/>
                  </a:cubicBezTo>
                  <a:cubicBezTo>
                    <a:pt x="127" y="131"/>
                    <a:pt x="127" y="131"/>
                    <a:pt x="127" y="131"/>
                  </a:cubicBezTo>
                  <a:cubicBezTo>
                    <a:pt x="138" y="128"/>
                    <a:pt x="138" y="128"/>
                    <a:pt x="138" y="128"/>
                  </a:cubicBezTo>
                  <a:cubicBezTo>
                    <a:pt x="138" y="139"/>
                    <a:pt x="138" y="139"/>
                    <a:pt x="138" y="139"/>
                  </a:cubicBezTo>
                  <a:cubicBezTo>
                    <a:pt x="147" y="137"/>
                    <a:pt x="147" y="137"/>
                    <a:pt x="147" y="137"/>
                  </a:cubicBezTo>
                  <a:cubicBezTo>
                    <a:pt x="147" y="194"/>
                    <a:pt x="147" y="194"/>
                    <a:pt x="147" y="194"/>
                  </a:cubicBezTo>
                  <a:cubicBezTo>
                    <a:pt x="99" y="194"/>
                    <a:pt x="99" y="194"/>
                    <a:pt x="99" y="194"/>
                  </a:cubicBezTo>
                  <a:cubicBezTo>
                    <a:pt x="99" y="157"/>
                    <a:pt x="99" y="157"/>
                    <a:pt x="99" y="157"/>
                  </a:cubicBezTo>
                  <a:cubicBezTo>
                    <a:pt x="100" y="157"/>
                    <a:pt x="101" y="157"/>
                    <a:pt x="102" y="156"/>
                  </a:cubicBezTo>
                  <a:cubicBezTo>
                    <a:pt x="109" y="155"/>
                    <a:pt x="113" y="151"/>
                    <a:pt x="117" y="145"/>
                  </a:cubicBezTo>
                  <a:cubicBezTo>
                    <a:pt x="120" y="139"/>
                    <a:pt x="121" y="132"/>
                    <a:pt x="119" y="124"/>
                  </a:cubicBezTo>
                  <a:cubicBezTo>
                    <a:pt x="118" y="120"/>
                    <a:pt x="116" y="117"/>
                    <a:pt x="114" y="115"/>
                  </a:cubicBezTo>
                  <a:cubicBezTo>
                    <a:pt x="112" y="114"/>
                    <a:pt x="111" y="113"/>
                    <a:pt x="109" y="113"/>
                  </a:cubicBezTo>
                  <a:cubicBezTo>
                    <a:pt x="108" y="112"/>
                    <a:pt x="105" y="113"/>
                    <a:pt x="103" y="113"/>
                  </a:cubicBezTo>
                  <a:cubicBezTo>
                    <a:pt x="101" y="114"/>
                    <a:pt x="100" y="114"/>
                    <a:pt x="99" y="115"/>
                  </a:cubicBezTo>
                  <a:cubicBezTo>
                    <a:pt x="99" y="93"/>
                    <a:pt x="99" y="93"/>
                    <a:pt x="99" y="93"/>
                  </a:cubicBezTo>
                  <a:cubicBezTo>
                    <a:pt x="100" y="93"/>
                    <a:pt x="100" y="93"/>
                    <a:pt x="100" y="93"/>
                  </a:cubicBezTo>
                  <a:cubicBezTo>
                    <a:pt x="102" y="93"/>
                    <a:pt x="103" y="93"/>
                    <a:pt x="104" y="94"/>
                  </a:cubicBezTo>
                  <a:cubicBezTo>
                    <a:pt x="105" y="94"/>
                    <a:pt x="106" y="95"/>
                    <a:pt x="106" y="97"/>
                  </a:cubicBezTo>
                  <a:cubicBezTo>
                    <a:pt x="106" y="98"/>
                    <a:pt x="106" y="99"/>
                    <a:pt x="105" y="100"/>
                  </a:cubicBezTo>
                  <a:cubicBezTo>
                    <a:pt x="108" y="99"/>
                    <a:pt x="110" y="98"/>
                    <a:pt x="111" y="97"/>
                  </a:cubicBezTo>
                  <a:cubicBezTo>
                    <a:pt x="112" y="95"/>
                    <a:pt x="112" y="93"/>
                    <a:pt x="111" y="92"/>
                  </a:cubicBezTo>
                  <a:cubicBezTo>
                    <a:pt x="111" y="90"/>
                    <a:pt x="110" y="89"/>
                    <a:pt x="107" y="88"/>
                  </a:cubicBezTo>
                  <a:cubicBezTo>
                    <a:pt x="105" y="87"/>
                    <a:pt x="103" y="87"/>
                    <a:pt x="100" y="88"/>
                  </a:cubicBezTo>
                  <a:cubicBezTo>
                    <a:pt x="99" y="88"/>
                    <a:pt x="99" y="88"/>
                    <a:pt x="99" y="88"/>
                  </a:cubicBezTo>
                  <a:cubicBezTo>
                    <a:pt x="99" y="29"/>
                    <a:pt x="99" y="29"/>
                    <a:pt x="99" y="29"/>
                  </a:cubicBezTo>
                  <a:cubicBezTo>
                    <a:pt x="147" y="29"/>
                    <a:pt x="147" y="29"/>
                    <a:pt x="147" y="29"/>
                  </a:cubicBezTo>
                  <a:close/>
                  <a:moveTo>
                    <a:pt x="99" y="150"/>
                  </a:moveTo>
                  <a:cubicBezTo>
                    <a:pt x="100" y="150"/>
                    <a:pt x="101" y="150"/>
                    <a:pt x="101" y="150"/>
                  </a:cubicBezTo>
                  <a:cubicBezTo>
                    <a:pt x="105" y="149"/>
                    <a:pt x="107" y="146"/>
                    <a:pt x="109" y="142"/>
                  </a:cubicBezTo>
                  <a:cubicBezTo>
                    <a:pt x="110" y="137"/>
                    <a:pt x="111" y="133"/>
                    <a:pt x="110" y="129"/>
                  </a:cubicBezTo>
                  <a:cubicBezTo>
                    <a:pt x="108" y="123"/>
                    <a:pt x="106" y="120"/>
                    <a:pt x="103" y="121"/>
                  </a:cubicBezTo>
                  <a:cubicBezTo>
                    <a:pt x="101" y="121"/>
                    <a:pt x="100" y="122"/>
                    <a:pt x="99" y="123"/>
                  </a:cubicBezTo>
                  <a:lnTo>
                    <a:pt x="99" y="150"/>
                  </a:lnTo>
                  <a:close/>
                  <a:moveTo>
                    <a:pt x="99" y="0"/>
                  </a:moveTo>
                  <a:cubicBezTo>
                    <a:pt x="23" y="0"/>
                    <a:pt x="23" y="0"/>
                    <a:pt x="23" y="0"/>
                  </a:cubicBezTo>
                  <a:cubicBezTo>
                    <a:pt x="10" y="0"/>
                    <a:pt x="0" y="10"/>
                    <a:pt x="0" y="23"/>
                  </a:cubicBezTo>
                  <a:cubicBezTo>
                    <a:pt x="0" y="200"/>
                    <a:pt x="0" y="200"/>
                    <a:pt x="0" y="200"/>
                  </a:cubicBezTo>
                  <a:cubicBezTo>
                    <a:pt x="0" y="213"/>
                    <a:pt x="10" y="224"/>
                    <a:pt x="23" y="224"/>
                  </a:cubicBezTo>
                  <a:cubicBezTo>
                    <a:pt x="99" y="224"/>
                    <a:pt x="99" y="224"/>
                    <a:pt x="99" y="224"/>
                  </a:cubicBezTo>
                  <a:cubicBezTo>
                    <a:pt x="99" y="208"/>
                    <a:pt x="99" y="208"/>
                    <a:pt x="99" y="208"/>
                  </a:cubicBezTo>
                  <a:cubicBezTo>
                    <a:pt x="37" y="208"/>
                    <a:pt x="37" y="208"/>
                    <a:pt x="37" y="208"/>
                  </a:cubicBezTo>
                  <a:cubicBezTo>
                    <a:pt x="37" y="208"/>
                    <a:pt x="37" y="208"/>
                    <a:pt x="37" y="208"/>
                  </a:cubicBezTo>
                  <a:cubicBezTo>
                    <a:pt x="26" y="208"/>
                    <a:pt x="17" y="199"/>
                    <a:pt x="17" y="189"/>
                  </a:cubicBezTo>
                  <a:cubicBezTo>
                    <a:pt x="17" y="35"/>
                    <a:pt x="17" y="35"/>
                    <a:pt x="17" y="35"/>
                  </a:cubicBezTo>
                  <a:cubicBezTo>
                    <a:pt x="17" y="24"/>
                    <a:pt x="26" y="16"/>
                    <a:pt x="37" y="16"/>
                  </a:cubicBezTo>
                  <a:cubicBezTo>
                    <a:pt x="99" y="16"/>
                    <a:pt x="99" y="16"/>
                    <a:pt x="99" y="16"/>
                  </a:cubicBezTo>
                  <a:cubicBezTo>
                    <a:pt x="99" y="0"/>
                    <a:pt x="99" y="0"/>
                    <a:pt x="99" y="0"/>
                  </a:cubicBezTo>
                  <a:close/>
                  <a:moveTo>
                    <a:pt x="99" y="29"/>
                  </a:moveTo>
                  <a:cubicBezTo>
                    <a:pt x="99" y="88"/>
                    <a:pt x="99" y="88"/>
                    <a:pt x="99" y="88"/>
                  </a:cubicBezTo>
                  <a:cubicBezTo>
                    <a:pt x="93" y="89"/>
                    <a:pt x="89" y="93"/>
                    <a:pt x="85" y="97"/>
                  </a:cubicBezTo>
                  <a:cubicBezTo>
                    <a:pt x="82" y="102"/>
                    <a:pt x="80" y="109"/>
                    <a:pt x="79" y="116"/>
                  </a:cubicBezTo>
                  <a:cubicBezTo>
                    <a:pt x="78" y="120"/>
                    <a:pt x="78" y="124"/>
                    <a:pt x="79" y="129"/>
                  </a:cubicBezTo>
                  <a:cubicBezTo>
                    <a:pt x="79" y="134"/>
                    <a:pt x="80" y="138"/>
                    <a:pt x="81" y="142"/>
                  </a:cubicBezTo>
                  <a:cubicBezTo>
                    <a:pt x="81" y="144"/>
                    <a:pt x="81" y="144"/>
                    <a:pt x="81" y="144"/>
                  </a:cubicBezTo>
                  <a:cubicBezTo>
                    <a:pt x="82" y="146"/>
                    <a:pt x="82" y="148"/>
                    <a:pt x="83" y="150"/>
                  </a:cubicBezTo>
                  <a:cubicBezTo>
                    <a:pt x="86" y="156"/>
                    <a:pt x="92" y="158"/>
                    <a:pt x="99" y="157"/>
                  </a:cubicBezTo>
                  <a:cubicBezTo>
                    <a:pt x="99" y="194"/>
                    <a:pt x="99" y="194"/>
                    <a:pt x="99" y="194"/>
                  </a:cubicBezTo>
                  <a:cubicBezTo>
                    <a:pt x="46" y="194"/>
                    <a:pt x="46" y="194"/>
                    <a:pt x="46" y="194"/>
                  </a:cubicBezTo>
                  <a:cubicBezTo>
                    <a:pt x="37" y="194"/>
                    <a:pt x="30" y="187"/>
                    <a:pt x="30" y="179"/>
                  </a:cubicBezTo>
                  <a:cubicBezTo>
                    <a:pt x="30" y="45"/>
                    <a:pt x="30" y="45"/>
                    <a:pt x="30" y="45"/>
                  </a:cubicBezTo>
                  <a:cubicBezTo>
                    <a:pt x="30" y="36"/>
                    <a:pt x="37" y="29"/>
                    <a:pt x="46" y="29"/>
                  </a:cubicBezTo>
                  <a:cubicBezTo>
                    <a:pt x="99" y="29"/>
                    <a:pt x="99" y="29"/>
                    <a:pt x="99" y="29"/>
                  </a:cubicBezTo>
                  <a:close/>
                  <a:moveTo>
                    <a:pt x="99" y="93"/>
                  </a:moveTo>
                  <a:cubicBezTo>
                    <a:pt x="99" y="115"/>
                    <a:pt x="99" y="115"/>
                    <a:pt x="99" y="115"/>
                  </a:cubicBezTo>
                  <a:cubicBezTo>
                    <a:pt x="98" y="115"/>
                    <a:pt x="97" y="116"/>
                    <a:pt x="96" y="118"/>
                  </a:cubicBezTo>
                  <a:cubicBezTo>
                    <a:pt x="94" y="120"/>
                    <a:pt x="93" y="122"/>
                    <a:pt x="94" y="125"/>
                  </a:cubicBezTo>
                  <a:cubicBezTo>
                    <a:pt x="94" y="127"/>
                    <a:pt x="95" y="128"/>
                    <a:pt x="97" y="129"/>
                  </a:cubicBezTo>
                  <a:cubicBezTo>
                    <a:pt x="97" y="127"/>
                    <a:pt x="98" y="125"/>
                    <a:pt x="99" y="123"/>
                  </a:cubicBezTo>
                  <a:cubicBezTo>
                    <a:pt x="99" y="150"/>
                    <a:pt x="99" y="150"/>
                    <a:pt x="99" y="150"/>
                  </a:cubicBezTo>
                  <a:cubicBezTo>
                    <a:pt x="98" y="150"/>
                    <a:pt x="97" y="149"/>
                    <a:pt x="96" y="149"/>
                  </a:cubicBezTo>
                  <a:cubicBezTo>
                    <a:pt x="95" y="148"/>
                    <a:pt x="94" y="146"/>
                    <a:pt x="93" y="142"/>
                  </a:cubicBezTo>
                  <a:cubicBezTo>
                    <a:pt x="92" y="140"/>
                    <a:pt x="92" y="137"/>
                    <a:pt x="91" y="133"/>
                  </a:cubicBezTo>
                  <a:cubicBezTo>
                    <a:pt x="91" y="128"/>
                    <a:pt x="90" y="124"/>
                    <a:pt x="90" y="119"/>
                  </a:cubicBezTo>
                  <a:cubicBezTo>
                    <a:pt x="90" y="111"/>
                    <a:pt x="91" y="104"/>
                    <a:pt x="93" y="100"/>
                  </a:cubicBezTo>
                  <a:cubicBezTo>
                    <a:pt x="95" y="97"/>
                    <a:pt x="97" y="94"/>
                    <a:pt x="99" y="93"/>
                  </a:cubicBezTo>
                  <a:close/>
                </a:path>
              </a:pathLst>
            </a:custGeom>
            <a:grpFill/>
            <a:ln>
              <a:noFill/>
            </a:ln>
          </p:spPr>
          <p:txBody>
            <a:bodyPr vert="horz" wrap="square" lIns="68580" tIns="34290" rIns="68580" bIns="34290" numCol="1" anchor="t" anchorCtr="0" compatLnSpc="1">
              <a:prstTxWarp prst="textNoShape">
                <a:avLst/>
              </a:prstTxWarp>
            </a:bodyPr>
            <a:lstStyle/>
            <a:p>
              <a:endParaRPr lang="id-ID" sz="1350"/>
            </a:p>
          </p:txBody>
        </p:sp>
        <p:sp>
          <p:nvSpPr>
            <p:cNvPr id="79" name="Freeform 77">
              <a:extLst>
                <a:ext uri="{FF2B5EF4-FFF2-40B4-BE49-F238E27FC236}">
                  <a16:creationId xmlns:a16="http://schemas.microsoft.com/office/drawing/2014/main" id="{5F0E0CE8-1B6F-42B7-B6BC-83996B844188}"/>
                </a:ext>
              </a:extLst>
            </p:cNvPr>
            <p:cNvSpPr>
              <a:spLocks/>
            </p:cNvSpPr>
            <p:nvPr/>
          </p:nvSpPr>
          <p:spPr bwMode="auto">
            <a:xfrm>
              <a:off x="5442613" y="2967959"/>
              <a:ext cx="184756" cy="138226"/>
            </a:xfrm>
            <a:custGeom>
              <a:avLst/>
              <a:gdLst>
                <a:gd name="T0" fmla="*/ 69 w 98"/>
                <a:gd name="T1" fmla="*/ 0 h 74"/>
                <a:gd name="T2" fmla="*/ 49 w 98"/>
                <a:gd name="T3" fmla="*/ 8 h 74"/>
                <a:gd name="T4" fmla="*/ 30 w 98"/>
                <a:gd name="T5" fmla="*/ 0 h 74"/>
                <a:gd name="T6" fmla="*/ 0 w 98"/>
                <a:gd name="T7" fmla="*/ 29 h 74"/>
                <a:gd name="T8" fmla="*/ 51 w 98"/>
                <a:gd name="T9" fmla="*/ 74 h 74"/>
                <a:gd name="T10" fmla="*/ 98 w 98"/>
                <a:gd name="T11" fmla="*/ 29 h 74"/>
                <a:gd name="T12" fmla="*/ 69 w 98"/>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98" h="74">
                  <a:moveTo>
                    <a:pt x="69" y="0"/>
                  </a:moveTo>
                  <a:cubicBezTo>
                    <a:pt x="61" y="0"/>
                    <a:pt x="54" y="3"/>
                    <a:pt x="49" y="8"/>
                  </a:cubicBezTo>
                  <a:cubicBezTo>
                    <a:pt x="44" y="3"/>
                    <a:pt x="37" y="0"/>
                    <a:pt x="30" y="0"/>
                  </a:cubicBezTo>
                  <a:cubicBezTo>
                    <a:pt x="13" y="0"/>
                    <a:pt x="0" y="13"/>
                    <a:pt x="0" y="29"/>
                  </a:cubicBezTo>
                  <a:cubicBezTo>
                    <a:pt x="0" y="47"/>
                    <a:pt x="15" y="74"/>
                    <a:pt x="51" y="74"/>
                  </a:cubicBezTo>
                  <a:cubicBezTo>
                    <a:pt x="88" y="74"/>
                    <a:pt x="98" y="45"/>
                    <a:pt x="98" y="29"/>
                  </a:cubicBezTo>
                  <a:cubicBezTo>
                    <a:pt x="98" y="13"/>
                    <a:pt x="85" y="0"/>
                    <a:pt x="69" y="0"/>
                  </a:cubicBezTo>
                  <a:close/>
                </a:path>
              </a:pathLst>
            </a:cu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80" name="Freeform 78">
              <a:extLst>
                <a:ext uri="{FF2B5EF4-FFF2-40B4-BE49-F238E27FC236}">
                  <a16:creationId xmlns:a16="http://schemas.microsoft.com/office/drawing/2014/main" id="{0ECEE46C-F71B-4A17-A99E-09FCC03FFD74}"/>
                </a:ext>
              </a:extLst>
            </p:cNvPr>
            <p:cNvSpPr>
              <a:spLocks/>
            </p:cNvSpPr>
            <p:nvPr/>
          </p:nvSpPr>
          <p:spPr bwMode="auto">
            <a:xfrm>
              <a:off x="5524726" y="2932376"/>
              <a:ext cx="50638" cy="62954"/>
            </a:xfrm>
            <a:custGeom>
              <a:avLst/>
              <a:gdLst>
                <a:gd name="T0" fmla="*/ 6 w 27"/>
                <a:gd name="T1" fmla="*/ 34 h 34"/>
                <a:gd name="T2" fmla="*/ 13 w 27"/>
                <a:gd name="T3" fmla="*/ 0 h 34"/>
                <a:gd name="T4" fmla="*/ 27 w 27"/>
                <a:gd name="T5" fmla="*/ 3 h 34"/>
                <a:gd name="T6" fmla="*/ 6 w 27"/>
                <a:gd name="T7" fmla="*/ 34 h 34"/>
              </a:gdLst>
              <a:ahLst/>
              <a:cxnLst>
                <a:cxn ang="0">
                  <a:pos x="T0" y="T1"/>
                </a:cxn>
                <a:cxn ang="0">
                  <a:pos x="T2" y="T3"/>
                </a:cxn>
                <a:cxn ang="0">
                  <a:pos x="T4" y="T5"/>
                </a:cxn>
                <a:cxn ang="0">
                  <a:pos x="T6" y="T7"/>
                </a:cxn>
              </a:cxnLst>
              <a:rect l="0" t="0" r="r" b="b"/>
              <a:pathLst>
                <a:path w="27" h="34">
                  <a:moveTo>
                    <a:pt x="6" y="34"/>
                  </a:moveTo>
                  <a:cubicBezTo>
                    <a:pt x="0" y="22"/>
                    <a:pt x="4" y="9"/>
                    <a:pt x="13" y="0"/>
                  </a:cubicBezTo>
                  <a:cubicBezTo>
                    <a:pt x="27" y="3"/>
                    <a:pt x="27" y="3"/>
                    <a:pt x="27" y="3"/>
                  </a:cubicBezTo>
                  <a:cubicBezTo>
                    <a:pt x="14" y="10"/>
                    <a:pt x="6" y="18"/>
                    <a:pt x="6" y="34"/>
                  </a:cubicBezTo>
                  <a:close/>
                </a:path>
              </a:pathLst>
            </a:cu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81" name="Freeform 79">
              <a:extLst>
                <a:ext uri="{FF2B5EF4-FFF2-40B4-BE49-F238E27FC236}">
                  <a16:creationId xmlns:a16="http://schemas.microsoft.com/office/drawing/2014/main" id="{B9A3A321-81BB-4DAF-BB7D-AA51308A8276}"/>
                </a:ext>
              </a:extLst>
            </p:cNvPr>
            <p:cNvSpPr>
              <a:spLocks noEditPoints="1"/>
            </p:cNvSpPr>
            <p:nvPr/>
          </p:nvSpPr>
          <p:spPr bwMode="auto">
            <a:xfrm>
              <a:off x="5237329" y="4084704"/>
              <a:ext cx="194336" cy="269607"/>
            </a:xfrm>
            <a:custGeom>
              <a:avLst/>
              <a:gdLst>
                <a:gd name="T0" fmla="*/ 87 w 103"/>
                <a:gd name="T1" fmla="*/ 88 h 143"/>
                <a:gd name="T2" fmla="*/ 103 w 103"/>
                <a:gd name="T3" fmla="*/ 112 h 143"/>
                <a:gd name="T4" fmla="*/ 102 w 103"/>
                <a:gd name="T5" fmla="*/ 143 h 143"/>
                <a:gd name="T6" fmla="*/ 87 w 103"/>
                <a:gd name="T7" fmla="*/ 137 h 143"/>
                <a:gd name="T8" fmla="*/ 87 w 103"/>
                <a:gd name="T9" fmla="*/ 134 h 143"/>
                <a:gd name="T10" fmla="*/ 91 w 103"/>
                <a:gd name="T11" fmla="*/ 136 h 143"/>
                <a:gd name="T12" fmla="*/ 100 w 103"/>
                <a:gd name="T13" fmla="*/ 130 h 143"/>
                <a:gd name="T14" fmla="*/ 100 w 103"/>
                <a:gd name="T15" fmla="*/ 113 h 143"/>
                <a:gd name="T16" fmla="*/ 100 w 103"/>
                <a:gd name="T17" fmla="*/ 113 h 143"/>
                <a:gd name="T18" fmla="*/ 99 w 103"/>
                <a:gd name="T19" fmla="*/ 111 h 143"/>
                <a:gd name="T20" fmla="*/ 92 w 103"/>
                <a:gd name="T21" fmla="*/ 110 h 143"/>
                <a:gd name="T22" fmla="*/ 90 w 103"/>
                <a:gd name="T23" fmla="*/ 116 h 143"/>
                <a:gd name="T24" fmla="*/ 87 w 103"/>
                <a:gd name="T25" fmla="*/ 115 h 143"/>
                <a:gd name="T26" fmla="*/ 87 w 103"/>
                <a:gd name="T27" fmla="*/ 88 h 143"/>
                <a:gd name="T28" fmla="*/ 73 w 103"/>
                <a:gd name="T29" fmla="*/ 132 h 143"/>
                <a:gd name="T30" fmla="*/ 32 w 103"/>
                <a:gd name="T31" fmla="*/ 70 h 143"/>
                <a:gd name="T32" fmla="*/ 28 w 103"/>
                <a:gd name="T33" fmla="*/ 68 h 143"/>
                <a:gd name="T34" fmla="*/ 28 w 103"/>
                <a:gd name="T35" fmla="*/ 67 h 143"/>
                <a:gd name="T36" fmla="*/ 28 w 103"/>
                <a:gd name="T37" fmla="*/ 63 h 143"/>
                <a:gd name="T38" fmla="*/ 29 w 103"/>
                <a:gd name="T39" fmla="*/ 65 h 143"/>
                <a:gd name="T40" fmla="*/ 34 w 103"/>
                <a:gd name="T41" fmla="*/ 66 h 143"/>
                <a:gd name="T42" fmla="*/ 41 w 103"/>
                <a:gd name="T43" fmla="*/ 61 h 143"/>
                <a:gd name="T44" fmla="*/ 41 w 103"/>
                <a:gd name="T45" fmla="*/ 61 h 143"/>
                <a:gd name="T46" fmla="*/ 37 w 103"/>
                <a:gd name="T47" fmla="*/ 59 h 143"/>
                <a:gd name="T48" fmla="*/ 28 w 103"/>
                <a:gd name="T49" fmla="*/ 45 h 143"/>
                <a:gd name="T50" fmla="*/ 28 w 103"/>
                <a:gd name="T51" fmla="*/ 26 h 143"/>
                <a:gd name="T52" fmla="*/ 39 w 103"/>
                <a:gd name="T53" fmla="*/ 19 h 143"/>
                <a:gd name="T54" fmla="*/ 44 w 103"/>
                <a:gd name="T55" fmla="*/ 21 h 143"/>
                <a:gd name="T56" fmla="*/ 61 w 103"/>
                <a:gd name="T57" fmla="*/ 46 h 143"/>
                <a:gd name="T58" fmla="*/ 61 w 103"/>
                <a:gd name="T59" fmla="*/ 50 h 143"/>
                <a:gd name="T60" fmla="*/ 87 w 103"/>
                <a:gd name="T61" fmla="*/ 88 h 143"/>
                <a:gd name="T62" fmla="*/ 87 w 103"/>
                <a:gd name="T63" fmla="*/ 115 h 143"/>
                <a:gd name="T64" fmla="*/ 84 w 103"/>
                <a:gd name="T65" fmla="*/ 116 h 143"/>
                <a:gd name="T66" fmla="*/ 82 w 103"/>
                <a:gd name="T67" fmla="*/ 122 h 143"/>
                <a:gd name="T68" fmla="*/ 75 w 103"/>
                <a:gd name="T69" fmla="*/ 121 h 143"/>
                <a:gd name="T70" fmla="*/ 74 w 103"/>
                <a:gd name="T71" fmla="*/ 128 h 143"/>
                <a:gd name="T72" fmla="*/ 75 w 103"/>
                <a:gd name="T73" fmla="*/ 130 h 143"/>
                <a:gd name="T74" fmla="*/ 87 w 103"/>
                <a:gd name="T75" fmla="*/ 134 h 143"/>
                <a:gd name="T76" fmla="*/ 87 w 103"/>
                <a:gd name="T77" fmla="*/ 137 h 143"/>
                <a:gd name="T78" fmla="*/ 73 w 103"/>
                <a:gd name="T79" fmla="*/ 132 h 143"/>
                <a:gd name="T80" fmla="*/ 28 w 103"/>
                <a:gd name="T81" fmla="*/ 4 h 143"/>
                <a:gd name="T82" fmla="*/ 28 w 103"/>
                <a:gd name="T83" fmla="*/ 24 h 143"/>
                <a:gd name="T84" fmla="*/ 36 w 103"/>
                <a:gd name="T85" fmla="*/ 15 h 143"/>
                <a:gd name="T86" fmla="*/ 32 w 103"/>
                <a:gd name="T87" fmla="*/ 8 h 143"/>
                <a:gd name="T88" fmla="*/ 28 w 103"/>
                <a:gd name="T89" fmla="*/ 4 h 143"/>
                <a:gd name="T90" fmla="*/ 28 w 103"/>
                <a:gd name="T91" fmla="*/ 67 h 143"/>
                <a:gd name="T92" fmla="*/ 11 w 103"/>
                <a:gd name="T93" fmla="*/ 43 h 143"/>
                <a:gd name="T94" fmla="*/ 11 w 103"/>
                <a:gd name="T95" fmla="*/ 37 h 143"/>
                <a:gd name="T96" fmla="*/ 5 w 103"/>
                <a:gd name="T97" fmla="*/ 27 h 143"/>
                <a:gd name="T98" fmla="*/ 9 w 103"/>
                <a:gd name="T99" fmla="*/ 4 h 143"/>
                <a:gd name="T100" fmla="*/ 28 w 103"/>
                <a:gd name="T101" fmla="*/ 4 h 143"/>
                <a:gd name="T102" fmla="*/ 28 w 103"/>
                <a:gd name="T103" fmla="*/ 24 h 143"/>
                <a:gd name="T104" fmla="*/ 21 w 103"/>
                <a:gd name="T105" fmla="*/ 31 h 143"/>
                <a:gd name="T106" fmla="*/ 28 w 103"/>
                <a:gd name="T107" fmla="*/ 26 h 143"/>
                <a:gd name="T108" fmla="*/ 28 w 103"/>
                <a:gd name="T109" fmla="*/ 45 h 143"/>
                <a:gd name="T110" fmla="*/ 22 w 103"/>
                <a:gd name="T111" fmla="*/ 37 h 143"/>
                <a:gd name="T112" fmla="*/ 22 w 103"/>
                <a:gd name="T113" fmla="*/ 33 h 143"/>
                <a:gd name="T114" fmla="*/ 15 w 103"/>
                <a:gd name="T115" fmla="*/ 37 h 143"/>
                <a:gd name="T116" fmla="*/ 14 w 103"/>
                <a:gd name="T117" fmla="*/ 43 h 143"/>
                <a:gd name="T118" fmla="*/ 28 w 103"/>
                <a:gd name="T119" fmla="*/ 63 h 143"/>
                <a:gd name="T120" fmla="*/ 28 w 103"/>
                <a:gd name="T121" fmla="*/ 6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3" h="143">
                  <a:moveTo>
                    <a:pt x="87" y="88"/>
                  </a:moveTo>
                  <a:cubicBezTo>
                    <a:pt x="103" y="112"/>
                    <a:pt x="103" y="112"/>
                    <a:pt x="103" y="112"/>
                  </a:cubicBezTo>
                  <a:cubicBezTo>
                    <a:pt x="102" y="143"/>
                    <a:pt x="102" y="143"/>
                    <a:pt x="102" y="143"/>
                  </a:cubicBezTo>
                  <a:cubicBezTo>
                    <a:pt x="87" y="137"/>
                    <a:pt x="87" y="137"/>
                    <a:pt x="87" y="137"/>
                  </a:cubicBezTo>
                  <a:cubicBezTo>
                    <a:pt x="87" y="134"/>
                    <a:pt x="87" y="134"/>
                    <a:pt x="87" y="134"/>
                  </a:cubicBezTo>
                  <a:cubicBezTo>
                    <a:pt x="91" y="136"/>
                    <a:pt x="91" y="136"/>
                    <a:pt x="91" y="136"/>
                  </a:cubicBezTo>
                  <a:cubicBezTo>
                    <a:pt x="100" y="130"/>
                    <a:pt x="100" y="130"/>
                    <a:pt x="100" y="130"/>
                  </a:cubicBezTo>
                  <a:cubicBezTo>
                    <a:pt x="100" y="113"/>
                    <a:pt x="100" y="113"/>
                    <a:pt x="100" y="113"/>
                  </a:cubicBezTo>
                  <a:cubicBezTo>
                    <a:pt x="100" y="113"/>
                    <a:pt x="100" y="113"/>
                    <a:pt x="100" y="113"/>
                  </a:cubicBezTo>
                  <a:cubicBezTo>
                    <a:pt x="99" y="111"/>
                    <a:pt x="99" y="111"/>
                    <a:pt x="99" y="111"/>
                  </a:cubicBezTo>
                  <a:cubicBezTo>
                    <a:pt x="98" y="109"/>
                    <a:pt x="95" y="108"/>
                    <a:pt x="92" y="110"/>
                  </a:cubicBezTo>
                  <a:cubicBezTo>
                    <a:pt x="90" y="111"/>
                    <a:pt x="89" y="114"/>
                    <a:pt x="90" y="116"/>
                  </a:cubicBezTo>
                  <a:cubicBezTo>
                    <a:pt x="89" y="115"/>
                    <a:pt x="88" y="115"/>
                    <a:pt x="87" y="115"/>
                  </a:cubicBezTo>
                  <a:lnTo>
                    <a:pt x="87" y="88"/>
                  </a:lnTo>
                  <a:close/>
                  <a:moveTo>
                    <a:pt x="73" y="132"/>
                  </a:moveTo>
                  <a:cubicBezTo>
                    <a:pt x="32" y="70"/>
                    <a:pt x="32" y="70"/>
                    <a:pt x="32" y="70"/>
                  </a:cubicBezTo>
                  <a:cubicBezTo>
                    <a:pt x="30" y="70"/>
                    <a:pt x="29" y="69"/>
                    <a:pt x="28" y="68"/>
                  </a:cubicBezTo>
                  <a:cubicBezTo>
                    <a:pt x="28" y="67"/>
                    <a:pt x="28" y="67"/>
                    <a:pt x="28" y="67"/>
                  </a:cubicBezTo>
                  <a:cubicBezTo>
                    <a:pt x="28" y="63"/>
                    <a:pt x="28" y="63"/>
                    <a:pt x="28" y="63"/>
                  </a:cubicBezTo>
                  <a:cubicBezTo>
                    <a:pt x="29" y="65"/>
                    <a:pt x="29" y="65"/>
                    <a:pt x="29" y="65"/>
                  </a:cubicBezTo>
                  <a:cubicBezTo>
                    <a:pt x="30" y="67"/>
                    <a:pt x="33" y="67"/>
                    <a:pt x="34" y="66"/>
                  </a:cubicBezTo>
                  <a:cubicBezTo>
                    <a:pt x="41" y="61"/>
                    <a:pt x="41" y="61"/>
                    <a:pt x="41" y="61"/>
                  </a:cubicBezTo>
                  <a:cubicBezTo>
                    <a:pt x="41" y="61"/>
                    <a:pt x="41" y="61"/>
                    <a:pt x="41" y="61"/>
                  </a:cubicBezTo>
                  <a:cubicBezTo>
                    <a:pt x="40" y="61"/>
                    <a:pt x="38" y="61"/>
                    <a:pt x="37" y="59"/>
                  </a:cubicBezTo>
                  <a:cubicBezTo>
                    <a:pt x="28" y="45"/>
                    <a:pt x="28" y="45"/>
                    <a:pt x="28" y="45"/>
                  </a:cubicBezTo>
                  <a:cubicBezTo>
                    <a:pt x="28" y="26"/>
                    <a:pt x="28" y="26"/>
                    <a:pt x="28" y="26"/>
                  </a:cubicBezTo>
                  <a:cubicBezTo>
                    <a:pt x="39" y="19"/>
                    <a:pt x="39" y="19"/>
                    <a:pt x="39" y="19"/>
                  </a:cubicBezTo>
                  <a:cubicBezTo>
                    <a:pt x="41" y="18"/>
                    <a:pt x="43" y="19"/>
                    <a:pt x="44" y="21"/>
                  </a:cubicBezTo>
                  <a:cubicBezTo>
                    <a:pt x="61" y="46"/>
                    <a:pt x="61" y="46"/>
                    <a:pt x="61" y="46"/>
                  </a:cubicBezTo>
                  <a:cubicBezTo>
                    <a:pt x="62" y="47"/>
                    <a:pt x="62" y="49"/>
                    <a:pt x="61" y="50"/>
                  </a:cubicBezTo>
                  <a:cubicBezTo>
                    <a:pt x="87" y="88"/>
                    <a:pt x="87" y="88"/>
                    <a:pt x="87" y="88"/>
                  </a:cubicBezTo>
                  <a:cubicBezTo>
                    <a:pt x="87" y="115"/>
                    <a:pt x="87" y="115"/>
                    <a:pt x="87" y="115"/>
                  </a:cubicBezTo>
                  <a:cubicBezTo>
                    <a:pt x="86" y="115"/>
                    <a:pt x="85" y="115"/>
                    <a:pt x="84" y="116"/>
                  </a:cubicBezTo>
                  <a:cubicBezTo>
                    <a:pt x="82" y="117"/>
                    <a:pt x="81" y="120"/>
                    <a:pt x="82" y="122"/>
                  </a:cubicBezTo>
                  <a:cubicBezTo>
                    <a:pt x="80" y="120"/>
                    <a:pt x="77" y="120"/>
                    <a:pt x="75" y="121"/>
                  </a:cubicBezTo>
                  <a:cubicBezTo>
                    <a:pt x="73" y="123"/>
                    <a:pt x="72" y="126"/>
                    <a:pt x="74" y="128"/>
                  </a:cubicBezTo>
                  <a:cubicBezTo>
                    <a:pt x="75" y="130"/>
                    <a:pt x="75" y="130"/>
                    <a:pt x="75" y="130"/>
                  </a:cubicBezTo>
                  <a:cubicBezTo>
                    <a:pt x="87" y="134"/>
                    <a:pt x="87" y="134"/>
                    <a:pt x="87" y="134"/>
                  </a:cubicBezTo>
                  <a:cubicBezTo>
                    <a:pt x="87" y="137"/>
                    <a:pt x="87" y="137"/>
                    <a:pt x="87" y="137"/>
                  </a:cubicBezTo>
                  <a:cubicBezTo>
                    <a:pt x="73" y="132"/>
                    <a:pt x="73" y="132"/>
                    <a:pt x="73" y="132"/>
                  </a:cubicBezTo>
                  <a:close/>
                  <a:moveTo>
                    <a:pt x="28" y="4"/>
                  </a:moveTo>
                  <a:cubicBezTo>
                    <a:pt x="28" y="24"/>
                    <a:pt x="28" y="24"/>
                    <a:pt x="28" y="24"/>
                  </a:cubicBezTo>
                  <a:cubicBezTo>
                    <a:pt x="36" y="15"/>
                    <a:pt x="36" y="15"/>
                    <a:pt x="36" y="15"/>
                  </a:cubicBezTo>
                  <a:cubicBezTo>
                    <a:pt x="32" y="8"/>
                    <a:pt x="32" y="8"/>
                    <a:pt x="32" y="8"/>
                  </a:cubicBezTo>
                  <a:cubicBezTo>
                    <a:pt x="31" y="7"/>
                    <a:pt x="29" y="5"/>
                    <a:pt x="28" y="4"/>
                  </a:cubicBezTo>
                  <a:close/>
                  <a:moveTo>
                    <a:pt x="28" y="67"/>
                  </a:moveTo>
                  <a:cubicBezTo>
                    <a:pt x="11" y="43"/>
                    <a:pt x="11" y="43"/>
                    <a:pt x="11" y="43"/>
                  </a:cubicBezTo>
                  <a:cubicBezTo>
                    <a:pt x="10" y="41"/>
                    <a:pt x="10" y="38"/>
                    <a:pt x="11" y="37"/>
                  </a:cubicBezTo>
                  <a:cubicBezTo>
                    <a:pt x="5" y="27"/>
                    <a:pt x="5" y="27"/>
                    <a:pt x="5" y="27"/>
                  </a:cubicBezTo>
                  <a:cubicBezTo>
                    <a:pt x="0" y="19"/>
                    <a:pt x="2" y="9"/>
                    <a:pt x="9" y="4"/>
                  </a:cubicBezTo>
                  <a:cubicBezTo>
                    <a:pt x="15" y="0"/>
                    <a:pt x="22" y="0"/>
                    <a:pt x="28" y="4"/>
                  </a:cubicBezTo>
                  <a:cubicBezTo>
                    <a:pt x="28" y="24"/>
                    <a:pt x="28" y="24"/>
                    <a:pt x="28" y="24"/>
                  </a:cubicBezTo>
                  <a:cubicBezTo>
                    <a:pt x="21" y="31"/>
                    <a:pt x="21" y="31"/>
                    <a:pt x="21" y="31"/>
                  </a:cubicBezTo>
                  <a:cubicBezTo>
                    <a:pt x="28" y="26"/>
                    <a:pt x="28" y="26"/>
                    <a:pt x="28" y="26"/>
                  </a:cubicBezTo>
                  <a:cubicBezTo>
                    <a:pt x="28" y="45"/>
                    <a:pt x="28" y="45"/>
                    <a:pt x="28" y="45"/>
                  </a:cubicBezTo>
                  <a:cubicBezTo>
                    <a:pt x="22" y="37"/>
                    <a:pt x="22" y="37"/>
                    <a:pt x="22" y="37"/>
                  </a:cubicBezTo>
                  <a:cubicBezTo>
                    <a:pt x="21" y="36"/>
                    <a:pt x="21" y="34"/>
                    <a:pt x="22" y="33"/>
                  </a:cubicBezTo>
                  <a:cubicBezTo>
                    <a:pt x="15" y="37"/>
                    <a:pt x="15" y="37"/>
                    <a:pt x="15" y="37"/>
                  </a:cubicBezTo>
                  <a:cubicBezTo>
                    <a:pt x="14" y="39"/>
                    <a:pt x="13" y="41"/>
                    <a:pt x="14" y="43"/>
                  </a:cubicBezTo>
                  <a:cubicBezTo>
                    <a:pt x="28" y="63"/>
                    <a:pt x="28" y="63"/>
                    <a:pt x="28" y="63"/>
                  </a:cubicBezTo>
                  <a:lnTo>
                    <a:pt x="28" y="67"/>
                  </a:lnTo>
                  <a:close/>
                </a:path>
              </a:pathLst>
            </a:cu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82" name="Freeform 80">
              <a:extLst>
                <a:ext uri="{FF2B5EF4-FFF2-40B4-BE49-F238E27FC236}">
                  <a16:creationId xmlns:a16="http://schemas.microsoft.com/office/drawing/2014/main" id="{F5493A0A-0F0F-47CE-B628-D90C57A5AD2A}"/>
                </a:ext>
              </a:extLst>
            </p:cNvPr>
            <p:cNvSpPr>
              <a:spLocks noEditPoints="1"/>
            </p:cNvSpPr>
            <p:nvPr/>
          </p:nvSpPr>
          <p:spPr bwMode="auto">
            <a:xfrm>
              <a:off x="6730429" y="2702458"/>
              <a:ext cx="243604" cy="266869"/>
            </a:xfrm>
            <a:custGeom>
              <a:avLst/>
              <a:gdLst>
                <a:gd name="T0" fmla="*/ 101 w 130"/>
                <a:gd name="T1" fmla="*/ 65 h 142"/>
                <a:gd name="T2" fmla="*/ 97 w 130"/>
                <a:gd name="T3" fmla="*/ 81 h 142"/>
                <a:gd name="T4" fmla="*/ 97 w 130"/>
                <a:gd name="T5" fmla="*/ 94 h 142"/>
                <a:gd name="T6" fmla="*/ 100 w 130"/>
                <a:gd name="T7" fmla="*/ 95 h 142"/>
                <a:gd name="T8" fmla="*/ 111 w 130"/>
                <a:gd name="T9" fmla="*/ 112 h 142"/>
                <a:gd name="T10" fmla="*/ 97 w 130"/>
                <a:gd name="T11" fmla="*/ 103 h 142"/>
                <a:gd name="T12" fmla="*/ 97 w 130"/>
                <a:gd name="T13" fmla="*/ 28 h 142"/>
                <a:gd name="T14" fmla="*/ 111 w 130"/>
                <a:gd name="T15" fmla="*/ 19 h 142"/>
                <a:gd name="T16" fmla="*/ 100 w 130"/>
                <a:gd name="T17" fmla="*/ 35 h 142"/>
                <a:gd name="T18" fmla="*/ 97 w 130"/>
                <a:gd name="T19" fmla="*/ 36 h 142"/>
                <a:gd name="T20" fmla="*/ 127 w 130"/>
                <a:gd name="T21" fmla="*/ 62 h 142"/>
                <a:gd name="T22" fmla="*/ 108 w 130"/>
                <a:gd name="T23" fmla="*/ 65 h 142"/>
                <a:gd name="T24" fmla="*/ 127 w 130"/>
                <a:gd name="T25" fmla="*/ 69 h 142"/>
                <a:gd name="T26" fmla="*/ 127 w 130"/>
                <a:gd name="T27" fmla="*/ 62 h 142"/>
                <a:gd name="T28" fmla="*/ 67 w 130"/>
                <a:gd name="T29" fmla="*/ 142 h 142"/>
                <a:gd name="T30" fmla="*/ 85 w 130"/>
                <a:gd name="T31" fmla="*/ 95 h 142"/>
                <a:gd name="T32" fmla="*/ 97 w 130"/>
                <a:gd name="T33" fmla="*/ 50 h 142"/>
                <a:gd name="T34" fmla="*/ 65 w 130"/>
                <a:gd name="T35" fmla="*/ 37 h 142"/>
                <a:gd name="T36" fmla="*/ 93 w 130"/>
                <a:gd name="T37" fmla="*/ 65 h 142"/>
                <a:gd name="T38" fmla="*/ 79 w 130"/>
                <a:gd name="T39" fmla="*/ 90 h 142"/>
                <a:gd name="T40" fmla="*/ 78 w 130"/>
                <a:gd name="T41" fmla="*/ 110 h 142"/>
                <a:gd name="T42" fmla="*/ 65 w 130"/>
                <a:gd name="T43" fmla="*/ 142 h 142"/>
                <a:gd name="T44" fmla="*/ 97 w 130"/>
                <a:gd name="T45" fmla="*/ 36 h 142"/>
                <a:gd name="T46" fmla="*/ 95 w 130"/>
                <a:gd name="T47" fmla="*/ 31 h 142"/>
                <a:gd name="T48" fmla="*/ 97 w 130"/>
                <a:gd name="T49" fmla="*/ 94 h 142"/>
                <a:gd name="T50" fmla="*/ 95 w 130"/>
                <a:gd name="T51" fmla="*/ 100 h 142"/>
                <a:gd name="T52" fmla="*/ 97 w 130"/>
                <a:gd name="T53" fmla="*/ 94 h 142"/>
                <a:gd name="T54" fmla="*/ 65 w 130"/>
                <a:gd name="T55" fmla="*/ 0 h 142"/>
                <a:gd name="T56" fmla="*/ 68 w 130"/>
                <a:gd name="T57" fmla="*/ 3 h 142"/>
                <a:gd name="T58" fmla="*/ 65 w 130"/>
                <a:gd name="T59" fmla="*/ 23 h 142"/>
                <a:gd name="T60" fmla="*/ 65 w 130"/>
                <a:gd name="T61" fmla="*/ 23 h 142"/>
                <a:gd name="T62" fmla="*/ 32 w 130"/>
                <a:gd name="T63" fmla="*/ 50 h 142"/>
                <a:gd name="T64" fmla="*/ 45 w 130"/>
                <a:gd name="T65" fmla="*/ 96 h 142"/>
                <a:gd name="T66" fmla="*/ 63 w 130"/>
                <a:gd name="T67" fmla="*/ 142 h 142"/>
                <a:gd name="T68" fmla="*/ 65 w 130"/>
                <a:gd name="T69" fmla="*/ 110 h 142"/>
                <a:gd name="T70" fmla="*/ 52 w 130"/>
                <a:gd name="T71" fmla="*/ 93 h 142"/>
                <a:gd name="T72" fmla="*/ 36 w 130"/>
                <a:gd name="T73" fmla="*/ 65 h 142"/>
                <a:gd name="T74" fmla="*/ 65 w 130"/>
                <a:gd name="T75" fmla="*/ 37 h 142"/>
                <a:gd name="T76" fmla="*/ 65 w 130"/>
                <a:gd name="T77" fmla="*/ 29 h 142"/>
                <a:gd name="T78" fmla="*/ 65 w 130"/>
                <a:gd name="T79" fmla="*/ 0 h 142"/>
                <a:gd name="T80" fmla="*/ 62 w 130"/>
                <a:gd name="T81" fmla="*/ 20 h 142"/>
                <a:gd name="T82" fmla="*/ 65 w 130"/>
                <a:gd name="T83" fmla="*/ 0 h 142"/>
                <a:gd name="T84" fmla="*/ 32 w 130"/>
                <a:gd name="T85" fmla="*/ 94 h 142"/>
                <a:gd name="T86" fmla="*/ 35 w 130"/>
                <a:gd name="T87" fmla="*/ 100 h 142"/>
                <a:gd name="T88" fmla="*/ 32 w 130"/>
                <a:gd name="T89" fmla="*/ 36 h 142"/>
                <a:gd name="T90" fmla="*/ 35 w 130"/>
                <a:gd name="T91" fmla="*/ 31 h 142"/>
                <a:gd name="T92" fmla="*/ 32 w 130"/>
                <a:gd name="T93" fmla="*/ 36 h 142"/>
                <a:gd name="T94" fmla="*/ 29 w 130"/>
                <a:gd name="T95" fmla="*/ 65 h 142"/>
                <a:gd name="T96" fmla="*/ 32 w 130"/>
                <a:gd name="T97" fmla="*/ 50 h 142"/>
                <a:gd name="T98" fmla="*/ 32 w 130"/>
                <a:gd name="T99" fmla="*/ 36 h 142"/>
                <a:gd name="T100" fmla="*/ 30 w 130"/>
                <a:gd name="T101" fmla="*/ 35 h 142"/>
                <a:gd name="T102" fmla="*/ 19 w 130"/>
                <a:gd name="T103" fmla="*/ 19 h 142"/>
                <a:gd name="T104" fmla="*/ 32 w 130"/>
                <a:gd name="T105" fmla="*/ 28 h 142"/>
                <a:gd name="T106" fmla="*/ 32 w 130"/>
                <a:gd name="T107" fmla="*/ 103 h 142"/>
                <a:gd name="T108" fmla="*/ 19 w 130"/>
                <a:gd name="T109" fmla="*/ 112 h 142"/>
                <a:gd name="T110" fmla="*/ 30 w 130"/>
                <a:gd name="T111" fmla="*/ 95 h 142"/>
                <a:gd name="T112" fmla="*/ 32 w 130"/>
                <a:gd name="T113" fmla="*/ 94 h 142"/>
                <a:gd name="T114" fmla="*/ 22 w 130"/>
                <a:gd name="T115" fmla="*/ 65 h 142"/>
                <a:gd name="T116" fmla="*/ 3 w 130"/>
                <a:gd name="T117" fmla="*/ 62 h 142"/>
                <a:gd name="T118" fmla="*/ 3 w 130"/>
                <a:gd name="T119" fmla="*/ 69 h 142"/>
                <a:gd name="T120" fmla="*/ 22 w 130"/>
                <a:gd name="T121" fmla="*/ 6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0" h="142">
                  <a:moveTo>
                    <a:pt x="97" y="81"/>
                  </a:moveTo>
                  <a:cubicBezTo>
                    <a:pt x="100" y="76"/>
                    <a:pt x="101" y="71"/>
                    <a:pt x="101" y="65"/>
                  </a:cubicBezTo>
                  <a:cubicBezTo>
                    <a:pt x="101" y="60"/>
                    <a:pt x="100" y="55"/>
                    <a:pt x="97" y="50"/>
                  </a:cubicBezTo>
                  <a:cubicBezTo>
                    <a:pt x="97" y="81"/>
                    <a:pt x="97" y="81"/>
                    <a:pt x="97" y="81"/>
                  </a:cubicBezTo>
                  <a:close/>
                  <a:moveTo>
                    <a:pt x="97" y="103"/>
                  </a:moveTo>
                  <a:cubicBezTo>
                    <a:pt x="97" y="94"/>
                    <a:pt x="97" y="94"/>
                    <a:pt x="97" y="94"/>
                  </a:cubicBezTo>
                  <a:cubicBezTo>
                    <a:pt x="98" y="94"/>
                    <a:pt x="99" y="95"/>
                    <a:pt x="100" y="95"/>
                  </a:cubicBezTo>
                  <a:cubicBezTo>
                    <a:pt x="100" y="95"/>
                    <a:pt x="100" y="95"/>
                    <a:pt x="100" y="95"/>
                  </a:cubicBezTo>
                  <a:cubicBezTo>
                    <a:pt x="111" y="107"/>
                    <a:pt x="111" y="107"/>
                    <a:pt x="111" y="107"/>
                  </a:cubicBezTo>
                  <a:cubicBezTo>
                    <a:pt x="113" y="108"/>
                    <a:pt x="113" y="110"/>
                    <a:pt x="111" y="112"/>
                  </a:cubicBezTo>
                  <a:cubicBezTo>
                    <a:pt x="110" y="113"/>
                    <a:pt x="108" y="113"/>
                    <a:pt x="106" y="112"/>
                  </a:cubicBezTo>
                  <a:cubicBezTo>
                    <a:pt x="97" y="103"/>
                    <a:pt x="97" y="103"/>
                    <a:pt x="97" y="103"/>
                  </a:cubicBezTo>
                  <a:close/>
                  <a:moveTo>
                    <a:pt x="97" y="36"/>
                  </a:moveTo>
                  <a:cubicBezTo>
                    <a:pt x="97" y="28"/>
                    <a:pt x="97" y="28"/>
                    <a:pt x="97" y="28"/>
                  </a:cubicBezTo>
                  <a:cubicBezTo>
                    <a:pt x="106" y="19"/>
                    <a:pt x="106" y="19"/>
                    <a:pt x="106" y="19"/>
                  </a:cubicBezTo>
                  <a:cubicBezTo>
                    <a:pt x="108" y="18"/>
                    <a:pt x="110" y="18"/>
                    <a:pt x="111" y="19"/>
                  </a:cubicBezTo>
                  <a:cubicBezTo>
                    <a:pt x="113" y="20"/>
                    <a:pt x="113" y="23"/>
                    <a:pt x="111" y="24"/>
                  </a:cubicBezTo>
                  <a:cubicBezTo>
                    <a:pt x="100" y="35"/>
                    <a:pt x="100" y="35"/>
                    <a:pt x="100" y="35"/>
                  </a:cubicBezTo>
                  <a:cubicBezTo>
                    <a:pt x="100" y="35"/>
                    <a:pt x="100" y="35"/>
                    <a:pt x="100" y="35"/>
                  </a:cubicBezTo>
                  <a:cubicBezTo>
                    <a:pt x="99" y="36"/>
                    <a:pt x="98" y="36"/>
                    <a:pt x="97" y="36"/>
                  </a:cubicBezTo>
                  <a:close/>
                  <a:moveTo>
                    <a:pt x="127" y="62"/>
                  </a:moveTo>
                  <a:cubicBezTo>
                    <a:pt x="127" y="62"/>
                    <a:pt x="127" y="62"/>
                    <a:pt x="127" y="62"/>
                  </a:cubicBezTo>
                  <a:cubicBezTo>
                    <a:pt x="111" y="62"/>
                    <a:pt x="111" y="62"/>
                    <a:pt x="111" y="62"/>
                  </a:cubicBezTo>
                  <a:cubicBezTo>
                    <a:pt x="109" y="62"/>
                    <a:pt x="108" y="64"/>
                    <a:pt x="108" y="65"/>
                  </a:cubicBezTo>
                  <a:cubicBezTo>
                    <a:pt x="108" y="67"/>
                    <a:pt x="109" y="69"/>
                    <a:pt x="111" y="69"/>
                  </a:cubicBezTo>
                  <a:cubicBezTo>
                    <a:pt x="127" y="69"/>
                    <a:pt x="127" y="69"/>
                    <a:pt x="127" y="69"/>
                  </a:cubicBezTo>
                  <a:cubicBezTo>
                    <a:pt x="129" y="69"/>
                    <a:pt x="130" y="67"/>
                    <a:pt x="130" y="65"/>
                  </a:cubicBezTo>
                  <a:cubicBezTo>
                    <a:pt x="130" y="64"/>
                    <a:pt x="129" y="62"/>
                    <a:pt x="127" y="62"/>
                  </a:cubicBezTo>
                  <a:close/>
                  <a:moveTo>
                    <a:pt x="65" y="142"/>
                  </a:moveTo>
                  <a:cubicBezTo>
                    <a:pt x="67" y="142"/>
                    <a:pt x="67" y="142"/>
                    <a:pt x="67" y="142"/>
                  </a:cubicBezTo>
                  <a:cubicBezTo>
                    <a:pt x="77" y="142"/>
                    <a:pt x="85" y="134"/>
                    <a:pt x="85" y="124"/>
                  </a:cubicBezTo>
                  <a:cubicBezTo>
                    <a:pt x="85" y="95"/>
                    <a:pt x="85" y="95"/>
                    <a:pt x="85" y="95"/>
                  </a:cubicBezTo>
                  <a:cubicBezTo>
                    <a:pt x="90" y="92"/>
                    <a:pt x="95" y="87"/>
                    <a:pt x="97" y="81"/>
                  </a:cubicBezTo>
                  <a:cubicBezTo>
                    <a:pt x="97" y="50"/>
                    <a:pt x="97" y="50"/>
                    <a:pt x="97" y="50"/>
                  </a:cubicBezTo>
                  <a:cubicBezTo>
                    <a:pt x="92" y="38"/>
                    <a:pt x="79" y="29"/>
                    <a:pt x="65" y="29"/>
                  </a:cubicBezTo>
                  <a:cubicBezTo>
                    <a:pt x="65" y="37"/>
                    <a:pt x="65" y="37"/>
                    <a:pt x="65" y="37"/>
                  </a:cubicBezTo>
                  <a:cubicBezTo>
                    <a:pt x="73" y="37"/>
                    <a:pt x="80" y="40"/>
                    <a:pt x="85" y="45"/>
                  </a:cubicBezTo>
                  <a:cubicBezTo>
                    <a:pt x="90" y="50"/>
                    <a:pt x="93" y="57"/>
                    <a:pt x="93" y="65"/>
                  </a:cubicBezTo>
                  <a:cubicBezTo>
                    <a:pt x="93" y="76"/>
                    <a:pt x="88" y="85"/>
                    <a:pt x="79" y="90"/>
                  </a:cubicBezTo>
                  <a:cubicBezTo>
                    <a:pt x="79" y="90"/>
                    <a:pt x="79" y="90"/>
                    <a:pt x="79" y="90"/>
                  </a:cubicBezTo>
                  <a:cubicBezTo>
                    <a:pt x="78" y="91"/>
                    <a:pt x="78" y="92"/>
                    <a:pt x="78" y="93"/>
                  </a:cubicBezTo>
                  <a:cubicBezTo>
                    <a:pt x="78" y="110"/>
                    <a:pt x="78" y="110"/>
                    <a:pt x="78" y="110"/>
                  </a:cubicBezTo>
                  <a:cubicBezTo>
                    <a:pt x="65" y="110"/>
                    <a:pt x="65" y="110"/>
                    <a:pt x="65" y="110"/>
                  </a:cubicBezTo>
                  <a:cubicBezTo>
                    <a:pt x="65" y="142"/>
                    <a:pt x="65" y="142"/>
                    <a:pt x="65" y="142"/>
                  </a:cubicBezTo>
                  <a:close/>
                  <a:moveTo>
                    <a:pt x="97" y="28"/>
                  </a:moveTo>
                  <a:cubicBezTo>
                    <a:pt x="97" y="36"/>
                    <a:pt x="97" y="36"/>
                    <a:pt x="97" y="36"/>
                  </a:cubicBezTo>
                  <a:cubicBezTo>
                    <a:pt x="97" y="36"/>
                    <a:pt x="96" y="36"/>
                    <a:pt x="95" y="35"/>
                  </a:cubicBezTo>
                  <a:cubicBezTo>
                    <a:pt x="94" y="34"/>
                    <a:pt x="94" y="32"/>
                    <a:pt x="95" y="31"/>
                  </a:cubicBezTo>
                  <a:cubicBezTo>
                    <a:pt x="97" y="28"/>
                    <a:pt x="97" y="28"/>
                    <a:pt x="97" y="28"/>
                  </a:cubicBezTo>
                  <a:close/>
                  <a:moveTo>
                    <a:pt x="97" y="94"/>
                  </a:moveTo>
                  <a:cubicBezTo>
                    <a:pt x="97" y="103"/>
                    <a:pt x="97" y="103"/>
                    <a:pt x="97" y="103"/>
                  </a:cubicBezTo>
                  <a:cubicBezTo>
                    <a:pt x="95" y="100"/>
                    <a:pt x="95" y="100"/>
                    <a:pt x="95" y="100"/>
                  </a:cubicBezTo>
                  <a:cubicBezTo>
                    <a:pt x="94" y="99"/>
                    <a:pt x="94" y="97"/>
                    <a:pt x="95" y="95"/>
                  </a:cubicBezTo>
                  <a:cubicBezTo>
                    <a:pt x="96" y="95"/>
                    <a:pt x="97" y="94"/>
                    <a:pt x="97" y="94"/>
                  </a:cubicBezTo>
                  <a:close/>
                  <a:moveTo>
                    <a:pt x="65" y="23"/>
                  </a:moveTo>
                  <a:cubicBezTo>
                    <a:pt x="65" y="0"/>
                    <a:pt x="65" y="0"/>
                    <a:pt x="65" y="0"/>
                  </a:cubicBezTo>
                  <a:cubicBezTo>
                    <a:pt x="65" y="0"/>
                    <a:pt x="65" y="0"/>
                    <a:pt x="65" y="0"/>
                  </a:cubicBezTo>
                  <a:cubicBezTo>
                    <a:pt x="67" y="0"/>
                    <a:pt x="68" y="2"/>
                    <a:pt x="68" y="3"/>
                  </a:cubicBezTo>
                  <a:cubicBezTo>
                    <a:pt x="68" y="20"/>
                    <a:pt x="68" y="20"/>
                    <a:pt x="68" y="20"/>
                  </a:cubicBezTo>
                  <a:cubicBezTo>
                    <a:pt x="68" y="21"/>
                    <a:pt x="67" y="23"/>
                    <a:pt x="65" y="23"/>
                  </a:cubicBezTo>
                  <a:cubicBezTo>
                    <a:pt x="65" y="23"/>
                    <a:pt x="65" y="23"/>
                    <a:pt x="65" y="23"/>
                  </a:cubicBezTo>
                  <a:cubicBezTo>
                    <a:pt x="65" y="23"/>
                    <a:pt x="65" y="23"/>
                    <a:pt x="65" y="23"/>
                  </a:cubicBezTo>
                  <a:close/>
                  <a:moveTo>
                    <a:pt x="65" y="29"/>
                  </a:moveTo>
                  <a:cubicBezTo>
                    <a:pt x="50" y="29"/>
                    <a:pt x="38" y="37"/>
                    <a:pt x="32" y="50"/>
                  </a:cubicBezTo>
                  <a:cubicBezTo>
                    <a:pt x="32" y="81"/>
                    <a:pt x="32" y="81"/>
                    <a:pt x="32" y="81"/>
                  </a:cubicBezTo>
                  <a:cubicBezTo>
                    <a:pt x="35" y="87"/>
                    <a:pt x="40" y="92"/>
                    <a:pt x="45" y="96"/>
                  </a:cubicBezTo>
                  <a:cubicBezTo>
                    <a:pt x="45" y="124"/>
                    <a:pt x="45" y="124"/>
                    <a:pt x="45" y="124"/>
                  </a:cubicBezTo>
                  <a:cubicBezTo>
                    <a:pt x="45" y="134"/>
                    <a:pt x="53" y="142"/>
                    <a:pt x="63" y="142"/>
                  </a:cubicBezTo>
                  <a:cubicBezTo>
                    <a:pt x="65" y="142"/>
                    <a:pt x="65" y="142"/>
                    <a:pt x="65" y="142"/>
                  </a:cubicBezTo>
                  <a:cubicBezTo>
                    <a:pt x="65" y="110"/>
                    <a:pt x="65" y="110"/>
                    <a:pt x="65" y="110"/>
                  </a:cubicBezTo>
                  <a:cubicBezTo>
                    <a:pt x="52" y="110"/>
                    <a:pt x="52" y="110"/>
                    <a:pt x="52" y="110"/>
                  </a:cubicBezTo>
                  <a:cubicBezTo>
                    <a:pt x="52" y="93"/>
                    <a:pt x="52" y="93"/>
                    <a:pt x="52" y="93"/>
                  </a:cubicBezTo>
                  <a:cubicBezTo>
                    <a:pt x="52" y="92"/>
                    <a:pt x="52" y="91"/>
                    <a:pt x="51" y="90"/>
                  </a:cubicBezTo>
                  <a:cubicBezTo>
                    <a:pt x="42" y="85"/>
                    <a:pt x="36" y="76"/>
                    <a:pt x="36" y="65"/>
                  </a:cubicBezTo>
                  <a:cubicBezTo>
                    <a:pt x="36" y="57"/>
                    <a:pt x="39" y="50"/>
                    <a:pt x="44" y="45"/>
                  </a:cubicBezTo>
                  <a:cubicBezTo>
                    <a:pt x="50" y="40"/>
                    <a:pt x="57" y="37"/>
                    <a:pt x="65" y="37"/>
                  </a:cubicBezTo>
                  <a:cubicBezTo>
                    <a:pt x="65" y="37"/>
                    <a:pt x="65" y="37"/>
                    <a:pt x="65" y="37"/>
                  </a:cubicBezTo>
                  <a:cubicBezTo>
                    <a:pt x="65" y="29"/>
                    <a:pt x="65" y="29"/>
                    <a:pt x="65" y="29"/>
                  </a:cubicBezTo>
                  <a:cubicBezTo>
                    <a:pt x="65" y="29"/>
                    <a:pt x="65" y="29"/>
                    <a:pt x="65" y="29"/>
                  </a:cubicBezTo>
                  <a:close/>
                  <a:moveTo>
                    <a:pt x="65" y="0"/>
                  </a:moveTo>
                  <a:cubicBezTo>
                    <a:pt x="65" y="23"/>
                    <a:pt x="65" y="23"/>
                    <a:pt x="65" y="23"/>
                  </a:cubicBezTo>
                  <a:cubicBezTo>
                    <a:pt x="63" y="23"/>
                    <a:pt x="62" y="21"/>
                    <a:pt x="62" y="20"/>
                  </a:cubicBezTo>
                  <a:cubicBezTo>
                    <a:pt x="62" y="3"/>
                    <a:pt x="62" y="3"/>
                    <a:pt x="62" y="3"/>
                  </a:cubicBezTo>
                  <a:cubicBezTo>
                    <a:pt x="62" y="2"/>
                    <a:pt x="63" y="0"/>
                    <a:pt x="65" y="0"/>
                  </a:cubicBezTo>
                  <a:close/>
                  <a:moveTo>
                    <a:pt x="32" y="103"/>
                  </a:moveTo>
                  <a:cubicBezTo>
                    <a:pt x="32" y="94"/>
                    <a:pt x="32" y="94"/>
                    <a:pt x="32" y="94"/>
                  </a:cubicBezTo>
                  <a:cubicBezTo>
                    <a:pt x="33" y="94"/>
                    <a:pt x="34" y="95"/>
                    <a:pt x="35" y="95"/>
                  </a:cubicBezTo>
                  <a:cubicBezTo>
                    <a:pt x="36" y="97"/>
                    <a:pt x="36" y="99"/>
                    <a:pt x="35" y="100"/>
                  </a:cubicBezTo>
                  <a:cubicBezTo>
                    <a:pt x="32" y="103"/>
                    <a:pt x="32" y="103"/>
                    <a:pt x="32" y="103"/>
                  </a:cubicBezTo>
                  <a:close/>
                  <a:moveTo>
                    <a:pt x="32" y="36"/>
                  </a:moveTo>
                  <a:cubicBezTo>
                    <a:pt x="32" y="28"/>
                    <a:pt x="32" y="28"/>
                    <a:pt x="32" y="28"/>
                  </a:cubicBezTo>
                  <a:cubicBezTo>
                    <a:pt x="35" y="31"/>
                    <a:pt x="35" y="31"/>
                    <a:pt x="35" y="31"/>
                  </a:cubicBezTo>
                  <a:cubicBezTo>
                    <a:pt x="36" y="32"/>
                    <a:pt x="36" y="34"/>
                    <a:pt x="35" y="35"/>
                  </a:cubicBezTo>
                  <a:cubicBezTo>
                    <a:pt x="34" y="36"/>
                    <a:pt x="33" y="36"/>
                    <a:pt x="32" y="36"/>
                  </a:cubicBezTo>
                  <a:close/>
                  <a:moveTo>
                    <a:pt x="32" y="50"/>
                  </a:moveTo>
                  <a:cubicBezTo>
                    <a:pt x="30" y="54"/>
                    <a:pt x="29" y="60"/>
                    <a:pt x="29" y="65"/>
                  </a:cubicBezTo>
                  <a:cubicBezTo>
                    <a:pt x="29" y="71"/>
                    <a:pt x="30" y="76"/>
                    <a:pt x="32" y="81"/>
                  </a:cubicBezTo>
                  <a:cubicBezTo>
                    <a:pt x="32" y="50"/>
                    <a:pt x="32" y="50"/>
                    <a:pt x="32" y="50"/>
                  </a:cubicBezTo>
                  <a:close/>
                  <a:moveTo>
                    <a:pt x="32" y="28"/>
                  </a:moveTo>
                  <a:cubicBezTo>
                    <a:pt x="32" y="36"/>
                    <a:pt x="32" y="36"/>
                    <a:pt x="32" y="36"/>
                  </a:cubicBezTo>
                  <a:cubicBezTo>
                    <a:pt x="32" y="36"/>
                    <a:pt x="31" y="36"/>
                    <a:pt x="30" y="35"/>
                  </a:cubicBezTo>
                  <a:cubicBezTo>
                    <a:pt x="30" y="35"/>
                    <a:pt x="30" y="35"/>
                    <a:pt x="30" y="35"/>
                  </a:cubicBezTo>
                  <a:cubicBezTo>
                    <a:pt x="19" y="24"/>
                    <a:pt x="19" y="24"/>
                    <a:pt x="19" y="24"/>
                  </a:cubicBezTo>
                  <a:cubicBezTo>
                    <a:pt x="17" y="23"/>
                    <a:pt x="17" y="20"/>
                    <a:pt x="19" y="19"/>
                  </a:cubicBezTo>
                  <a:cubicBezTo>
                    <a:pt x="20" y="18"/>
                    <a:pt x="22" y="18"/>
                    <a:pt x="24" y="19"/>
                  </a:cubicBezTo>
                  <a:cubicBezTo>
                    <a:pt x="32" y="28"/>
                    <a:pt x="32" y="28"/>
                    <a:pt x="32" y="28"/>
                  </a:cubicBezTo>
                  <a:close/>
                  <a:moveTo>
                    <a:pt x="32" y="94"/>
                  </a:moveTo>
                  <a:cubicBezTo>
                    <a:pt x="32" y="103"/>
                    <a:pt x="32" y="103"/>
                    <a:pt x="32" y="103"/>
                  </a:cubicBezTo>
                  <a:cubicBezTo>
                    <a:pt x="24" y="112"/>
                    <a:pt x="24" y="112"/>
                    <a:pt x="24" y="112"/>
                  </a:cubicBezTo>
                  <a:cubicBezTo>
                    <a:pt x="22" y="113"/>
                    <a:pt x="20" y="113"/>
                    <a:pt x="19" y="112"/>
                  </a:cubicBezTo>
                  <a:cubicBezTo>
                    <a:pt x="17" y="110"/>
                    <a:pt x="17" y="108"/>
                    <a:pt x="19" y="107"/>
                  </a:cubicBezTo>
                  <a:cubicBezTo>
                    <a:pt x="30" y="95"/>
                    <a:pt x="30" y="95"/>
                    <a:pt x="30" y="95"/>
                  </a:cubicBezTo>
                  <a:cubicBezTo>
                    <a:pt x="30" y="95"/>
                    <a:pt x="30" y="95"/>
                    <a:pt x="30" y="95"/>
                  </a:cubicBezTo>
                  <a:cubicBezTo>
                    <a:pt x="31" y="95"/>
                    <a:pt x="32" y="95"/>
                    <a:pt x="32" y="94"/>
                  </a:cubicBezTo>
                  <a:close/>
                  <a:moveTo>
                    <a:pt x="22" y="65"/>
                  </a:moveTo>
                  <a:cubicBezTo>
                    <a:pt x="22" y="65"/>
                    <a:pt x="22" y="65"/>
                    <a:pt x="22" y="65"/>
                  </a:cubicBezTo>
                  <a:cubicBezTo>
                    <a:pt x="22" y="64"/>
                    <a:pt x="21" y="62"/>
                    <a:pt x="19" y="62"/>
                  </a:cubicBezTo>
                  <a:cubicBezTo>
                    <a:pt x="3" y="62"/>
                    <a:pt x="3" y="62"/>
                    <a:pt x="3" y="62"/>
                  </a:cubicBezTo>
                  <a:cubicBezTo>
                    <a:pt x="1" y="62"/>
                    <a:pt x="0" y="64"/>
                    <a:pt x="0" y="65"/>
                  </a:cubicBezTo>
                  <a:cubicBezTo>
                    <a:pt x="0" y="67"/>
                    <a:pt x="1" y="69"/>
                    <a:pt x="3" y="69"/>
                  </a:cubicBezTo>
                  <a:cubicBezTo>
                    <a:pt x="19" y="69"/>
                    <a:pt x="19" y="69"/>
                    <a:pt x="19" y="69"/>
                  </a:cubicBezTo>
                  <a:cubicBezTo>
                    <a:pt x="21" y="69"/>
                    <a:pt x="22" y="67"/>
                    <a:pt x="22" y="65"/>
                  </a:cubicBezTo>
                  <a:close/>
                </a:path>
              </a:pathLst>
            </a:cu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83" name="Freeform 81">
              <a:extLst>
                <a:ext uri="{FF2B5EF4-FFF2-40B4-BE49-F238E27FC236}">
                  <a16:creationId xmlns:a16="http://schemas.microsoft.com/office/drawing/2014/main" id="{A8B0083F-A695-48A6-A17D-31CFBDC7E0BE}"/>
                </a:ext>
              </a:extLst>
            </p:cNvPr>
            <p:cNvSpPr>
              <a:spLocks noEditPoints="1"/>
            </p:cNvSpPr>
            <p:nvPr/>
          </p:nvSpPr>
          <p:spPr bwMode="auto">
            <a:xfrm>
              <a:off x="5512409" y="2343896"/>
              <a:ext cx="368144" cy="529633"/>
            </a:xfrm>
            <a:custGeom>
              <a:avLst/>
              <a:gdLst>
                <a:gd name="T0" fmla="*/ 98 w 196"/>
                <a:gd name="T1" fmla="*/ 5 h 282"/>
                <a:gd name="T2" fmla="*/ 113 w 196"/>
                <a:gd name="T3" fmla="*/ 0 h 282"/>
                <a:gd name="T4" fmla="*/ 155 w 196"/>
                <a:gd name="T5" fmla="*/ 128 h 282"/>
                <a:gd name="T6" fmla="*/ 108 w 196"/>
                <a:gd name="T7" fmla="*/ 143 h 282"/>
                <a:gd name="T8" fmla="*/ 98 w 196"/>
                <a:gd name="T9" fmla="*/ 111 h 282"/>
                <a:gd name="T10" fmla="*/ 98 w 196"/>
                <a:gd name="T11" fmla="*/ 5 h 282"/>
                <a:gd name="T12" fmla="*/ 98 w 196"/>
                <a:gd name="T13" fmla="*/ 222 h 282"/>
                <a:gd name="T14" fmla="*/ 136 w 196"/>
                <a:gd name="T15" fmla="*/ 209 h 282"/>
                <a:gd name="T16" fmla="*/ 107 w 196"/>
                <a:gd name="T17" fmla="*/ 209 h 282"/>
                <a:gd name="T18" fmla="*/ 107 w 196"/>
                <a:gd name="T19" fmla="*/ 192 h 282"/>
                <a:gd name="T20" fmla="*/ 152 w 196"/>
                <a:gd name="T21" fmla="*/ 192 h 282"/>
                <a:gd name="T22" fmla="*/ 189 w 196"/>
                <a:gd name="T23" fmla="*/ 192 h 282"/>
                <a:gd name="T24" fmla="*/ 196 w 196"/>
                <a:gd name="T25" fmla="*/ 192 h 282"/>
                <a:gd name="T26" fmla="*/ 196 w 196"/>
                <a:gd name="T27" fmla="*/ 209 h 282"/>
                <a:gd name="T28" fmla="*/ 180 w 196"/>
                <a:gd name="T29" fmla="*/ 209 h 282"/>
                <a:gd name="T30" fmla="*/ 134 w 196"/>
                <a:gd name="T31" fmla="*/ 247 h 282"/>
                <a:gd name="T32" fmla="*/ 169 w 196"/>
                <a:gd name="T33" fmla="*/ 267 h 282"/>
                <a:gd name="T34" fmla="*/ 169 w 196"/>
                <a:gd name="T35" fmla="*/ 282 h 282"/>
                <a:gd name="T36" fmla="*/ 98 w 196"/>
                <a:gd name="T37" fmla="*/ 282 h 282"/>
                <a:gd name="T38" fmla="*/ 98 w 196"/>
                <a:gd name="T39" fmla="*/ 268 h 282"/>
                <a:gd name="T40" fmla="*/ 111 w 196"/>
                <a:gd name="T41" fmla="*/ 255 h 282"/>
                <a:gd name="T42" fmla="*/ 98 w 196"/>
                <a:gd name="T43" fmla="*/ 242 h 282"/>
                <a:gd name="T44" fmla="*/ 98 w 196"/>
                <a:gd name="T45" fmla="*/ 222 h 282"/>
                <a:gd name="T46" fmla="*/ 67 w 196"/>
                <a:gd name="T47" fmla="*/ 15 h 282"/>
                <a:gd name="T48" fmla="*/ 98 w 196"/>
                <a:gd name="T49" fmla="*/ 5 h 282"/>
                <a:gd name="T50" fmla="*/ 98 w 196"/>
                <a:gd name="T51" fmla="*/ 111 h 282"/>
                <a:gd name="T52" fmla="*/ 92 w 196"/>
                <a:gd name="T53" fmla="*/ 92 h 282"/>
                <a:gd name="T54" fmla="*/ 33 w 196"/>
                <a:gd name="T55" fmla="*/ 157 h 282"/>
                <a:gd name="T56" fmla="*/ 98 w 196"/>
                <a:gd name="T57" fmla="*/ 222 h 282"/>
                <a:gd name="T58" fmla="*/ 98 w 196"/>
                <a:gd name="T59" fmla="*/ 222 h 282"/>
                <a:gd name="T60" fmla="*/ 98 w 196"/>
                <a:gd name="T61" fmla="*/ 242 h 282"/>
                <a:gd name="T62" fmla="*/ 85 w 196"/>
                <a:gd name="T63" fmla="*/ 255 h 282"/>
                <a:gd name="T64" fmla="*/ 98 w 196"/>
                <a:gd name="T65" fmla="*/ 268 h 282"/>
                <a:gd name="T66" fmla="*/ 98 w 196"/>
                <a:gd name="T67" fmla="*/ 282 h 282"/>
                <a:gd name="T68" fmla="*/ 27 w 196"/>
                <a:gd name="T69" fmla="*/ 282 h 282"/>
                <a:gd name="T70" fmla="*/ 27 w 196"/>
                <a:gd name="T71" fmla="*/ 267 h 282"/>
                <a:gd name="T72" fmla="*/ 61 w 196"/>
                <a:gd name="T73" fmla="*/ 247 h 282"/>
                <a:gd name="T74" fmla="*/ 0 w 196"/>
                <a:gd name="T75" fmla="*/ 157 h 282"/>
                <a:gd name="T76" fmla="*/ 82 w 196"/>
                <a:gd name="T77" fmla="*/ 61 h 282"/>
                <a:gd name="T78" fmla="*/ 67 w 196"/>
                <a:gd name="T79" fmla="*/ 1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282">
                  <a:moveTo>
                    <a:pt x="98" y="5"/>
                  </a:moveTo>
                  <a:cubicBezTo>
                    <a:pt x="113" y="0"/>
                    <a:pt x="113" y="0"/>
                    <a:pt x="113" y="0"/>
                  </a:cubicBezTo>
                  <a:cubicBezTo>
                    <a:pt x="155" y="128"/>
                    <a:pt x="155" y="128"/>
                    <a:pt x="155" y="128"/>
                  </a:cubicBezTo>
                  <a:cubicBezTo>
                    <a:pt x="108" y="143"/>
                    <a:pt x="108" y="143"/>
                    <a:pt x="108" y="143"/>
                  </a:cubicBezTo>
                  <a:cubicBezTo>
                    <a:pt x="98" y="111"/>
                    <a:pt x="98" y="111"/>
                    <a:pt x="98" y="111"/>
                  </a:cubicBezTo>
                  <a:cubicBezTo>
                    <a:pt x="98" y="5"/>
                    <a:pt x="98" y="5"/>
                    <a:pt x="98" y="5"/>
                  </a:cubicBezTo>
                  <a:close/>
                  <a:moveTo>
                    <a:pt x="98" y="222"/>
                  </a:moveTo>
                  <a:cubicBezTo>
                    <a:pt x="112" y="222"/>
                    <a:pt x="125" y="217"/>
                    <a:pt x="136" y="209"/>
                  </a:cubicBezTo>
                  <a:cubicBezTo>
                    <a:pt x="107" y="209"/>
                    <a:pt x="107" y="209"/>
                    <a:pt x="107" y="209"/>
                  </a:cubicBezTo>
                  <a:cubicBezTo>
                    <a:pt x="107" y="192"/>
                    <a:pt x="107" y="192"/>
                    <a:pt x="107" y="192"/>
                  </a:cubicBezTo>
                  <a:cubicBezTo>
                    <a:pt x="152" y="192"/>
                    <a:pt x="152" y="192"/>
                    <a:pt x="152" y="192"/>
                  </a:cubicBezTo>
                  <a:cubicBezTo>
                    <a:pt x="189" y="192"/>
                    <a:pt x="189" y="192"/>
                    <a:pt x="189" y="192"/>
                  </a:cubicBezTo>
                  <a:cubicBezTo>
                    <a:pt x="196" y="192"/>
                    <a:pt x="196" y="192"/>
                    <a:pt x="196" y="192"/>
                  </a:cubicBezTo>
                  <a:cubicBezTo>
                    <a:pt x="196" y="209"/>
                    <a:pt x="196" y="209"/>
                    <a:pt x="196" y="209"/>
                  </a:cubicBezTo>
                  <a:cubicBezTo>
                    <a:pt x="180" y="209"/>
                    <a:pt x="180" y="209"/>
                    <a:pt x="180" y="209"/>
                  </a:cubicBezTo>
                  <a:cubicBezTo>
                    <a:pt x="169" y="226"/>
                    <a:pt x="153" y="239"/>
                    <a:pt x="134" y="247"/>
                  </a:cubicBezTo>
                  <a:cubicBezTo>
                    <a:pt x="154" y="251"/>
                    <a:pt x="169" y="257"/>
                    <a:pt x="169" y="267"/>
                  </a:cubicBezTo>
                  <a:cubicBezTo>
                    <a:pt x="169" y="282"/>
                    <a:pt x="169" y="282"/>
                    <a:pt x="169" y="282"/>
                  </a:cubicBezTo>
                  <a:cubicBezTo>
                    <a:pt x="98" y="282"/>
                    <a:pt x="98" y="282"/>
                    <a:pt x="98" y="282"/>
                  </a:cubicBezTo>
                  <a:cubicBezTo>
                    <a:pt x="98" y="268"/>
                    <a:pt x="98" y="268"/>
                    <a:pt x="98" y="268"/>
                  </a:cubicBezTo>
                  <a:cubicBezTo>
                    <a:pt x="105" y="268"/>
                    <a:pt x="111" y="262"/>
                    <a:pt x="111" y="255"/>
                  </a:cubicBezTo>
                  <a:cubicBezTo>
                    <a:pt x="111" y="248"/>
                    <a:pt x="105" y="242"/>
                    <a:pt x="98" y="242"/>
                  </a:cubicBezTo>
                  <a:lnTo>
                    <a:pt x="98" y="222"/>
                  </a:lnTo>
                  <a:close/>
                  <a:moveTo>
                    <a:pt x="67" y="15"/>
                  </a:moveTo>
                  <a:cubicBezTo>
                    <a:pt x="98" y="5"/>
                    <a:pt x="98" y="5"/>
                    <a:pt x="98" y="5"/>
                  </a:cubicBezTo>
                  <a:cubicBezTo>
                    <a:pt x="98" y="111"/>
                    <a:pt x="98" y="111"/>
                    <a:pt x="98" y="111"/>
                  </a:cubicBezTo>
                  <a:cubicBezTo>
                    <a:pt x="92" y="92"/>
                    <a:pt x="92" y="92"/>
                    <a:pt x="92" y="92"/>
                  </a:cubicBezTo>
                  <a:cubicBezTo>
                    <a:pt x="59" y="95"/>
                    <a:pt x="33" y="123"/>
                    <a:pt x="33" y="157"/>
                  </a:cubicBezTo>
                  <a:cubicBezTo>
                    <a:pt x="33" y="193"/>
                    <a:pt x="62" y="222"/>
                    <a:pt x="98" y="222"/>
                  </a:cubicBezTo>
                  <a:cubicBezTo>
                    <a:pt x="98" y="222"/>
                    <a:pt x="98" y="222"/>
                    <a:pt x="98" y="222"/>
                  </a:cubicBezTo>
                  <a:cubicBezTo>
                    <a:pt x="98" y="242"/>
                    <a:pt x="98" y="242"/>
                    <a:pt x="98" y="242"/>
                  </a:cubicBezTo>
                  <a:cubicBezTo>
                    <a:pt x="91" y="242"/>
                    <a:pt x="85" y="248"/>
                    <a:pt x="85" y="255"/>
                  </a:cubicBezTo>
                  <a:cubicBezTo>
                    <a:pt x="85" y="262"/>
                    <a:pt x="91" y="268"/>
                    <a:pt x="98" y="268"/>
                  </a:cubicBezTo>
                  <a:cubicBezTo>
                    <a:pt x="98" y="282"/>
                    <a:pt x="98" y="282"/>
                    <a:pt x="98" y="282"/>
                  </a:cubicBezTo>
                  <a:cubicBezTo>
                    <a:pt x="27" y="282"/>
                    <a:pt x="27" y="282"/>
                    <a:pt x="27" y="282"/>
                  </a:cubicBezTo>
                  <a:cubicBezTo>
                    <a:pt x="27" y="267"/>
                    <a:pt x="27" y="267"/>
                    <a:pt x="27" y="267"/>
                  </a:cubicBezTo>
                  <a:cubicBezTo>
                    <a:pt x="27" y="257"/>
                    <a:pt x="41" y="251"/>
                    <a:pt x="61" y="247"/>
                  </a:cubicBezTo>
                  <a:cubicBezTo>
                    <a:pt x="26" y="233"/>
                    <a:pt x="0" y="198"/>
                    <a:pt x="0" y="157"/>
                  </a:cubicBezTo>
                  <a:cubicBezTo>
                    <a:pt x="0" y="108"/>
                    <a:pt x="36" y="68"/>
                    <a:pt x="82" y="61"/>
                  </a:cubicBezTo>
                  <a:lnTo>
                    <a:pt x="67" y="15"/>
                  </a:lnTo>
                  <a:close/>
                </a:path>
              </a:pathLst>
            </a:cu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84" name="Freeform 82">
              <a:extLst>
                <a:ext uri="{FF2B5EF4-FFF2-40B4-BE49-F238E27FC236}">
                  <a16:creationId xmlns:a16="http://schemas.microsoft.com/office/drawing/2014/main" id="{A55BFF27-726E-454F-8F76-FBF04697D342}"/>
                </a:ext>
              </a:extLst>
            </p:cNvPr>
            <p:cNvSpPr>
              <a:spLocks noEditPoints="1"/>
            </p:cNvSpPr>
            <p:nvPr/>
          </p:nvSpPr>
          <p:spPr bwMode="auto">
            <a:xfrm>
              <a:off x="5381028" y="2268625"/>
              <a:ext cx="212127" cy="187493"/>
            </a:xfrm>
            <a:custGeom>
              <a:avLst/>
              <a:gdLst>
                <a:gd name="T0" fmla="*/ 103 w 113"/>
                <a:gd name="T1" fmla="*/ 31 h 100"/>
                <a:gd name="T2" fmla="*/ 57 w 113"/>
                <a:gd name="T3" fmla="*/ 0 h 100"/>
                <a:gd name="T4" fmla="*/ 57 w 113"/>
                <a:gd name="T5" fmla="*/ 9 h 100"/>
                <a:gd name="T6" fmla="*/ 95 w 113"/>
                <a:gd name="T7" fmla="*/ 35 h 100"/>
                <a:gd name="T8" fmla="*/ 72 w 113"/>
                <a:gd name="T9" fmla="*/ 88 h 100"/>
                <a:gd name="T10" fmla="*/ 57 w 113"/>
                <a:gd name="T11" fmla="*/ 91 h 100"/>
                <a:gd name="T12" fmla="*/ 57 w 113"/>
                <a:gd name="T13" fmla="*/ 100 h 100"/>
                <a:gd name="T14" fmla="*/ 75 w 113"/>
                <a:gd name="T15" fmla="*/ 96 h 100"/>
                <a:gd name="T16" fmla="*/ 103 w 113"/>
                <a:gd name="T17" fmla="*/ 31 h 100"/>
                <a:gd name="T18" fmla="*/ 57 w 113"/>
                <a:gd name="T19" fmla="*/ 0 h 100"/>
                <a:gd name="T20" fmla="*/ 38 w 113"/>
                <a:gd name="T21" fmla="*/ 4 h 100"/>
                <a:gd name="T22" fmla="*/ 11 w 113"/>
                <a:gd name="T23" fmla="*/ 68 h 100"/>
                <a:gd name="T24" fmla="*/ 57 w 113"/>
                <a:gd name="T25" fmla="*/ 100 h 100"/>
                <a:gd name="T26" fmla="*/ 57 w 113"/>
                <a:gd name="T27" fmla="*/ 91 h 100"/>
                <a:gd name="T28" fmla="*/ 19 w 113"/>
                <a:gd name="T29" fmla="*/ 65 h 100"/>
                <a:gd name="T30" fmla="*/ 19 w 113"/>
                <a:gd name="T31" fmla="*/ 65 h 100"/>
                <a:gd name="T32" fmla="*/ 42 w 113"/>
                <a:gd name="T33" fmla="*/ 12 h 100"/>
                <a:gd name="T34" fmla="*/ 57 w 113"/>
                <a:gd name="T35" fmla="*/ 9 h 100"/>
                <a:gd name="T36" fmla="*/ 57 w 113"/>
                <a:gd name="T3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100">
                  <a:moveTo>
                    <a:pt x="103" y="31"/>
                  </a:moveTo>
                  <a:cubicBezTo>
                    <a:pt x="95" y="12"/>
                    <a:pt x="77" y="0"/>
                    <a:pt x="57" y="0"/>
                  </a:cubicBezTo>
                  <a:cubicBezTo>
                    <a:pt x="57" y="9"/>
                    <a:pt x="57" y="9"/>
                    <a:pt x="57" y="9"/>
                  </a:cubicBezTo>
                  <a:cubicBezTo>
                    <a:pt x="73" y="9"/>
                    <a:pt x="88" y="19"/>
                    <a:pt x="95" y="35"/>
                  </a:cubicBezTo>
                  <a:cubicBezTo>
                    <a:pt x="103" y="56"/>
                    <a:pt x="93" y="79"/>
                    <a:pt x="72" y="88"/>
                  </a:cubicBezTo>
                  <a:cubicBezTo>
                    <a:pt x="67" y="90"/>
                    <a:pt x="62" y="91"/>
                    <a:pt x="57" y="91"/>
                  </a:cubicBezTo>
                  <a:cubicBezTo>
                    <a:pt x="57" y="100"/>
                    <a:pt x="57" y="100"/>
                    <a:pt x="57" y="100"/>
                  </a:cubicBezTo>
                  <a:cubicBezTo>
                    <a:pt x="63" y="100"/>
                    <a:pt x="69" y="99"/>
                    <a:pt x="75" y="96"/>
                  </a:cubicBezTo>
                  <a:cubicBezTo>
                    <a:pt x="101" y="86"/>
                    <a:pt x="113" y="57"/>
                    <a:pt x="103" y="31"/>
                  </a:cubicBezTo>
                  <a:close/>
                  <a:moveTo>
                    <a:pt x="57" y="0"/>
                  </a:moveTo>
                  <a:cubicBezTo>
                    <a:pt x="51" y="0"/>
                    <a:pt x="44" y="1"/>
                    <a:pt x="38" y="4"/>
                  </a:cubicBezTo>
                  <a:cubicBezTo>
                    <a:pt x="13" y="14"/>
                    <a:pt x="0" y="43"/>
                    <a:pt x="11" y="68"/>
                  </a:cubicBezTo>
                  <a:cubicBezTo>
                    <a:pt x="18" y="88"/>
                    <a:pt x="37" y="100"/>
                    <a:pt x="57" y="100"/>
                  </a:cubicBezTo>
                  <a:cubicBezTo>
                    <a:pt x="57" y="91"/>
                    <a:pt x="57" y="91"/>
                    <a:pt x="57" y="91"/>
                  </a:cubicBezTo>
                  <a:cubicBezTo>
                    <a:pt x="41" y="90"/>
                    <a:pt x="26" y="81"/>
                    <a:pt x="19" y="65"/>
                  </a:cubicBezTo>
                  <a:cubicBezTo>
                    <a:pt x="19" y="65"/>
                    <a:pt x="19" y="65"/>
                    <a:pt x="19" y="65"/>
                  </a:cubicBezTo>
                  <a:cubicBezTo>
                    <a:pt x="11" y="44"/>
                    <a:pt x="21" y="21"/>
                    <a:pt x="42" y="12"/>
                  </a:cubicBezTo>
                  <a:cubicBezTo>
                    <a:pt x="47" y="10"/>
                    <a:pt x="52" y="9"/>
                    <a:pt x="57" y="9"/>
                  </a:cubicBezTo>
                  <a:lnTo>
                    <a:pt x="57" y="0"/>
                  </a:lnTo>
                  <a:close/>
                </a:path>
              </a:pathLst>
            </a:cu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85" name="Freeform 83">
              <a:extLst>
                <a:ext uri="{FF2B5EF4-FFF2-40B4-BE49-F238E27FC236}">
                  <a16:creationId xmlns:a16="http://schemas.microsoft.com/office/drawing/2014/main" id="{804BA33A-9138-4B52-9235-D191D3753649}"/>
                </a:ext>
              </a:extLst>
            </p:cNvPr>
            <p:cNvSpPr>
              <a:spLocks/>
            </p:cNvSpPr>
            <p:nvPr/>
          </p:nvSpPr>
          <p:spPr bwMode="auto">
            <a:xfrm>
              <a:off x="5320811" y="2380847"/>
              <a:ext cx="93063" cy="58848"/>
            </a:xfrm>
            <a:custGeom>
              <a:avLst/>
              <a:gdLst>
                <a:gd name="T0" fmla="*/ 7 w 68"/>
                <a:gd name="T1" fmla="*/ 43 h 43"/>
                <a:gd name="T2" fmla="*/ 0 w 68"/>
                <a:gd name="T3" fmla="*/ 25 h 43"/>
                <a:gd name="T4" fmla="*/ 62 w 68"/>
                <a:gd name="T5" fmla="*/ 0 h 43"/>
                <a:gd name="T6" fmla="*/ 68 w 68"/>
                <a:gd name="T7" fmla="*/ 18 h 43"/>
                <a:gd name="T8" fmla="*/ 7 w 68"/>
                <a:gd name="T9" fmla="*/ 43 h 43"/>
              </a:gdLst>
              <a:ahLst/>
              <a:cxnLst>
                <a:cxn ang="0">
                  <a:pos x="T0" y="T1"/>
                </a:cxn>
                <a:cxn ang="0">
                  <a:pos x="T2" y="T3"/>
                </a:cxn>
                <a:cxn ang="0">
                  <a:pos x="T4" y="T5"/>
                </a:cxn>
                <a:cxn ang="0">
                  <a:pos x="T6" y="T7"/>
                </a:cxn>
                <a:cxn ang="0">
                  <a:pos x="T8" y="T9"/>
                </a:cxn>
              </a:cxnLst>
              <a:rect l="0" t="0" r="r" b="b"/>
              <a:pathLst>
                <a:path w="68" h="43">
                  <a:moveTo>
                    <a:pt x="7" y="43"/>
                  </a:moveTo>
                  <a:lnTo>
                    <a:pt x="0" y="25"/>
                  </a:lnTo>
                  <a:lnTo>
                    <a:pt x="62" y="0"/>
                  </a:lnTo>
                  <a:lnTo>
                    <a:pt x="68" y="18"/>
                  </a:lnTo>
                  <a:lnTo>
                    <a:pt x="7" y="43"/>
                  </a:lnTo>
                  <a:close/>
                </a:path>
              </a:pathLst>
            </a:cu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86" name="Freeform 84">
              <a:extLst>
                <a:ext uri="{FF2B5EF4-FFF2-40B4-BE49-F238E27FC236}">
                  <a16:creationId xmlns:a16="http://schemas.microsoft.com/office/drawing/2014/main" id="{705C3C5D-350B-4CA2-84FF-379D6C5E06AA}"/>
                </a:ext>
              </a:extLst>
            </p:cNvPr>
            <p:cNvSpPr>
              <a:spLocks/>
            </p:cNvSpPr>
            <p:nvPr/>
          </p:nvSpPr>
          <p:spPr bwMode="auto">
            <a:xfrm>
              <a:off x="5261963" y="2389058"/>
              <a:ext cx="125908" cy="76639"/>
            </a:xfrm>
            <a:custGeom>
              <a:avLst/>
              <a:gdLst>
                <a:gd name="T0" fmla="*/ 16 w 67"/>
                <a:gd name="T1" fmla="*/ 39 h 41"/>
                <a:gd name="T2" fmla="*/ 2 w 67"/>
                <a:gd name="T3" fmla="*/ 33 h 41"/>
                <a:gd name="T4" fmla="*/ 8 w 67"/>
                <a:gd name="T5" fmla="*/ 19 h 41"/>
                <a:gd name="T6" fmla="*/ 50 w 67"/>
                <a:gd name="T7" fmla="*/ 2 h 41"/>
                <a:gd name="T8" fmla="*/ 64 w 67"/>
                <a:gd name="T9" fmla="*/ 8 h 41"/>
                <a:gd name="T10" fmla="*/ 58 w 67"/>
                <a:gd name="T11" fmla="*/ 22 h 41"/>
                <a:gd name="T12" fmla="*/ 16 w 67"/>
                <a:gd name="T13" fmla="*/ 39 h 41"/>
              </a:gdLst>
              <a:ahLst/>
              <a:cxnLst>
                <a:cxn ang="0">
                  <a:pos x="T0" y="T1"/>
                </a:cxn>
                <a:cxn ang="0">
                  <a:pos x="T2" y="T3"/>
                </a:cxn>
                <a:cxn ang="0">
                  <a:pos x="T4" y="T5"/>
                </a:cxn>
                <a:cxn ang="0">
                  <a:pos x="T6" y="T7"/>
                </a:cxn>
                <a:cxn ang="0">
                  <a:pos x="T8" y="T9"/>
                </a:cxn>
                <a:cxn ang="0">
                  <a:pos x="T10" y="T11"/>
                </a:cxn>
                <a:cxn ang="0">
                  <a:pos x="T12" y="T13"/>
                </a:cxn>
              </a:cxnLst>
              <a:rect l="0" t="0" r="r" b="b"/>
              <a:pathLst>
                <a:path w="67" h="41">
                  <a:moveTo>
                    <a:pt x="16" y="39"/>
                  </a:moveTo>
                  <a:cubicBezTo>
                    <a:pt x="10" y="41"/>
                    <a:pt x="4" y="39"/>
                    <a:pt x="2" y="33"/>
                  </a:cubicBezTo>
                  <a:cubicBezTo>
                    <a:pt x="0" y="28"/>
                    <a:pt x="2" y="21"/>
                    <a:pt x="8" y="19"/>
                  </a:cubicBezTo>
                  <a:cubicBezTo>
                    <a:pt x="50" y="2"/>
                    <a:pt x="50" y="2"/>
                    <a:pt x="50" y="2"/>
                  </a:cubicBezTo>
                  <a:cubicBezTo>
                    <a:pt x="56" y="0"/>
                    <a:pt x="62" y="3"/>
                    <a:pt x="64" y="8"/>
                  </a:cubicBezTo>
                  <a:cubicBezTo>
                    <a:pt x="67" y="14"/>
                    <a:pt x="64" y="20"/>
                    <a:pt x="58" y="22"/>
                  </a:cubicBezTo>
                  <a:lnTo>
                    <a:pt x="16" y="39"/>
                  </a:lnTo>
                  <a:close/>
                </a:path>
              </a:pathLst>
            </a:cu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87" name="Freeform 85">
              <a:extLst>
                <a:ext uri="{FF2B5EF4-FFF2-40B4-BE49-F238E27FC236}">
                  <a16:creationId xmlns:a16="http://schemas.microsoft.com/office/drawing/2014/main" id="{A8385035-4F24-454D-AEC2-2DE5963334BB}"/>
                </a:ext>
              </a:extLst>
            </p:cNvPr>
            <p:cNvSpPr>
              <a:spLocks noEditPoints="1"/>
            </p:cNvSpPr>
            <p:nvPr/>
          </p:nvSpPr>
          <p:spPr bwMode="auto">
            <a:xfrm>
              <a:off x="5189429" y="3388107"/>
              <a:ext cx="384566" cy="136857"/>
            </a:xfrm>
            <a:custGeom>
              <a:avLst/>
              <a:gdLst>
                <a:gd name="T0" fmla="*/ 142 w 205"/>
                <a:gd name="T1" fmla="*/ 5 h 73"/>
                <a:gd name="T2" fmla="*/ 157 w 205"/>
                <a:gd name="T3" fmla="*/ 2 h 73"/>
                <a:gd name="T4" fmla="*/ 164 w 205"/>
                <a:gd name="T5" fmla="*/ 5 h 73"/>
                <a:gd name="T6" fmla="*/ 179 w 205"/>
                <a:gd name="T7" fmla="*/ 2 h 73"/>
                <a:gd name="T8" fmla="*/ 202 w 205"/>
                <a:gd name="T9" fmla="*/ 18 h 73"/>
                <a:gd name="T10" fmla="*/ 187 w 205"/>
                <a:gd name="T11" fmla="*/ 42 h 73"/>
                <a:gd name="T12" fmla="*/ 177 w 205"/>
                <a:gd name="T13" fmla="*/ 43 h 73"/>
                <a:gd name="T14" fmla="*/ 166 w 205"/>
                <a:gd name="T15" fmla="*/ 18 h 73"/>
                <a:gd name="T16" fmla="*/ 172 w 205"/>
                <a:gd name="T17" fmla="*/ 45 h 73"/>
                <a:gd name="T18" fmla="*/ 167 w 205"/>
                <a:gd name="T19" fmla="*/ 50 h 73"/>
                <a:gd name="T20" fmla="*/ 142 w 205"/>
                <a:gd name="T21" fmla="*/ 55 h 73"/>
                <a:gd name="T22" fmla="*/ 142 w 205"/>
                <a:gd name="T23" fmla="*/ 20 h 73"/>
                <a:gd name="T24" fmla="*/ 158 w 205"/>
                <a:gd name="T25" fmla="*/ 17 h 73"/>
                <a:gd name="T26" fmla="*/ 163 w 205"/>
                <a:gd name="T27" fmla="*/ 19 h 73"/>
                <a:gd name="T28" fmla="*/ 161 w 205"/>
                <a:gd name="T29" fmla="*/ 9 h 73"/>
                <a:gd name="T30" fmla="*/ 155 w 205"/>
                <a:gd name="T31" fmla="*/ 5 h 73"/>
                <a:gd name="T32" fmla="*/ 142 w 205"/>
                <a:gd name="T33" fmla="*/ 8 h 73"/>
                <a:gd name="T34" fmla="*/ 142 w 205"/>
                <a:gd name="T35" fmla="*/ 5 h 73"/>
                <a:gd name="T36" fmla="*/ 28 w 205"/>
                <a:gd name="T37" fmla="*/ 30 h 73"/>
                <a:gd name="T38" fmla="*/ 116 w 205"/>
                <a:gd name="T39" fmla="*/ 13 h 73"/>
                <a:gd name="T40" fmla="*/ 121 w 205"/>
                <a:gd name="T41" fmla="*/ 9 h 73"/>
                <a:gd name="T42" fmla="*/ 142 w 205"/>
                <a:gd name="T43" fmla="*/ 5 h 73"/>
                <a:gd name="T44" fmla="*/ 142 w 205"/>
                <a:gd name="T45" fmla="*/ 8 h 73"/>
                <a:gd name="T46" fmla="*/ 124 w 205"/>
                <a:gd name="T47" fmla="*/ 11 h 73"/>
                <a:gd name="T48" fmla="*/ 120 w 205"/>
                <a:gd name="T49" fmla="*/ 17 h 73"/>
                <a:gd name="T50" fmla="*/ 122 w 205"/>
                <a:gd name="T51" fmla="*/ 28 h 73"/>
                <a:gd name="T52" fmla="*/ 122 w 205"/>
                <a:gd name="T53" fmla="*/ 28 h 73"/>
                <a:gd name="T54" fmla="*/ 126 w 205"/>
                <a:gd name="T55" fmla="*/ 24 h 73"/>
                <a:gd name="T56" fmla="*/ 142 w 205"/>
                <a:gd name="T57" fmla="*/ 20 h 73"/>
                <a:gd name="T58" fmla="*/ 142 w 205"/>
                <a:gd name="T59" fmla="*/ 55 h 73"/>
                <a:gd name="T60" fmla="*/ 130 w 205"/>
                <a:gd name="T61" fmla="*/ 57 h 73"/>
                <a:gd name="T62" fmla="*/ 125 w 205"/>
                <a:gd name="T63" fmla="*/ 56 h 73"/>
                <a:gd name="T64" fmla="*/ 35 w 205"/>
                <a:gd name="T65" fmla="*/ 73 h 73"/>
                <a:gd name="T66" fmla="*/ 28 w 205"/>
                <a:gd name="T67" fmla="*/ 70 h 73"/>
                <a:gd name="T68" fmla="*/ 28 w 205"/>
                <a:gd name="T69" fmla="*/ 67 h 73"/>
                <a:gd name="T70" fmla="*/ 35 w 205"/>
                <a:gd name="T71" fmla="*/ 70 h 73"/>
                <a:gd name="T72" fmla="*/ 35 w 205"/>
                <a:gd name="T73" fmla="*/ 70 h 73"/>
                <a:gd name="T74" fmla="*/ 37 w 205"/>
                <a:gd name="T75" fmla="*/ 70 h 73"/>
                <a:gd name="T76" fmla="*/ 42 w 205"/>
                <a:gd name="T77" fmla="*/ 62 h 73"/>
                <a:gd name="T78" fmla="*/ 36 w 205"/>
                <a:gd name="T79" fmla="*/ 57 h 73"/>
                <a:gd name="T80" fmla="*/ 40 w 205"/>
                <a:gd name="T81" fmla="*/ 50 h 73"/>
                <a:gd name="T82" fmla="*/ 34 w 205"/>
                <a:gd name="T83" fmla="*/ 45 h 73"/>
                <a:gd name="T84" fmla="*/ 37 w 205"/>
                <a:gd name="T85" fmla="*/ 38 h 73"/>
                <a:gd name="T86" fmla="*/ 30 w 205"/>
                <a:gd name="T87" fmla="*/ 33 h 73"/>
                <a:gd name="T88" fmla="*/ 28 w 205"/>
                <a:gd name="T89" fmla="*/ 33 h 73"/>
                <a:gd name="T90" fmla="*/ 28 w 205"/>
                <a:gd name="T91" fmla="*/ 34 h 73"/>
                <a:gd name="T92" fmla="*/ 28 w 205"/>
                <a:gd name="T93" fmla="*/ 30 h 73"/>
                <a:gd name="T94" fmla="*/ 26 w 205"/>
                <a:gd name="T95" fmla="*/ 31 h 73"/>
                <a:gd name="T96" fmla="*/ 28 w 205"/>
                <a:gd name="T97" fmla="*/ 30 h 73"/>
                <a:gd name="T98" fmla="*/ 28 w 205"/>
                <a:gd name="T99" fmla="*/ 34 h 73"/>
                <a:gd name="T100" fmla="*/ 13 w 205"/>
                <a:gd name="T101" fmla="*/ 49 h 73"/>
                <a:gd name="T102" fmla="*/ 15 w 205"/>
                <a:gd name="T103" fmla="*/ 62 h 73"/>
                <a:gd name="T104" fmla="*/ 28 w 205"/>
                <a:gd name="T105" fmla="*/ 67 h 73"/>
                <a:gd name="T106" fmla="*/ 28 w 205"/>
                <a:gd name="T107" fmla="*/ 70 h 73"/>
                <a:gd name="T108" fmla="*/ 0 w 205"/>
                <a:gd name="T109" fmla="*/ 58 h 73"/>
                <a:gd name="T110" fmla="*/ 26 w 205"/>
                <a:gd name="T111" fmla="*/ 3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5" h="73">
                  <a:moveTo>
                    <a:pt x="142" y="5"/>
                  </a:moveTo>
                  <a:cubicBezTo>
                    <a:pt x="157" y="2"/>
                    <a:pt x="157" y="2"/>
                    <a:pt x="157" y="2"/>
                  </a:cubicBezTo>
                  <a:cubicBezTo>
                    <a:pt x="160" y="1"/>
                    <a:pt x="163" y="3"/>
                    <a:pt x="164" y="5"/>
                  </a:cubicBezTo>
                  <a:cubicBezTo>
                    <a:pt x="179" y="2"/>
                    <a:pt x="179" y="2"/>
                    <a:pt x="179" y="2"/>
                  </a:cubicBezTo>
                  <a:cubicBezTo>
                    <a:pt x="190" y="0"/>
                    <a:pt x="200" y="7"/>
                    <a:pt x="202" y="18"/>
                  </a:cubicBezTo>
                  <a:cubicBezTo>
                    <a:pt x="205" y="29"/>
                    <a:pt x="197" y="39"/>
                    <a:pt x="187" y="42"/>
                  </a:cubicBezTo>
                  <a:cubicBezTo>
                    <a:pt x="177" y="43"/>
                    <a:pt x="177" y="43"/>
                    <a:pt x="177" y="43"/>
                  </a:cubicBezTo>
                  <a:cubicBezTo>
                    <a:pt x="166" y="18"/>
                    <a:pt x="166" y="18"/>
                    <a:pt x="166" y="18"/>
                  </a:cubicBezTo>
                  <a:cubicBezTo>
                    <a:pt x="172" y="45"/>
                    <a:pt x="172" y="45"/>
                    <a:pt x="172" y="45"/>
                  </a:cubicBezTo>
                  <a:cubicBezTo>
                    <a:pt x="172" y="47"/>
                    <a:pt x="170" y="50"/>
                    <a:pt x="167" y="50"/>
                  </a:cubicBezTo>
                  <a:cubicBezTo>
                    <a:pt x="142" y="55"/>
                    <a:pt x="142" y="55"/>
                    <a:pt x="142" y="55"/>
                  </a:cubicBezTo>
                  <a:cubicBezTo>
                    <a:pt x="142" y="20"/>
                    <a:pt x="142" y="20"/>
                    <a:pt x="142" y="20"/>
                  </a:cubicBezTo>
                  <a:cubicBezTo>
                    <a:pt x="158" y="17"/>
                    <a:pt x="158" y="17"/>
                    <a:pt x="158" y="17"/>
                  </a:cubicBezTo>
                  <a:cubicBezTo>
                    <a:pt x="160" y="17"/>
                    <a:pt x="162" y="18"/>
                    <a:pt x="163" y="19"/>
                  </a:cubicBezTo>
                  <a:cubicBezTo>
                    <a:pt x="161" y="9"/>
                    <a:pt x="161" y="9"/>
                    <a:pt x="161" y="9"/>
                  </a:cubicBezTo>
                  <a:cubicBezTo>
                    <a:pt x="161" y="6"/>
                    <a:pt x="158" y="5"/>
                    <a:pt x="155" y="5"/>
                  </a:cubicBezTo>
                  <a:cubicBezTo>
                    <a:pt x="142" y="8"/>
                    <a:pt x="142" y="8"/>
                    <a:pt x="142" y="8"/>
                  </a:cubicBezTo>
                  <a:lnTo>
                    <a:pt x="142" y="5"/>
                  </a:lnTo>
                  <a:close/>
                  <a:moveTo>
                    <a:pt x="28" y="30"/>
                  </a:moveTo>
                  <a:cubicBezTo>
                    <a:pt x="116" y="13"/>
                    <a:pt x="116" y="13"/>
                    <a:pt x="116" y="13"/>
                  </a:cubicBezTo>
                  <a:cubicBezTo>
                    <a:pt x="117" y="11"/>
                    <a:pt x="119" y="9"/>
                    <a:pt x="121" y="9"/>
                  </a:cubicBezTo>
                  <a:cubicBezTo>
                    <a:pt x="142" y="5"/>
                    <a:pt x="142" y="5"/>
                    <a:pt x="142" y="5"/>
                  </a:cubicBezTo>
                  <a:cubicBezTo>
                    <a:pt x="142" y="8"/>
                    <a:pt x="142" y="8"/>
                    <a:pt x="142" y="8"/>
                  </a:cubicBezTo>
                  <a:cubicBezTo>
                    <a:pt x="124" y="11"/>
                    <a:pt x="124" y="11"/>
                    <a:pt x="124" y="11"/>
                  </a:cubicBezTo>
                  <a:cubicBezTo>
                    <a:pt x="121" y="12"/>
                    <a:pt x="119" y="15"/>
                    <a:pt x="120" y="17"/>
                  </a:cubicBezTo>
                  <a:cubicBezTo>
                    <a:pt x="122" y="28"/>
                    <a:pt x="122" y="28"/>
                    <a:pt x="122" y="28"/>
                  </a:cubicBezTo>
                  <a:cubicBezTo>
                    <a:pt x="122" y="28"/>
                    <a:pt x="122" y="28"/>
                    <a:pt x="122" y="28"/>
                  </a:cubicBezTo>
                  <a:cubicBezTo>
                    <a:pt x="122" y="26"/>
                    <a:pt x="124" y="24"/>
                    <a:pt x="126" y="24"/>
                  </a:cubicBezTo>
                  <a:cubicBezTo>
                    <a:pt x="142" y="20"/>
                    <a:pt x="142" y="20"/>
                    <a:pt x="142" y="20"/>
                  </a:cubicBezTo>
                  <a:cubicBezTo>
                    <a:pt x="142" y="55"/>
                    <a:pt x="142" y="55"/>
                    <a:pt x="142" y="55"/>
                  </a:cubicBezTo>
                  <a:cubicBezTo>
                    <a:pt x="130" y="57"/>
                    <a:pt x="130" y="57"/>
                    <a:pt x="130" y="57"/>
                  </a:cubicBezTo>
                  <a:cubicBezTo>
                    <a:pt x="128" y="58"/>
                    <a:pt x="126" y="57"/>
                    <a:pt x="125" y="56"/>
                  </a:cubicBezTo>
                  <a:cubicBezTo>
                    <a:pt x="35" y="73"/>
                    <a:pt x="35" y="73"/>
                    <a:pt x="35" y="73"/>
                  </a:cubicBezTo>
                  <a:cubicBezTo>
                    <a:pt x="28" y="70"/>
                    <a:pt x="28" y="70"/>
                    <a:pt x="28" y="70"/>
                  </a:cubicBezTo>
                  <a:cubicBezTo>
                    <a:pt x="28" y="67"/>
                    <a:pt x="28" y="67"/>
                    <a:pt x="28" y="67"/>
                  </a:cubicBezTo>
                  <a:cubicBezTo>
                    <a:pt x="35" y="70"/>
                    <a:pt x="35" y="70"/>
                    <a:pt x="35" y="70"/>
                  </a:cubicBezTo>
                  <a:cubicBezTo>
                    <a:pt x="35" y="70"/>
                    <a:pt x="35" y="70"/>
                    <a:pt x="35" y="70"/>
                  </a:cubicBezTo>
                  <a:cubicBezTo>
                    <a:pt x="37" y="70"/>
                    <a:pt x="37" y="70"/>
                    <a:pt x="37" y="70"/>
                  </a:cubicBezTo>
                  <a:cubicBezTo>
                    <a:pt x="41" y="69"/>
                    <a:pt x="43" y="66"/>
                    <a:pt x="42" y="62"/>
                  </a:cubicBezTo>
                  <a:cubicBezTo>
                    <a:pt x="42" y="59"/>
                    <a:pt x="39" y="57"/>
                    <a:pt x="36" y="57"/>
                  </a:cubicBezTo>
                  <a:cubicBezTo>
                    <a:pt x="39" y="56"/>
                    <a:pt x="40" y="53"/>
                    <a:pt x="40" y="50"/>
                  </a:cubicBezTo>
                  <a:cubicBezTo>
                    <a:pt x="39" y="47"/>
                    <a:pt x="37" y="45"/>
                    <a:pt x="34" y="45"/>
                  </a:cubicBezTo>
                  <a:cubicBezTo>
                    <a:pt x="36" y="44"/>
                    <a:pt x="38" y="41"/>
                    <a:pt x="37" y="38"/>
                  </a:cubicBezTo>
                  <a:cubicBezTo>
                    <a:pt x="37" y="34"/>
                    <a:pt x="33" y="32"/>
                    <a:pt x="30" y="33"/>
                  </a:cubicBezTo>
                  <a:cubicBezTo>
                    <a:pt x="28" y="33"/>
                    <a:pt x="28" y="33"/>
                    <a:pt x="28" y="33"/>
                  </a:cubicBezTo>
                  <a:cubicBezTo>
                    <a:pt x="28" y="34"/>
                    <a:pt x="28" y="34"/>
                    <a:pt x="28" y="34"/>
                  </a:cubicBezTo>
                  <a:lnTo>
                    <a:pt x="28" y="30"/>
                  </a:lnTo>
                  <a:close/>
                  <a:moveTo>
                    <a:pt x="26" y="31"/>
                  </a:moveTo>
                  <a:cubicBezTo>
                    <a:pt x="28" y="30"/>
                    <a:pt x="28" y="30"/>
                    <a:pt x="28" y="30"/>
                  </a:cubicBezTo>
                  <a:cubicBezTo>
                    <a:pt x="28" y="34"/>
                    <a:pt x="28" y="34"/>
                    <a:pt x="28" y="34"/>
                  </a:cubicBezTo>
                  <a:cubicBezTo>
                    <a:pt x="13" y="49"/>
                    <a:pt x="13" y="49"/>
                    <a:pt x="13" y="49"/>
                  </a:cubicBezTo>
                  <a:cubicBezTo>
                    <a:pt x="15" y="62"/>
                    <a:pt x="15" y="62"/>
                    <a:pt x="15" y="62"/>
                  </a:cubicBezTo>
                  <a:cubicBezTo>
                    <a:pt x="28" y="67"/>
                    <a:pt x="28" y="67"/>
                    <a:pt x="28" y="67"/>
                  </a:cubicBezTo>
                  <a:cubicBezTo>
                    <a:pt x="28" y="70"/>
                    <a:pt x="28" y="70"/>
                    <a:pt x="28" y="70"/>
                  </a:cubicBezTo>
                  <a:cubicBezTo>
                    <a:pt x="0" y="58"/>
                    <a:pt x="0" y="58"/>
                    <a:pt x="0" y="58"/>
                  </a:cubicBezTo>
                  <a:lnTo>
                    <a:pt x="26" y="31"/>
                  </a:lnTo>
                  <a:close/>
                </a:path>
              </a:pathLst>
            </a:cu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88" name="Freeform 86">
              <a:extLst>
                <a:ext uri="{FF2B5EF4-FFF2-40B4-BE49-F238E27FC236}">
                  <a16:creationId xmlns:a16="http://schemas.microsoft.com/office/drawing/2014/main" id="{8D4152D6-AFF0-424D-9DBE-C1D809DFDC22}"/>
                </a:ext>
              </a:extLst>
            </p:cNvPr>
            <p:cNvSpPr>
              <a:spLocks/>
            </p:cNvSpPr>
            <p:nvPr/>
          </p:nvSpPr>
          <p:spPr bwMode="auto">
            <a:xfrm>
              <a:off x="6782434" y="3741196"/>
              <a:ext cx="212127" cy="272344"/>
            </a:xfrm>
            <a:custGeom>
              <a:avLst/>
              <a:gdLst>
                <a:gd name="T0" fmla="*/ 113 w 113"/>
                <a:gd name="T1" fmla="*/ 25 h 145"/>
                <a:gd name="T2" fmla="*/ 108 w 113"/>
                <a:gd name="T3" fmla="*/ 22 h 145"/>
                <a:gd name="T4" fmla="*/ 42 w 113"/>
                <a:gd name="T5" fmla="*/ 128 h 145"/>
                <a:gd name="T6" fmla="*/ 19 w 113"/>
                <a:gd name="T7" fmla="*/ 132 h 145"/>
                <a:gd name="T8" fmla="*/ 12 w 113"/>
                <a:gd name="T9" fmla="*/ 109 h 145"/>
                <a:gd name="T10" fmla="*/ 78 w 113"/>
                <a:gd name="T11" fmla="*/ 3 h 145"/>
                <a:gd name="T12" fmla="*/ 73 w 113"/>
                <a:gd name="T13" fmla="*/ 0 h 145"/>
                <a:gd name="T14" fmla="*/ 6 w 113"/>
                <a:gd name="T15" fmla="*/ 107 h 145"/>
                <a:gd name="T16" fmla="*/ 15 w 113"/>
                <a:gd name="T17" fmla="*/ 138 h 145"/>
                <a:gd name="T18" fmla="*/ 47 w 113"/>
                <a:gd name="T19" fmla="*/ 132 h 145"/>
                <a:gd name="T20" fmla="*/ 113 w 113"/>
                <a:gd name="T21" fmla="*/ 2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 h="145">
                  <a:moveTo>
                    <a:pt x="113" y="25"/>
                  </a:moveTo>
                  <a:cubicBezTo>
                    <a:pt x="108" y="22"/>
                    <a:pt x="108" y="22"/>
                    <a:pt x="108" y="22"/>
                  </a:cubicBezTo>
                  <a:cubicBezTo>
                    <a:pt x="42" y="128"/>
                    <a:pt x="42" y="128"/>
                    <a:pt x="42" y="128"/>
                  </a:cubicBezTo>
                  <a:cubicBezTo>
                    <a:pt x="38" y="135"/>
                    <a:pt x="27" y="137"/>
                    <a:pt x="19" y="132"/>
                  </a:cubicBezTo>
                  <a:cubicBezTo>
                    <a:pt x="11" y="127"/>
                    <a:pt x="8" y="117"/>
                    <a:pt x="12" y="109"/>
                  </a:cubicBezTo>
                  <a:cubicBezTo>
                    <a:pt x="78" y="3"/>
                    <a:pt x="78" y="3"/>
                    <a:pt x="78" y="3"/>
                  </a:cubicBezTo>
                  <a:cubicBezTo>
                    <a:pt x="73" y="0"/>
                    <a:pt x="73" y="0"/>
                    <a:pt x="73" y="0"/>
                  </a:cubicBezTo>
                  <a:cubicBezTo>
                    <a:pt x="6" y="107"/>
                    <a:pt x="6" y="107"/>
                    <a:pt x="6" y="107"/>
                  </a:cubicBezTo>
                  <a:cubicBezTo>
                    <a:pt x="0" y="117"/>
                    <a:pt x="4" y="131"/>
                    <a:pt x="15" y="138"/>
                  </a:cubicBezTo>
                  <a:cubicBezTo>
                    <a:pt x="26" y="145"/>
                    <a:pt x="40" y="142"/>
                    <a:pt x="47" y="132"/>
                  </a:cubicBezTo>
                  <a:lnTo>
                    <a:pt x="113" y="25"/>
                  </a:lnTo>
                  <a:close/>
                </a:path>
              </a:pathLst>
            </a:cu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89" name="Freeform 87">
              <a:extLst>
                <a:ext uri="{FF2B5EF4-FFF2-40B4-BE49-F238E27FC236}">
                  <a16:creationId xmlns:a16="http://schemas.microsoft.com/office/drawing/2014/main" id="{88A6B84C-1D3C-4B32-A3BC-B1ACA48A3DDA}"/>
                </a:ext>
              </a:extLst>
            </p:cNvPr>
            <p:cNvSpPr>
              <a:spLocks/>
            </p:cNvSpPr>
            <p:nvPr/>
          </p:nvSpPr>
          <p:spPr bwMode="auto">
            <a:xfrm>
              <a:off x="6902868" y="3731616"/>
              <a:ext cx="102642" cy="71166"/>
            </a:xfrm>
            <a:custGeom>
              <a:avLst/>
              <a:gdLst>
                <a:gd name="T0" fmla="*/ 54 w 55"/>
                <a:gd name="T1" fmla="*/ 35 h 38"/>
                <a:gd name="T2" fmla="*/ 48 w 55"/>
                <a:gd name="T3" fmla="*/ 37 h 38"/>
                <a:gd name="T4" fmla="*/ 3 w 55"/>
                <a:gd name="T5" fmla="*/ 9 h 38"/>
                <a:gd name="T6" fmla="*/ 2 w 55"/>
                <a:gd name="T7" fmla="*/ 3 h 38"/>
                <a:gd name="T8" fmla="*/ 8 w 55"/>
                <a:gd name="T9" fmla="*/ 1 h 38"/>
                <a:gd name="T10" fmla="*/ 53 w 55"/>
                <a:gd name="T11" fmla="*/ 29 h 38"/>
                <a:gd name="T12" fmla="*/ 54 w 55"/>
                <a:gd name="T13" fmla="*/ 35 h 38"/>
              </a:gdLst>
              <a:ahLst/>
              <a:cxnLst>
                <a:cxn ang="0">
                  <a:pos x="T0" y="T1"/>
                </a:cxn>
                <a:cxn ang="0">
                  <a:pos x="T2" y="T3"/>
                </a:cxn>
                <a:cxn ang="0">
                  <a:pos x="T4" y="T5"/>
                </a:cxn>
                <a:cxn ang="0">
                  <a:pos x="T6" y="T7"/>
                </a:cxn>
                <a:cxn ang="0">
                  <a:pos x="T8" y="T9"/>
                </a:cxn>
                <a:cxn ang="0">
                  <a:pos x="T10" y="T11"/>
                </a:cxn>
                <a:cxn ang="0">
                  <a:pos x="T12" y="T13"/>
                </a:cxn>
              </a:cxnLst>
              <a:rect l="0" t="0" r="r" b="b"/>
              <a:pathLst>
                <a:path w="55" h="38">
                  <a:moveTo>
                    <a:pt x="54" y="35"/>
                  </a:moveTo>
                  <a:cubicBezTo>
                    <a:pt x="53" y="37"/>
                    <a:pt x="50" y="38"/>
                    <a:pt x="48" y="37"/>
                  </a:cubicBezTo>
                  <a:cubicBezTo>
                    <a:pt x="3" y="9"/>
                    <a:pt x="3" y="9"/>
                    <a:pt x="3" y="9"/>
                  </a:cubicBezTo>
                  <a:cubicBezTo>
                    <a:pt x="1" y="7"/>
                    <a:pt x="0" y="5"/>
                    <a:pt x="2" y="3"/>
                  </a:cubicBezTo>
                  <a:cubicBezTo>
                    <a:pt x="3" y="1"/>
                    <a:pt x="6" y="0"/>
                    <a:pt x="8" y="1"/>
                  </a:cubicBezTo>
                  <a:cubicBezTo>
                    <a:pt x="53" y="29"/>
                    <a:pt x="53" y="29"/>
                    <a:pt x="53" y="29"/>
                  </a:cubicBezTo>
                  <a:cubicBezTo>
                    <a:pt x="55" y="31"/>
                    <a:pt x="55" y="33"/>
                    <a:pt x="54" y="35"/>
                  </a:cubicBezTo>
                  <a:close/>
                </a:path>
              </a:pathLst>
            </a:cu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90" name="Freeform 88">
              <a:extLst>
                <a:ext uri="{FF2B5EF4-FFF2-40B4-BE49-F238E27FC236}">
                  <a16:creationId xmlns:a16="http://schemas.microsoft.com/office/drawing/2014/main" id="{4AAEE2F0-8749-4D9B-A4E2-9F895B3EBA42}"/>
                </a:ext>
              </a:extLst>
            </p:cNvPr>
            <p:cNvSpPr>
              <a:spLocks/>
            </p:cNvSpPr>
            <p:nvPr/>
          </p:nvSpPr>
          <p:spPr bwMode="auto">
            <a:xfrm>
              <a:off x="6823490" y="3787727"/>
              <a:ext cx="140962" cy="195705"/>
            </a:xfrm>
            <a:custGeom>
              <a:avLst/>
              <a:gdLst>
                <a:gd name="T0" fmla="*/ 75 w 75"/>
                <a:gd name="T1" fmla="*/ 4 h 104"/>
                <a:gd name="T2" fmla="*/ 69 w 75"/>
                <a:gd name="T3" fmla="*/ 0 h 104"/>
                <a:gd name="T4" fmla="*/ 10 w 75"/>
                <a:gd name="T5" fmla="*/ 95 h 104"/>
                <a:gd name="T6" fmla="*/ 0 w 75"/>
                <a:gd name="T7" fmla="*/ 100 h 104"/>
                <a:gd name="T8" fmla="*/ 1 w 75"/>
                <a:gd name="T9" fmla="*/ 101 h 104"/>
                <a:gd name="T10" fmla="*/ 17 w 75"/>
                <a:gd name="T11" fmla="*/ 98 h 104"/>
                <a:gd name="T12" fmla="*/ 75 w 75"/>
                <a:gd name="T13" fmla="*/ 4 h 104"/>
              </a:gdLst>
              <a:ahLst/>
              <a:cxnLst>
                <a:cxn ang="0">
                  <a:pos x="T0" y="T1"/>
                </a:cxn>
                <a:cxn ang="0">
                  <a:pos x="T2" y="T3"/>
                </a:cxn>
                <a:cxn ang="0">
                  <a:pos x="T4" y="T5"/>
                </a:cxn>
                <a:cxn ang="0">
                  <a:pos x="T6" y="T7"/>
                </a:cxn>
                <a:cxn ang="0">
                  <a:pos x="T8" y="T9"/>
                </a:cxn>
                <a:cxn ang="0">
                  <a:pos x="T10" y="T11"/>
                </a:cxn>
                <a:cxn ang="0">
                  <a:pos x="T12" y="T13"/>
                </a:cxn>
              </a:cxnLst>
              <a:rect l="0" t="0" r="r" b="b"/>
              <a:pathLst>
                <a:path w="75" h="104">
                  <a:moveTo>
                    <a:pt x="75" y="4"/>
                  </a:moveTo>
                  <a:cubicBezTo>
                    <a:pt x="69" y="0"/>
                    <a:pt x="69" y="0"/>
                    <a:pt x="69" y="0"/>
                  </a:cubicBezTo>
                  <a:cubicBezTo>
                    <a:pt x="10" y="95"/>
                    <a:pt x="10" y="95"/>
                    <a:pt x="10" y="95"/>
                  </a:cubicBezTo>
                  <a:cubicBezTo>
                    <a:pt x="8" y="98"/>
                    <a:pt x="4" y="100"/>
                    <a:pt x="0" y="100"/>
                  </a:cubicBezTo>
                  <a:cubicBezTo>
                    <a:pt x="0" y="100"/>
                    <a:pt x="1" y="100"/>
                    <a:pt x="1" y="101"/>
                  </a:cubicBezTo>
                  <a:cubicBezTo>
                    <a:pt x="7" y="104"/>
                    <a:pt x="14" y="103"/>
                    <a:pt x="17" y="98"/>
                  </a:cubicBezTo>
                  <a:lnTo>
                    <a:pt x="75" y="4"/>
                  </a:lnTo>
                  <a:close/>
                </a:path>
              </a:pathLst>
            </a:cu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91" name="Freeform 89">
              <a:extLst>
                <a:ext uri="{FF2B5EF4-FFF2-40B4-BE49-F238E27FC236}">
                  <a16:creationId xmlns:a16="http://schemas.microsoft.com/office/drawing/2014/main" id="{5DD98577-B894-41E2-8625-497416AC9E94}"/>
                </a:ext>
              </a:extLst>
            </p:cNvPr>
            <p:cNvSpPr>
              <a:spLocks noEditPoints="1"/>
            </p:cNvSpPr>
            <p:nvPr/>
          </p:nvSpPr>
          <p:spPr bwMode="auto">
            <a:xfrm>
              <a:off x="6495036" y="2673719"/>
              <a:ext cx="191599" cy="139593"/>
            </a:xfrm>
            <a:custGeom>
              <a:avLst/>
              <a:gdLst>
                <a:gd name="T0" fmla="*/ 84 w 102"/>
                <a:gd name="T1" fmla="*/ 71 h 74"/>
                <a:gd name="T2" fmla="*/ 79 w 102"/>
                <a:gd name="T3" fmla="*/ 69 h 74"/>
                <a:gd name="T4" fmla="*/ 79 w 102"/>
                <a:gd name="T5" fmla="*/ 69 h 74"/>
                <a:gd name="T6" fmla="*/ 79 w 102"/>
                <a:gd name="T7" fmla="*/ 52 h 74"/>
                <a:gd name="T8" fmla="*/ 86 w 102"/>
                <a:gd name="T9" fmla="*/ 49 h 74"/>
                <a:gd name="T10" fmla="*/ 90 w 102"/>
                <a:gd name="T11" fmla="*/ 38 h 74"/>
                <a:gd name="T12" fmla="*/ 79 w 102"/>
                <a:gd name="T13" fmla="*/ 31 h 74"/>
                <a:gd name="T14" fmla="*/ 85 w 102"/>
                <a:gd name="T15" fmla="*/ 20 h 74"/>
                <a:gd name="T16" fmla="*/ 79 w 102"/>
                <a:gd name="T17" fmla="*/ 16 h 74"/>
                <a:gd name="T18" fmla="*/ 72 w 102"/>
                <a:gd name="T19" fmla="*/ 3 h 74"/>
                <a:gd name="T20" fmla="*/ 79 w 102"/>
                <a:gd name="T21" fmla="*/ 16 h 74"/>
                <a:gd name="T22" fmla="*/ 72 w 102"/>
                <a:gd name="T23" fmla="*/ 21 h 74"/>
                <a:gd name="T24" fmla="*/ 72 w 102"/>
                <a:gd name="T25" fmla="*/ 9 h 74"/>
                <a:gd name="T26" fmla="*/ 79 w 102"/>
                <a:gd name="T27" fmla="*/ 73 h 74"/>
                <a:gd name="T28" fmla="*/ 72 w 102"/>
                <a:gd name="T29" fmla="*/ 69 h 74"/>
                <a:gd name="T30" fmla="*/ 79 w 102"/>
                <a:gd name="T31" fmla="*/ 73 h 74"/>
                <a:gd name="T32" fmla="*/ 79 w 102"/>
                <a:gd name="T33" fmla="*/ 34 h 74"/>
                <a:gd name="T34" fmla="*/ 75 w 102"/>
                <a:gd name="T35" fmla="*/ 45 h 74"/>
                <a:gd name="T36" fmla="*/ 79 w 102"/>
                <a:gd name="T37" fmla="*/ 52 h 74"/>
                <a:gd name="T38" fmla="*/ 72 w 102"/>
                <a:gd name="T39" fmla="*/ 25 h 74"/>
                <a:gd name="T40" fmla="*/ 79 w 102"/>
                <a:gd name="T41" fmla="*/ 31 h 74"/>
                <a:gd name="T42" fmla="*/ 72 w 102"/>
                <a:gd name="T43" fmla="*/ 3 h 74"/>
                <a:gd name="T44" fmla="*/ 71 w 102"/>
                <a:gd name="T45" fmla="*/ 8 h 74"/>
                <a:gd name="T46" fmla="*/ 66 w 102"/>
                <a:gd name="T47" fmla="*/ 2 h 74"/>
                <a:gd name="T48" fmla="*/ 66 w 102"/>
                <a:gd name="T49" fmla="*/ 73 h 74"/>
                <a:gd name="T50" fmla="*/ 67 w 102"/>
                <a:gd name="T51" fmla="*/ 65 h 74"/>
                <a:gd name="T52" fmla="*/ 72 w 102"/>
                <a:gd name="T53" fmla="*/ 74 h 74"/>
                <a:gd name="T54" fmla="*/ 72 w 102"/>
                <a:gd name="T55" fmla="*/ 21 h 74"/>
                <a:gd name="T56" fmla="*/ 72 w 102"/>
                <a:gd name="T57" fmla="*/ 52 h 74"/>
                <a:gd name="T58" fmla="*/ 66 w 102"/>
                <a:gd name="T59" fmla="*/ 57 h 74"/>
                <a:gd name="T60" fmla="*/ 69 w 102"/>
                <a:gd name="T61" fmla="*/ 16 h 74"/>
                <a:gd name="T62" fmla="*/ 22 w 102"/>
                <a:gd name="T63" fmla="*/ 10 h 74"/>
                <a:gd name="T64" fmla="*/ 66 w 102"/>
                <a:gd name="T65" fmla="*/ 5 h 74"/>
                <a:gd name="T66" fmla="*/ 64 w 102"/>
                <a:gd name="T67" fmla="*/ 6 h 74"/>
                <a:gd name="T68" fmla="*/ 66 w 102"/>
                <a:gd name="T69" fmla="*/ 16 h 74"/>
                <a:gd name="T70" fmla="*/ 66 w 102"/>
                <a:gd name="T71" fmla="*/ 64 h 74"/>
                <a:gd name="T72" fmla="*/ 37 w 102"/>
                <a:gd name="T73" fmla="*/ 57 h 74"/>
                <a:gd name="T74" fmla="*/ 22 w 102"/>
                <a:gd name="T75" fmla="*/ 49 h 74"/>
                <a:gd name="T76" fmla="*/ 27 w 102"/>
                <a:gd name="T77" fmla="*/ 48 h 74"/>
                <a:gd name="T78" fmla="*/ 22 w 102"/>
                <a:gd name="T79" fmla="*/ 27 h 74"/>
                <a:gd name="T80" fmla="*/ 2 w 102"/>
                <a:gd name="T81" fmla="*/ 41 h 74"/>
                <a:gd name="T82" fmla="*/ 22 w 102"/>
                <a:gd name="T83" fmla="*/ 10 h 74"/>
                <a:gd name="T84" fmla="*/ 17 w 102"/>
                <a:gd name="T85" fmla="*/ 28 h 74"/>
                <a:gd name="T86" fmla="*/ 22 w 102"/>
                <a:gd name="T87" fmla="*/ 49 h 74"/>
                <a:gd name="T88" fmla="*/ 2 w 102"/>
                <a:gd name="T89" fmla="*/ 4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2" h="74">
                  <a:moveTo>
                    <a:pt x="79" y="7"/>
                  </a:moveTo>
                  <a:cubicBezTo>
                    <a:pt x="102" y="22"/>
                    <a:pt x="98" y="62"/>
                    <a:pt x="84" y="71"/>
                  </a:cubicBezTo>
                  <a:cubicBezTo>
                    <a:pt x="82" y="72"/>
                    <a:pt x="80" y="73"/>
                    <a:pt x="79" y="73"/>
                  </a:cubicBezTo>
                  <a:cubicBezTo>
                    <a:pt x="79" y="69"/>
                    <a:pt x="79" y="69"/>
                    <a:pt x="79" y="69"/>
                  </a:cubicBezTo>
                  <a:cubicBezTo>
                    <a:pt x="79" y="69"/>
                    <a:pt x="79" y="69"/>
                    <a:pt x="79" y="69"/>
                  </a:cubicBezTo>
                  <a:cubicBezTo>
                    <a:pt x="79" y="69"/>
                    <a:pt x="79" y="69"/>
                    <a:pt x="79" y="69"/>
                  </a:cubicBezTo>
                  <a:cubicBezTo>
                    <a:pt x="83" y="67"/>
                    <a:pt x="85" y="61"/>
                    <a:pt x="83" y="57"/>
                  </a:cubicBezTo>
                  <a:cubicBezTo>
                    <a:pt x="82" y="55"/>
                    <a:pt x="80" y="53"/>
                    <a:pt x="79" y="52"/>
                  </a:cubicBezTo>
                  <a:cubicBezTo>
                    <a:pt x="79" y="49"/>
                    <a:pt x="79" y="49"/>
                    <a:pt x="79" y="49"/>
                  </a:cubicBezTo>
                  <a:cubicBezTo>
                    <a:pt x="81" y="50"/>
                    <a:pt x="84" y="50"/>
                    <a:pt x="86" y="49"/>
                  </a:cubicBezTo>
                  <a:cubicBezTo>
                    <a:pt x="86" y="49"/>
                    <a:pt x="86" y="49"/>
                    <a:pt x="86" y="49"/>
                  </a:cubicBezTo>
                  <a:cubicBezTo>
                    <a:pt x="90" y="47"/>
                    <a:pt x="92" y="42"/>
                    <a:pt x="90" y="38"/>
                  </a:cubicBezTo>
                  <a:cubicBezTo>
                    <a:pt x="88" y="34"/>
                    <a:pt x="83" y="32"/>
                    <a:pt x="79" y="34"/>
                  </a:cubicBezTo>
                  <a:cubicBezTo>
                    <a:pt x="79" y="31"/>
                    <a:pt x="79" y="31"/>
                    <a:pt x="79" y="31"/>
                  </a:cubicBezTo>
                  <a:cubicBezTo>
                    <a:pt x="80" y="31"/>
                    <a:pt x="81" y="30"/>
                    <a:pt x="82" y="30"/>
                  </a:cubicBezTo>
                  <a:cubicBezTo>
                    <a:pt x="86" y="28"/>
                    <a:pt x="87" y="24"/>
                    <a:pt x="85" y="20"/>
                  </a:cubicBezTo>
                  <a:cubicBezTo>
                    <a:pt x="85" y="20"/>
                    <a:pt x="85" y="20"/>
                    <a:pt x="85" y="20"/>
                  </a:cubicBezTo>
                  <a:cubicBezTo>
                    <a:pt x="84" y="17"/>
                    <a:pt x="81" y="16"/>
                    <a:pt x="79" y="16"/>
                  </a:cubicBezTo>
                  <a:lnTo>
                    <a:pt x="79" y="7"/>
                  </a:lnTo>
                  <a:close/>
                  <a:moveTo>
                    <a:pt x="72" y="3"/>
                  </a:moveTo>
                  <a:cubicBezTo>
                    <a:pt x="74" y="4"/>
                    <a:pt x="76" y="5"/>
                    <a:pt x="79" y="7"/>
                  </a:cubicBezTo>
                  <a:cubicBezTo>
                    <a:pt x="79" y="16"/>
                    <a:pt x="79" y="16"/>
                    <a:pt x="79" y="16"/>
                  </a:cubicBezTo>
                  <a:cubicBezTo>
                    <a:pt x="77" y="16"/>
                    <a:pt x="76" y="16"/>
                    <a:pt x="75" y="17"/>
                  </a:cubicBezTo>
                  <a:cubicBezTo>
                    <a:pt x="73" y="17"/>
                    <a:pt x="72" y="19"/>
                    <a:pt x="72" y="21"/>
                  </a:cubicBezTo>
                  <a:cubicBezTo>
                    <a:pt x="72" y="13"/>
                    <a:pt x="72" y="13"/>
                    <a:pt x="72" y="13"/>
                  </a:cubicBezTo>
                  <a:cubicBezTo>
                    <a:pt x="72" y="12"/>
                    <a:pt x="72" y="10"/>
                    <a:pt x="72" y="9"/>
                  </a:cubicBezTo>
                  <a:cubicBezTo>
                    <a:pt x="72" y="3"/>
                    <a:pt x="72" y="3"/>
                    <a:pt x="72" y="3"/>
                  </a:cubicBezTo>
                  <a:close/>
                  <a:moveTo>
                    <a:pt x="79" y="73"/>
                  </a:moveTo>
                  <a:cubicBezTo>
                    <a:pt x="76" y="74"/>
                    <a:pt x="74" y="74"/>
                    <a:pt x="72" y="74"/>
                  </a:cubicBezTo>
                  <a:cubicBezTo>
                    <a:pt x="72" y="69"/>
                    <a:pt x="72" y="69"/>
                    <a:pt x="72" y="69"/>
                  </a:cubicBezTo>
                  <a:cubicBezTo>
                    <a:pt x="74" y="70"/>
                    <a:pt x="76" y="70"/>
                    <a:pt x="79" y="69"/>
                  </a:cubicBezTo>
                  <a:cubicBezTo>
                    <a:pt x="79" y="73"/>
                    <a:pt x="79" y="73"/>
                    <a:pt x="79" y="73"/>
                  </a:cubicBezTo>
                  <a:close/>
                  <a:moveTo>
                    <a:pt x="79" y="31"/>
                  </a:moveTo>
                  <a:cubicBezTo>
                    <a:pt x="79" y="34"/>
                    <a:pt x="79" y="34"/>
                    <a:pt x="79" y="34"/>
                  </a:cubicBezTo>
                  <a:cubicBezTo>
                    <a:pt x="78" y="34"/>
                    <a:pt x="78" y="34"/>
                    <a:pt x="78" y="34"/>
                  </a:cubicBezTo>
                  <a:cubicBezTo>
                    <a:pt x="74" y="36"/>
                    <a:pt x="73" y="41"/>
                    <a:pt x="75" y="45"/>
                  </a:cubicBezTo>
                  <a:cubicBezTo>
                    <a:pt x="76" y="47"/>
                    <a:pt x="77" y="48"/>
                    <a:pt x="79" y="49"/>
                  </a:cubicBezTo>
                  <a:cubicBezTo>
                    <a:pt x="79" y="52"/>
                    <a:pt x="79" y="52"/>
                    <a:pt x="79" y="52"/>
                  </a:cubicBezTo>
                  <a:cubicBezTo>
                    <a:pt x="76" y="51"/>
                    <a:pt x="74" y="51"/>
                    <a:pt x="72" y="52"/>
                  </a:cubicBezTo>
                  <a:cubicBezTo>
                    <a:pt x="72" y="25"/>
                    <a:pt x="72" y="25"/>
                    <a:pt x="72" y="25"/>
                  </a:cubicBezTo>
                  <a:cubicBezTo>
                    <a:pt x="72" y="26"/>
                    <a:pt x="72" y="26"/>
                    <a:pt x="72" y="26"/>
                  </a:cubicBezTo>
                  <a:cubicBezTo>
                    <a:pt x="73" y="29"/>
                    <a:pt x="76" y="31"/>
                    <a:pt x="79" y="31"/>
                  </a:cubicBezTo>
                  <a:close/>
                  <a:moveTo>
                    <a:pt x="66" y="2"/>
                  </a:moveTo>
                  <a:cubicBezTo>
                    <a:pt x="68" y="2"/>
                    <a:pt x="70" y="3"/>
                    <a:pt x="72" y="3"/>
                  </a:cubicBezTo>
                  <a:cubicBezTo>
                    <a:pt x="72" y="9"/>
                    <a:pt x="72" y="9"/>
                    <a:pt x="72" y="9"/>
                  </a:cubicBezTo>
                  <a:cubicBezTo>
                    <a:pt x="71" y="9"/>
                    <a:pt x="71" y="9"/>
                    <a:pt x="71" y="8"/>
                  </a:cubicBezTo>
                  <a:cubicBezTo>
                    <a:pt x="70" y="7"/>
                    <a:pt x="68" y="5"/>
                    <a:pt x="66" y="5"/>
                  </a:cubicBezTo>
                  <a:cubicBezTo>
                    <a:pt x="66" y="2"/>
                    <a:pt x="66" y="2"/>
                    <a:pt x="66" y="2"/>
                  </a:cubicBezTo>
                  <a:close/>
                  <a:moveTo>
                    <a:pt x="72" y="74"/>
                  </a:moveTo>
                  <a:cubicBezTo>
                    <a:pt x="70" y="74"/>
                    <a:pt x="68" y="73"/>
                    <a:pt x="66" y="73"/>
                  </a:cubicBezTo>
                  <a:cubicBezTo>
                    <a:pt x="66" y="64"/>
                    <a:pt x="66" y="64"/>
                    <a:pt x="66" y="64"/>
                  </a:cubicBezTo>
                  <a:cubicBezTo>
                    <a:pt x="66" y="64"/>
                    <a:pt x="67" y="64"/>
                    <a:pt x="67" y="65"/>
                  </a:cubicBezTo>
                  <a:cubicBezTo>
                    <a:pt x="68" y="67"/>
                    <a:pt x="70" y="68"/>
                    <a:pt x="72" y="69"/>
                  </a:cubicBezTo>
                  <a:cubicBezTo>
                    <a:pt x="72" y="74"/>
                    <a:pt x="72" y="74"/>
                    <a:pt x="72" y="74"/>
                  </a:cubicBezTo>
                  <a:close/>
                  <a:moveTo>
                    <a:pt x="72" y="13"/>
                  </a:moveTo>
                  <a:cubicBezTo>
                    <a:pt x="72" y="21"/>
                    <a:pt x="72" y="21"/>
                    <a:pt x="72" y="21"/>
                  </a:cubicBezTo>
                  <a:cubicBezTo>
                    <a:pt x="71" y="22"/>
                    <a:pt x="71" y="24"/>
                    <a:pt x="72" y="25"/>
                  </a:cubicBezTo>
                  <a:cubicBezTo>
                    <a:pt x="72" y="52"/>
                    <a:pt x="72" y="52"/>
                    <a:pt x="72" y="52"/>
                  </a:cubicBezTo>
                  <a:cubicBezTo>
                    <a:pt x="71" y="52"/>
                    <a:pt x="71" y="52"/>
                    <a:pt x="71" y="52"/>
                  </a:cubicBezTo>
                  <a:cubicBezTo>
                    <a:pt x="69" y="54"/>
                    <a:pt x="67" y="55"/>
                    <a:pt x="66" y="57"/>
                  </a:cubicBezTo>
                  <a:cubicBezTo>
                    <a:pt x="66" y="16"/>
                    <a:pt x="66" y="16"/>
                    <a:pt x="66" y="16"/>
                  </a:cubicBezTo>
                  <a:cubicBezTo>
                    <a:pt x="67" y="16"/>
                    <a:pt x="68" y="16"/>
                    <a:pt x="69" y="16"/>
                  </a:cubicBezTo>
                  <a:cubicBezTo>
                    <a:pt x="70" y="15"/>
                    <a:pt x="71" y="14"/>
                    <a:pt x="72" y="13"/>
                  </a:cubicBezTo>
                  <a:close/>
                  <a:moveTo>
                    <a:pt x="22" y="10"/>
                  </a:moveTo>
                  <a:cubicBezTo>
                    <a:pt x="41" y="2"/>
                    <a:pt x="55" y="0"/>
                    <a:pt x="66" y="2"/>
                  </a:cubicBezTo>
                  <a:cubicBezTo>
                    <a:pt x="66" y="5"/>
                    <a:pt x="66" y="5"/>
                    <a:pt x="66" y="5"/>
                  </a:cubicBezTo>
                  <a:cubicBezTo>
                    <a:pt x="65" y="5"/>
                    <a:pt x="65" y="6"/>
                    <a:pt x="64" y="6"/>
                  </a:cubicBezTo>
                  <a:cubicBezTo>
                    <a:pt x="64" y="6"/>
                    <a:pt x="64" y="6"/>
                    <a:pt x="64" y="6"/>
                  </a:cubicBezTo>
                  <a:cubicBezTo>
                    <a:pt x="61" y="7"/>
                    <a:pt x="60" y="11"/>
                    <a:pt x="61" y="13"/>
                  </a:cubicBezTo>
                  <a:cubicBezTo>
                    <a:pt x="62" y="15"/>
                    <a:pt x="64" y="16"/>
                    <a:pt x="66" y="16"/>
                  </a:cubicBezTo>
                  <a:cubicBezTo>
                    <a:pt x="66" y="57"/>
                    <a:pt x="66" y="57"/>
                    <a:pt x="66" y="57"/>
                  </a:cubicBezTo>
                  <a:cubicBezTo>
                    <a:pt x="66" y="59"/>
                    <a:pt x="66" y="62"/>
                    <a:pt x="66" y="64"/>
                  </a:cubicBezTo>
                  <a:cubicBezTo>
                    <a:pt x="66" y="73"/>
                    <a:pt x="66" y="73"/>
                    <a:pt x="66" y="73"/>
                  </a:cubicBezTo>
                  <a:cubicBezTo>
                    <a:pt x="56" y="68"/>
                    <a:pt x="48" y="56"/>
                    <a:pt x="37" y="57"/>
                  </a:cubicBezTo>
                  <a:cubicBezTo>
                    <a:pt x="32" y="57"/>
                    <a:pt x="27" y="58"/>
                    <a:pt x="22" y="57"/>
                  </a:cubicBezTo>
                  <a:cubicBezTo>
                    <a:pt x="22" y="49"/>
                    <a:pt x="22" y="49"/>
                    <a:pt x="22" y="49"/>
                  </a:cubicBezTo>
                  <a:cubicBezTo>
                    <a:pt x="24" y="49"/>
                    <a:pt x="25" y="48"/>
                    <a:pt x="27" y="48"/>
                  </a:cubicBezTo>
                  <a:cubicBezTo>
                    <a:pt x="27" y="48"/>
                    <a:pt x="27" y="48"/>
                    <a:pt x="27" y="48"/>
                  </a:cubicBezTo>
                  <a:cubicBezTo>
                    <a:pt x="32" y="45"/>
                    <a:pt x="34" y="38"/>
                    <a:pt x="32" y="33"/>
                  </a:cubicBezTo>
                  <a:cubicBezTo>
                    <a:pt x="30" y="29"/>
                    <a:pt x="26" y="27"/>
                    <a:pt x="22" y="27"/>
                  </a:cubicBezTo>
                  <a:lnTo>
                    <a:pt x="22" y="10"/>
                  </a:lnTo>
                  <a:close/>
                  <a:moveTo>
                    <a:pt x="2" y="41"/>
                  </a:moveTo>
                  <a:cubicBezTo>
                    <a:pt x="0" y="23"/>
                    <a:pt x="18" y="12"/>
                    <a:pt x="18" y="12"/>
                  </a:cubicBezTo>
                  <a:cubicBezTo>
                    <a:pt x="20" y="12"/>
                    <a:pt x="21" y="11"/>
                    <a:pt x="22" y="10"/>
                  </a:cubicBezTo>
                  <a:cubicBezTo>
                    <a:pt x="22" y="27"/>
                    <a:pt x="22" y="27"/>
                    <a:pt x="22" y="27"/>
                  </a:cubicBezTo>
                  <a:cubicBezTo>
                    <a:pt x="20" y="27"/>
                    <a:pt x="19" y="27"/>
                    <a:pt x="17" y="28"/>
                  </a:cubicBezTo>
                  <a:cubicBezTo>
                    <a:pt x="12" y="31"/>
                    <a:pt x="9" y="37"/>
                    <a:pt x="12" y="43"/>
                  </a:cubicBezTo>
                  <a:cubicBezTo>
                    <a:pt x="14" y="47"/>
                    <a:pt x="18" y="49"/>
                    <a:pt x="22" y="49"/>
                  </a:cubicBezTo>
                  <a:cubicBezTo>
                    <a:pt x="22" y="57"/>
                    <a:pt x="22" y="57"/>
                    <a:pt x="22" y="57"/>
                  </a:cubicBezTo>
                  <a:cubicBezTo>
                    <a:pt x="12" y="57"/>
                    <a:pt x="4" y="53"/>
                    <a:pt x="2" y="41"/>
                  </a:cubicBezTo>
                  <a:close/>
                </a:path>
              </a:pathLst>
            </a:cu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92" name="Freeform 90">
              <a:extLst>
                <a:ext uri="{FF2B5EF4-FFF2-40B4-BE49-F238E27FC236}">
                  <a16:creationId xmlns:a16="http://schemas.microsoft.com/office/drawing/2014/main" id="{C05DC46D-E1AD-4905-8F7F-11FBB89D5CEB}"/>
                </a:ext>
              </a:extLst>
            </p:cNvPr>
            <p:cNvSpPr>
              <a:spLocks/>
            </p:cNvSpPr>
            <p:nvPr/>
          </p:nvSpPr>
          <p:spPr bwMode="auto">
            <a:xfrm>
              <a:off x="4897927" y="3587918"/>
              <a:ext cx="177913" cy="229918"/>
            </a:xfrm>
            <a:custGeom>
              <a:avLst/>
              <a:gdLst>
                <a:gd name="T0" fmla="*/ 0 w 95"/>
                <a:gd name="T1" fmla="*/ 21 h 123"/>
                <a:gd name="T2" fmla="*/ 4 w 95"/>
                <a:gd name="T3" fmla="*/ 19 h 123"/>
                <a:gd name="T4" fmla="*/ 59 w 95"/>
                <a:gd name="T5" fmla="*/ 109 h 123"/>
                <a:gd name="T6" fmla="*/ 79 w 95"/>
                <a:gd name="T7" fmla="*/ 112 h 123"/>
                <a:gd name="T8" fmla="*/ 85 w 95"/>
                <a:gd name="T9" fmla="*/ 93 h 123"/>
                <a:gd name="T10" fmla="*/ 29 w 95"/>
                <a:gd name="T11" fmla="*/ 3 h 123"/>
                <a:gd name="T12" fmla="*/ 34 w 95"/>
                <a:gd name="T13" fmla="*/ 0 h 123"/>
                <a:gd name="T14" fmla="*/ 90 w 95"/>
                <a:gd name="T15" fmla="*/ 91 h 123"/>
                <a:gd name="T16" fmla="*/ 82 w 95"/>
                <a:gd name="T17" fmla="*/ 117 h 123"/>
                <a:gd name="T18" fmla="*/ 56 w 95"/>
                <a:gd name="T19" fmla="*/ 112 h 123"/>
                <a:gd name="T20" fmla="*/ 0 w 95"/>
                <a:gd name="T21" fmla="*/ 2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 h="123">
                  <a:moveTo>
                    <a:pt x="0" y="21"/>
                  </a:moveTo>
                  <a:cubicBezTo>
                    <a:pt x="4" y="19"/>
                    <a:pt x="4" y="19"/>
                    <a:pt x="4" y="19"/>
                  </a:cubicBezTo>
                  <a:cubicBezTo>
                    <a:pt x="59" y="109"/>
                    <a:pt x="59" y="109"/>
                    <a:pt x="59" y="109"/>
                  </a:cubicBezTo>
                  <a:cubicBezTo>
                    <a:pt x="63" y="115"/>
                    <a:pt x="72" y="117"/>
                    <a:pt x="79" y="112"/>
                  </a:cubicBezTo>
                  <a:cubicBezTo>
                    <a:pt x="87" y="108"/>
                    <a:pt x="89" y="99"/>
                    <a:pt x="85" y="93"/>
                  </a:cubicBezTo>
                  <a:cubicBezTo>
                    <a:pt x="29" y="3"/>
                    <a:pt x="29" y="3"/>
                    <a:pt x="29" y="3"/>
                  </a:cubicBezTo>
                  <a:cubicBezTo>
                    <a:pt x="34" y="0"/>
                    <a:pt x="34" y="0"/>
                    <a:pt x="34" y="0"/>
                  </a:cubicBezTo>
                  <a:cubicBezTo>
                    <a:pt x="90" y="91"/>
                    <a:pt x="90" y="91"/>
                    <a:pt x="90" y="91"/>
                  </a:cubicBezTo>
                  <a:cubicBezTo>
                    <a:pt x="95" y="100"/>
                    <a:pt x="92" y="111"/>
                    <a:pt x="82" y="117"/>
                  </a:cubicBezTo>
                  <a:cubicBezTo>
                    <a:pt x="73" y="123"/>
                    <a:pt x="61" y="121"/>
                    <a:pt x="56" y="112"/>
                  </a:cubicBezTo>
                  <a:lnTo>
                    <a:pt x="0" y="21"/>
                  </a:lnTo>
                  <a:close/>
                </a:path>
              </a:pathLst>
            </a:cu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93" name="Freeform 91">
              <a:extLst>
                <a:ext uri="{FF2B5EF4-FFF2-40B4-BE49-F238E27FC236}">
                  <a16:creationId xmlns:a16="http://schemas.microsoft.com/office/drawing/2014/main" id="{9AE6D3AE-5C95-4619-BC88-80EE76B02296}"/>
                </a:ext>
              </a:extLst>
            </p:cNvPr>
            <p:cNvSpPr>
              <a:spLocks/>
            </p:cNvSpPr>
            <p:nvPr/>
          </p:nvSpPr>
          <p:spPr bwMode="auto">
            <a:xfrm>
              <a:off x="4886977" y="3579706"/>
              <a:ext cx="87588" cy="60217"/>
            </a:xfrm>
            <a:custGeom>
              <a:avLst/>
              <a:gdLst>
                <a:gd name="T0" fmla="*/ 1 w 47"/>
                <a:gd name="T1" fmla="*/ 30 h 32"/>
                <a:gd name="T2" fmla="*/ 6 w 47"/>
                <a:gd name="T3" fmla="*/ 31 h 32"/>
                <a:gd name="T4" fmla="*/ 44 w 47"/>
                <a:gd name="T5" fmla="*/ 7 h 32"/>
                <a:gd name="T6" fmla="*/ 46 w 47"/>
                <a:gd name="T7" fmla="*/ 2 h 32"/>
                <a:gd name="T8" fmla="*/ 41 w 47"/>
                <a:gd name="T9" fmla="*/ 1 h 32"/>
                <a:gd name="T10" fmla="*/ 2 w 47"/>
                <a:gd name="T11" fmla="*/ 25 h 32"/>
                <a:gd name="T12" fmla="*/ 1 w 47"/>
                <a:gd name="T13" fmla="*/ 30 h 32"/>
              </a:gdLst>
              <a:ahLst/>
              <a:cxnLst>
                <a:cxn ang="0">
                  <a:pos x="T0" y="T1"/>
                </a:cxn>
                <a:cxn ang="0">
                  <a:pos x="T2" y="T3"/>
                </a:cxn>
                <a:cxn ang="0">
                  <a:pos x="T4" y="T5"/>
                </a:cxn>
                <a:cxn ang="0">
                  <a:pos x="T6" y="T7"/>
                </a:cxn>
                <a:cxn ang="0">
                  <a:pos x="T8" y="T9"/>
                </a:cxn>
                <a:cxn ang="0">
                  <a:pos x="T10" y="T11"/>
                </a:cxn>
                <a:cxn ang="0">
                  <a:pos x="T12" y="T13"/>
                </a:cxn>
              </a:cxnLst>
              <a:rect l="0" t="0" r="r" b="b"/>
              <a:pathLst>
                <a:path w="47" h="32">
                  <a:moveTo>
                    <a:pt x="1" y="30"/>
                  </a:moveTo>
                  <a:cubicBezTo>
                    <a:pt x="2" y="32"/>
                    <a:pt x="4" y="32"/>
                    <a:pt x="6" y="31"/>
                  </a:cubicBezTo>
                  <a:cubicBezTo>
                    <a:pt x="44" y="7"/>
                    <a:pt x="44" y="7"/>
                    <a:pt x="44" y="7"/>
                  </a:cubicBezTo>
                  <a:cubicBezTo>
                    <a:pt x="46" y="6"/>
                    <a:pt x="47" y="4"/>
                    <a:pt x="46" y="2"/>
                  </a:cubicBezTo>
                  <a:cubicBezTo>
                    <a:pt x="45" y="1"/>
                    <a:pt x="42" y="0"/>
                    <a:pt x="41" y="1"/>
                  </a:cubicBezTo>
                  <a:cubicBezTo>
                    <a:pt x="2" y="25"/>
                    <a:pt x="2" y="25"/>
                    <a:pt x="2" y="25"/>
                  </a:cubicBezTo>
                  <a:cubicBezTo>
                    <a:pt x="1" y="26"/>
                    <a:pt x="0" y="28"/>
                    <a:pt x="1" y="30"/>
                  </a:cubicBezTo>
                  <a:close/>
                </a:path>
              </a:pathLst>
            </a:cu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94" name="Freeform 92">
              <a:extLst>
                <a:ext uri="{FF2B5EF4-FFF2-40B4-BE49-F238E27FC236}">
                  <a16:creationId xmlns:a16="http://schemas.microsoft.com/office/drawing/2014/main" id="{A8776A69-3EE3-4782-AA3C-7D04BB22B888}"/>
                </a:ext>
              </a:extLst>
            </p:cNvPr>
            <p:cNvSpPr>
              <a:spLocks/>
            </p:cNvSpPr>
            <p:nvPr/>
          </p:nvSpPr>
          <p:spPr bwMode="auto">
            <a:xfrm>
              <a:off x="4922560" y="3628974"/>
              <a:ext cx="120433" cy="165596"/>
            </a:xfrm>
            <a:custGeom>
              <a:avLst/>
              <a:gdLst>
                <a:gd name="T0" fmla="*/ 0 w 64"/>
                <a:gd name="T1" fmla="*/ 3 h 88"/>
                <a:gd name="T2" fmla="*/ 5 w 64"/>
                <a:gd name="T3" fmla="*/ 0 h 88"/>
                <a:gd name="T4" fmla="*/ 55 w 64"/>
                <a:gd name="T5" fmla="*/ 80 h 88"/>
                <a:gd name="T6" fmla="*/ 64 w 64"/>
                <a:gd name="T7" fmla="*/ 85 h 88"/>
                <a:gd name="T8" fmla="*/ 63 w 64"/>
                <a:gd name="T9" fmla="*/ 85 h 88"/>
                <a:gd name="T10" fmla="*/ 49 w 64"/>
                <a:gd name="T11" fmla="*/ 82 h 88"/>
                <a:gd name="T12" fmla="*/ 0 w 64"/>
                <a:gd name="T13" fmla="*/ 3 h 88"/>
              </a:gdLst>
              <a:ahLst/>
              <a:cxnLst>
                <a:cxn ang="0">
                  <a:pos x="T0" y="T1"/>
                </a:cxn>
                <a:cxn ang="0">
                  <a:pos x="T2" y="T3"/>
                </a:cxn>
                <a:cxn ang="0">
                  <a:pos x="T4" y="T5"/>
                </a:cxn>
                <a:cxn ang="0">
                  <a:pos x="T6" y="T7"/>
                </a:cxn>
                <a:cxn ang="0">
                  <a:pos x="T8" y="T9"/>
                </a:cxn>
                <a:cxn ang="0">
                  <a:pos x="T10" y="T11"/>
                </a:cxn>
                <a:cxn ang="0">
                  <a:pos x="T12" y="T13"/>
                </a:cxn>
              </a:cxnLst>
              <a:rect l="0" t="0" r="r" b="b"/>
              <a:pathLst>
                <a:path w="64" h="88">
                  <a:moveTo>
                    <a:pt x="0" y="3"/>
                  </a:moveTo>
                  <a:cubicBezTo>
                    <a:pt x="5" y="0"/>
                    <a:pt x="5" y="0"/>
                    <a:pt x="5" y="0"/>
                  </a:cubicBezTo>
                  <a:cubicBezTo>
                    <a:pt x="55" y="80"/>
                    <a:pt x="55" y="80"/>
                    <a:pt x="55" y="80"/>
                  </a:cubicBezTo>
                  <a:cubicBezTo>
                    <a:pt x="57" y="83"/>
                    <a:pt x="60" y="85"/>
                    <a:pt x="64" y="85"/>
                  </a:cubicBezTo>
                  <a:cubicBezTo>
                    <a:pt x="63" y="85"/>
                    <a:pt x="63" y="85"/>
                    <a:pt x="63" y="85"/>
                  </a:cubicBezTo>
                  <a:cubicBezTo>
                    <a:pt x="58" y="88"/>
                    <a:pt x="52" y="87"/>
                    <a:pt x="49" y="82"/>
                  </a:cubicBezTo>
                  <a:lnTo>
                    <a:pt x="0" y="3"/>
                  </a:lnTo>
                  <a:close/>
                </a:path>
              </a:pathLst>
            </a:cu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95" name="Freeform 93">
              <a:extLst>
                <a:ext uri="{FF2B5EF4-FFF2-40B4-BE49-F238E27FC236}">
                  <a16:creationId xmlns:a16="http://schemas.microsoft.com/office/drawing/2014/main" id="{34FC7CDC-1796-46E8-9CDB-9B504C1EAE60}"/>
                </a:ext>
              </a:extLst>
            </p:cNvPr>
            <p:cNvSpPr>
              <a:spLocks noEditPoints="1"/>
            </p:cNvSpPr>
            <p:nvPr/>
          </p:nvSpPr>
          <p:spPr bwMode="auto">
            <a:xfrm>
              <a:off x="6070783" y="5011221"/>
              <a:ext cx="188861" cy="206653"/>
            </a:xfrm>
            <a:custGeom>
              <a:avLst/>
              <a:gdLst>
                <a:gd name="T0" fmla="*/ 78 w 101"/>
                <a:gd name="T1" fmla="*/ 51 h 110"/>
                <a:gd name="T2" fmla="*/ 75 w 101"/>
                <a:gd name="T3" fmla="*/ 63 h 110"/>
                <a:gd name="T4" fmla="*/ 75 w 101"/>
                <a:gd name="T5" fmla="*/ 73 h 110"/>
                <a:gd name="T6" fmla="*/ 77 w 101"/>
                <a:gd name="T7" fmla="*/ 74 h 110"/>
                <a:gd name="T8" fmla="*/ 86 w 101"/>
                <a:gd name="T9" fmla="*/ 86 h 110"/>
                <a:gd name="T10" fmla="*/ 75 w 101"/>
                <a:gd name="T11" fmla="*/ 80 h 110"/>
                <a:gd name="T12" fmla="*/ 75 w 101"/>
                <a:gd name="T13" fmla="*/ 22 h 110"/>
                <a:gd name="T14" fmla="*/ 86 w 101"/>
                <a:gd name="T15" fmla="*/ 15 h 110"/>
                <a:gd name="T16" fmla="*/ 77 w 101"/>
                <a:gd name="T17" fmla="*/ 28 h 110"/>
                <a:gd name="T18" fmla="*/ 75 w 101"/>
                <a:gd name="T19" fmla="*/ 28 h 110"/>
                <a:gd name="T20" fmla="*/ 98 w 101"/>
                <a:gd name="T21" fmla="*/ 48 h 110"/>
                <a:gd name="T22" fmla="*/ 83 w 101"/>
                <a:gd name="T23" fmla="*/ 51 h 110"/>
                <a:gd name="T24" fmla="*/ 98 w 101"/>
                <a:gd name="T25" fmla="*/ 53 h 110"/>
                <a:gd name="T26" fmla="*/ 98 w 101"/>
                <a:gd name="T27" fmla="*/ 48 h 110"/>
                <a:gd name="T28" fmla="*/ 52 w 101"/>
                <a:gd name="T29" fmla="*/ 110 h 110"/>
                <a:gd name="T30" fmla="*/ 66 w 101"/>
                <a:gd name="T31" fmla="*/ 74 h 110"/>
                <a:gd name="T32" fmla="*/ 75 w 101"/>
                <a:gd name="T33" fmla="*/ 39 h 110"/>
                <a:gd name="T34" fmla="*/ 50 w 101"/>
                <a:gd name="T35" fmla="*/ 29 h 110"/>
                <a:gd name="T36" fmla="*/ 72 w 101"/>
                <a:gd name="T37" fmla="*/ 51 h 110"/>
                <a:gd name="T38" fmla="*/ 62 w 101"/>
                <a:gd name="T39" fmla="*/ 70 h 110"/>
                <a:gd name="T40" fmla="*/ 60 w 101"/>
                <a:gd name="T41" fmla="*/ 85 h 110"/>
                <a:gd name="T42" fmla="*/ 50 w 101"/>
                <a:gd name="T43" fmla="*/ 110 h 110"/>
                <a:gd name="T44" fmla="*/ 75 w 101"/>
                <a:gd name="T45" fmla="*/ 28 h 110"/>
                <a:gd name="T46" fmla="*/ 74 w 101"/>
                <a:gd name="T47" fmla="*/ 24 h 110"/>
                <a:gd name="T48" fmla="*/ 75 w 101"/>
                <a:gd name="T49" fmla="*/ 73 h 110"/>
                <a:gd name="T50" fmla="*/ 74 w 101"/>
                <a:gd name="T51" fmla="*/ 78 h 110"/>
                <a:gd name="T52" fmla="*/ 75 w 101"/>
                <a:gd name="T53" fmla="*/ 73 h 110"/>
                <a:gd name="T54" fmla="*/ 50 w 101"/>
                <a:gd name="T55" fmla="*/ 0 h 110"/>
                <a:gd name="T56" fmla="*/ 53 w 101"/>
                <a:gd name="T57" fmla="*/ 3 h 110"/>
                <a:gd name="T58" fmla="*/ 50 w 101"/>
                <a:gd name="T59" fmla="*/ 18 h 110"/>
                <a:gd name="T60" fmla="*/ 50 w 101"/>
                <a:gd name="T61" fmla="*/ 23 h 110"/>
                <a:gd name="T62" fmla="*/ 25 w 101"/>
                <a:gd name="T63" fmla="*/ 63 h 110"/>
                <a:gd name="T64" fmla="*/ 35 w 101"/>
                <a:gd name="T65" fmla="*/ 96 h 110"/>
                <a:gd name="T66" fmla="*/ 50 w 101"/>
                <a:gd name="T67" fmla="*/ 110 h 110"/>
                <a:gd name="T68" fmla="*/ 41 w 101"/>
                <a:gd name="T69" fmla="*/ 85 h 110"/>
                <a:gd name="T70" fmla="*/ 39 w 101"/>
                <a:gd name="T71" fmla="*/ 70 h 110"/>
                <a:gd name="T72" fmla="*/ 34 w 101"/>
                <a:gd name="T73" fmla="*/ 35 h 110"/>
                <a:gd name="T74" fmla="*/ 50 w 101"/>
                <a:gd name="T75" fmla="*/ 23 h 110"/>
                <a:gd name="T76" fmla="*/ 50 w 101"/>
                <a:gd name="T77" fmla="*/ 18 h 110"/>
                <a:gd name="T78" fmla="*/ 48 w 101"/>
                <a:gd name="T79" fmla="*/ 3 h 110"/>
                <a:gd name="T80" fmla="*/ 25 w 101"/>
                <a:gd name="T81" fmla="*/ 80 h 110"/>
                <a:gd name="T82" fmla="*/ 27 w 101"/>
                <a:gd name="T83" fmla="*/ 74 h 110"/>
                <a:gd name="T84" fmla="*/ 25 w 101"/>
                <a:gd name="T85" fmla="*/ 80 h 110"/>
                <a:gd name="T86" fmla="*/ 25 w 101"/>
                <a:gd name="T87" fmla="*/ 22 h 110"/>
                <a:gd name="T88" fmla="*/ 27 w 101"/>
                <a:gd name="T89" fmla="*/ 28 h 110"/>
                <a:gd name="T90" fmla="*/ 25 w 101"/>
                <a:gd name="T91" fmla="*/ 39 h 110"/>
                <a:gd name="T92" fmla="*/ 25 w 101"/>
                <a:gd name="T93" fmla="*/ 63 h 110"/>
                <a:gd name="T94" fmla="*/ 25 w 101"/>
                <a:gd name="T95" fmla="*/ 22 h 110"/>
                <a:gd name="T96" fmla="*/ 23 w 101"/>
                <a:gd name="T97" fmla="*/ 28 h 110"/>
                <a:gd name="T98" fmla="*/ 15 w 101"/>
                <a:gd name="T99" fmla="*/ 19 h 110"/>
                <a:gd name="T100" fmla="*/ 18 w 101"/>
                <a:gd name="T101" fmla="*/ 15 h 110"/>
                <a:gd name="T102" fmla="*/ 25 w 101"/>
                <a:gd name="T103" fmla="*/ 73 h 110"/>
                <a:gd name="T104" fmla="*/ 18 w 101"/>
                <a:gd name="T105" fmla="*/ 86 h 110"/>
                <a:gd name="T106" fmla="*/ 15 w 101"/>
                <a:gd name="T107" fmla="*/ 83 h 110"/>
                <a:gd name="T108" fmla="*/ 23 w 101"/>
                <a:gd name="T109" fmla="*/ 74 h 110"/>
                <a:gd name="T110" fmla="*/ 18 w 101"/>
                <a:gd name="T111" fmla="*/ 51 h 110"/>
                <a:gd name="T112" fmla="*/ 15 w 101"/>
                <a:gd name="T113" fmla="*/ 48 h 110"/>
                <a:gd name="T114" fmla="*/ 0 w 101"/>
                <a:gd name="T115" fmla="*/ 51 h 110"/>
                <a:gd name="T116" fmla="*/ 15 w 101"/>
                <a:gd name="T117" fmla="*/ 5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110">
                  <a:moveTo>
                    <a:pt x="75" y="63"/>
                  </a:moveTo>
                  <a:cubicBezTo>
                    <a:pt x="77" y="59"/>
                    <a:pt x="78" y="55"/>
                    <a:pt x="78" y="51"/>
                  </a:cubicBezTo>
                  <a:cubicBezTo>
                    <a:pt x="78" y="47"/>
                    <a:pt x="77" y="43"/>
                    <a:pt x="75" y="39"/>
                  </a:cubicBezTo>
                  <a:cubicBezTo>
                    <a:pt x="75" y="63"/>
                    <a:pt x="75" y="63"/>
                    <a:pt x="75" y="63"/>
                  </a:cubicBezTo>
                  <a:close/>
                  <a:moveTo>
                    <a:pt x="75" y="80"/>
                  </a:moveTo>
                  <a:cubicBezTo>
                    <a:pt x="75" y="73"/>
                    <a:pt x="75" y="73"/>
                    <a:pt x="75" y="73"/>
                  </a:cubicBezTo>
                  <a:cubicBezTo>
                    <a:pt x="76" y="73"/>
                    <a:pt x="77" y="73"/>
                    <a:pt x="77" y="74"/>
                  </a:cubicBezTo>
                  <a:cubicBezTo>
                    <a:pt x="77" y="74"/>
                    <a:pt x="77" y="74"/>
                    <a:pt x="77" y="74"/>
                  </a:cubicBezTo>
                  <a:cubicBezTo>
                    <a:pt x="86" y="83"/>
                    <a:pt x="86" y="83"/>
                    <a:pt x="86" y="83"/>
                  </a:cubicBezTo>
                  <a:cubicBezTo>
                    <a:pt x="87" y="84"/>
                    <a:pt x="87" y="85"/>
                    <a:pt x="86" y="86"/>
                  </a:cubicBezTo>
                  <a:cubicBezTo>
                    <a:pt x="85" y="87"/>
                    <a:pt x="83" y="87"/>
                    <a:pt x="82" y="86"/>
                  </a:cubicBezTo>
                  <a:cubicBezTo>
                    <a:pt x="75" y="80"/>
                    <a:pt x="75" y="80"/>
                    <a:pt x="75" y="80"/>
                  </a:cubicBezTo>
                  <a:close/>
                  <a:moveTo>
                    <a:pt x="75" y="28"/>
                  </a:moveTo>
                  <a:cubicBezTo>
                    <a:pt x="75" y="22"/>
                    <a:pt x="75" y="22"/>
                    <a:pt x="75" y="22"/>
                  </a:cubicBezTo>
                  <a:cubicBezTo>
                    <a:pt x="82" y="15"/>
                    <a:pt x="82" y="15"/>
                    <a:pt x="82" y="15"/>
                  </a:cubicBezTo>
                  <a:cubicBezTo>
                    <a:pt x="83" y="14"/>
                    <a:pt x="85" y="14"/>
                    <a:pt x="86" y="15"/>
                  </a:cubicBezTo>
                  <a:cubicBezTo>
                    <a:pt x="87" y="16"/>
                    <a:pt x="87" y="18"/>
                    <a:pt x="86" y="19"/>
                  </a:cubicBezTo>
                  <a:cubicBezTo>
                    <a:pt x="77" y="28"/>
                    <a:pt x="77" y="28"/>
                    <a:pt x="77" y="28"/>
                  </a:cubicBezTo>
                  <a:cubicBezTo>
                    <a:pt x="77" y="28"/>
                    <a:pt x="77" y="28"/>
                    <a:pt x="77" y="28"/>
                  </a:cubicBezTo>
                  <a:cubicBezTo>
                    <a:pt x="77" y="28"/>
                    <a:pt x="76" y="28"/>
                    <a:pt x="75" y="28"/>
                  </a:cubicBezTo>
                  <a:close/>
                  <a:moveTo>
                    <a:pt x="98" y="48"/>
                  </a:moveTo>
                  <a:cubicBezTo>
                    <a:pt x="98" y="48"/>
                    <a:pt x="98" y="48"/>
                    <a:pt x="98" y="48"/>
                  </a:cubicBezTo>
                  <a:cubicBezTo>
                    <a:pt x="86" y="48"/>
                    <a:pt x="86" y="48"/>
                    <a:pt x="86" y="48"/>
                  </a:cubicBezTo>
                  <a:cubicBezTo>
                    <a:pt x="84" y="48"/>
                    <a:pt x="83" y="49"/>
                    <a:pt x="83" y="51"/>
                  </a:cubicBezTo>
                  <a:cubicBezTo>
                    <a:pt x="83" y="52"/>
                    <a:pt x="84" y="53"/>
                    <a:pt x="86" y="53"/>
                  </a:cubicBezTo>
                  <a:cubicBezTo>
                    <a:pt x="98" y="53"/>
                    <a:pt x="98" y="53"/>
                    <a:pt x="98" y="53"/>
                  </a:cubicBezTo>
                  <a:cubicBezTo>
                    <a:pt x="100" y="53"/>
                    <a:pt x="101" y="52"/>
                    <a:pt x="101" y="51"/>
                  </a:cubicBezTo>
                  <a:cubicBezTo>
                    <a:pt x="101" y="49"/>
                    <a:pt x="100" y="48"/>
                    <a:pt x="98" y="48"/>
                  </a:cubicBezTo>
                  <a:close/>
                  <a:moveTo>
                    <a:pt x="50" y="110"/>
                  </a:moveTo>
                  <a:cubicBezTo>
                    <a:pt x="52" y="110"/>
                    <a:pt x="52" y="110"/>
                    <a:pt x="52" y="110"/>
                  </a:cubicBezTo>
                  <a:cubicBezTo>
                    <a:pt x="60" y="110"/>
                    <a:pt x="66" y="104"/>
                    <a:pt x="66" y="96"/>
                  </a:cubicBezTo>
                  <a:cubicBezTo>
                    <a:pt x="66" y="74"/>
                    <a:pt x="66" y="74"/>
                    <a:pt x="66" y="74"/>
                  </a:cubicBezTo>
                  <a:cubicBezTo>
                    <a:pt x="70" y="71"/>
                    <a:pt x="73" y="67"/>
                    <a:pt x="75" y="63"/>
                  </a:cubicBezTo>
                  <a:cubicBezTo>
                    <a:pt x="75" y="39"/>
                    <a:pt x="75" y="39"/>
                    <a:pt x="75" y="39"/>
                  </a:cubicBezTo>
                  <a:cubicBezTo>
                    <a:pt x="71" y="29"/>
                    <a:pt x="61" y="23"/>
                    <a:pt x="50" y="23"/>
                  </a:cubicBezTo>
                  <a:cubicBezTo>
                    <a:pt x="50" y="29"/>
                    <a:pt x="50" y="29"/>
                    <a:pt x="50" y="29"/>
                  </a:cubicBezTo>
                  <a:cubicBezTo>
                    <a:pt x="56" y="29"/>
                    <a:pt x="62" y="31"/>
                    <a:pt x="66" y="35"/>
                  </a:cubicBezTo>
                  <a:cubicBezTo>
                    <a:pt x="70" y="39"/>
                    <a:pt x="72" y="45"/>
                    <a:pt x="72" y="51"/>
                  </a:cubicBezTo>
                  <a:cubicBezTo>
                    <a:pt x="72" y="59"/>
                    <a:pt x="68" y="66"/>
                    <a:pt x="62" y="70"/>
                  </a:cubicBezTo>
                  <a:cubicBezTo>
                    <a:pt x="62" y="70"/>
                    <a:pt x="62" y="70"/>
                    <a:pt x="62" y="70"/>
                  </a:cubicBezTo>
                  <a:cubicBezTo>
                    <a:pt x="61" y="70"/>
                    <a:pt x="60" y="71"/>
                    <a:pt x="60" y="72"/>
                  </a:cubicBezTo>
                  <a:cubicBezTo>
                    <a:pt x="60" y="85"/>
                    <a:pt x="60" y="85"/>
                    <a:pt x="60" y="85"/>
                  </a:cubicBezTo>
                  <a:cubicBezTo>
                    <a:pt x="50" y="85"/>
                    <a:pt x="50" y="85"/>
                    <a:pt x="50" y="85"/>
                  </a:cubicBezTo>
                  <a:cubicBezTo>
                    <a:pt x="50" y="110"/>
                    <a:pt x="50" y="110"/>
                    <a:pt x="50" y="110"/>
                  </a:cubicBezTo>
                  <a:close/>
                  <a:moveTo>
                    <a:pt x="75" y="22"/>
                  </a:moveTo>
                  <a:cubicBezTo>
                    <a:pt x="75" y="28"/>
                    <a:pt x="75" y="28"/>
                    <a:pt x="75" y="28"/>
                  </a:cubicBezTo>
                  <a:cubicBezTo>
                    <a:pt x="75" y="28"/>
                    <a:pt x="74" y="28"/>
                    <a:pt x="74" y="28"/>
                  </a:cubicBezTo>
                  <a:cubicBezTo>
                    <a:pt x="72" y="27"/>
                    <a:pt x="72" y="25"/>
                    <a:pt x="74" y="24"/>
                  </a:cubicBezTo>
                  <a:cubicBezTo>
                    <a:pt x="75" y="22"/>
                    <a:pt x="75" y="22"/>
                    <a:pt x="75" y="22"/>
                  </a:cubicBezTo>
                  <a:close/>
                  <a:moveTo>
                    <a:pt x="75" y="73"/>
                  </a:moveTo>
                  <a:cubicBezTo>
                    <a:pt x="75" y="80"/>
                    <a:pt x="75" y="80"/>
                    <a:pt x="75" y="80"/>
                  </a:cubicBezTo>
                  <a:cubicBezTo>
                    <a:pt x="74" y="78"/>
                    <a:pt x="74" y="78"/>
                    <a:pt x="74" y="78"/>
                  </a:cubicBezTo>
                  <a:cubicBezTo>
                    <a:pt x="72" y="77"/>
                    <a:pt x="72" y="75"/>
                    <a:pt x="74" y="74"/>
                  </a:cubicBezTo>
                  <a:cubicBezTo>
                    <a:pt x="74" y="73"/>
                    <a:pt x="75" y="73"/>
                    <a:pt x="75" y="73"/>
                  </a:cubicBezTo>
                  <a:close/>
                  <a:moveTo>
                    <a:pt x="50" y="18"/>
                  </a:moveTo>
                  <a:cubicBezTo>
                    <a:pt x="50" y="0"/>
                    <a:pt x="50" y="0"/>
                    <a:pt x="50" y="0"/>
                  </a:cubicBezTo>
                  <a:cubicBezTo>
                    <a:pt x="50" y="0"/>
                    <a:pt x="50" y="0"/>
                    <a:pt x="50" y="0"/>
                  </a:cubicBezTo>
                  <a:cubicBezTo>
                    <a:pt x="52" y="0"/>
                    <a:pt x="53" y="2"/>
                    <a:pt x="53" y="3"/>
                  </a:cubicBezTo>
                  <a:cubicBezTo>
                    <a:pt x="53" y="15"/>
                    <a:pt x="53" y="15"/>
                    <a:pt x="53" y="15"/>
                  </a:cubicBezTo>
                  <a:cubicBezTo>
                    <a:pt x="53" y="17"/>
                    <a:pt x="52" y="18"/>
                    <a:pt x="50" y="18"/>
                  </a:cubicBezTo>
                  <a:cubicBezTo>
                    <a:pt x="50" y="18"/>
                    <a:pt x="50" y="18"/>
                    <a:pt x="50" y="18"/>
                  </a:cubicBezTo>
                  <a:close/>
                  <a:moveTo>
                    <a:pt x="50" y="23"/>
                  </a:moveTo>
                  <a:cubicBezTo>
                    <a:pt x="39" y="23"/>
                    <a:pt x="30" y="29"/>
                    <a:pt x="25" y="39"/>
                  </a:cubicBezTo>
                  <a:cubicBezTo>
                    <a:pt x="25" y="63"/>
                    <a:pt x="25" y="63"/>
                    <a:pt x="25" y="63"/>
                  </a:cubicBezTo>
                  <a:cubicBezTo>
                    <a:pt x="27" y="68"/>
                    <a:pt x="31" y="71"/>
                    <a:pt x="35" y="74"/>
                  </a:cubicBezTo>
                  <a:cubicBezTo>
                    <a:pt x="35" y="96"/>
                    <a:pt x="35" y="96"/>
                    <a:pt x="35" y="96"/>
                  </a:cubicBezTo>
                  <a:cubicBezTo>
                    <a:pt x="35" y="104"/>
                    <a:pt x="41" y="110"/>
                    <a:pt x="49" y="110"/>
                  </a:cubicBezTo>
                  <a:cubicBezTo>
                    <a:pt x="50" y="110"/>
                    <a:pt x="50" y="110"/>
                    <a:pt x="50" y="110"/>
                  </a:cubicBezTo>
                  <a:cubicBezTo>
                    <a:pt x="50" y="85"/>
                    <a:pt x="50" y="85"/>
                    <a:pt x="50" y="85"/>
                  </a:cubicBezTo>
                  <a:cubicBezTo>
                    <a:pt x="41" y="85"/>
                    <a:pt x="41" y="85"/>
                    <a:pt x="41" y="85"/>
                  </a:cubicBezTo>
                  <a:cubicBezTo>
                    <a:pt x="41" y="72"/>
                    <a:pt x="41" y="72"/>
                    <a:pt x="41" y="72"/>
                  </a:cubicBezTo>
                  <a:cubicBezTo>
                    <a:pt x="41" y="71"/>
                    <a:pt x="40" y="71"/>
                    <a:pt x="39" y="70"/>
                  </a:cubicBezTo>
                  <a:cubicBezTo>
                    <a:pt x="33" y="66"/>
                    <a:pt x="28" y="59"/>
                    <a:pt x="28" y="51"/>
                  </a:cubicBezTo>
                  <a:cubicBezTo>
                    <a:pt x="28" y="45"/>
                    <a:pt x="30" y="39"/>
                    <a:pt x="34" y="35"/>
                  </a:cubicBezTo>
                  <a:cubicBezTo>
                    <a:pt x="39" y="31"/>
                    <a:pt x="44" y="29"/>
                    <a:pt x="50" y="29"/>
                  </a:cubicBezTo>
                  <a:cubicBezTo>
                    <a:pt x="50" y="23"/>
                    <a:pt x="50" y="23"/>
                    <a:pt x="50" y="23"/>
                  </a:cubicBezTo>
                  <a:close/>
                  <a:moveTo>
                    <a:pt x="50" y="0"/>
                  </a:moveTo>
                  <a:cubicBezTo>
                    <a:pt x="50" y="18"/>
                    <a:pt x="50" y="18"/>
                    <a:pt x="50" y="18"/>
                  </a:cubicBezTo>
                  <a:cubicBezTo>
                    <a:pt x="49" y="18"/>
                    <a:pt x="48" y="17"/>
                    <a:pt x="48" y="15"/>
                  </a:cubicBezTo>
                  <a:cubicBezTo>
                    <a:pt x="48" y="3"/>
                    <a:pt x="48" y="3"/>
                    <a:pt x="48" y="3"/>
                  </a:cubicBezTo>
                  <a:cubicBezTo>
                    <a:pt x="48" y="2"/>
                    <a:pt x="49" y="1"/>
                    <a:pt x="50" y="0"/>
                  </a:cubicBezTo>
                  <a:close/>
                  <a:moveTo>
                    <a:pt x="25" y="80"/>
                  </a:moveTo>
                  <a:cubicBezTo>
                    <a:pt x="25" y="73"/>
                    <a:pt x="25" y="73"/>
                    <a:pt x="25" y="73"/>
                  </a:cubicBezTo>
                  <a:cubicBezTo>
                    <a:pt x="26" y="73"/>
                    <a:pt x="27" y="73"/>
                    <a:pt x="27" y="74"/>
                  </a:cubicBezTo>
                  <a:cubicBezTo>
                    <a:pt x="28" y="75"/>
                    <a:pt x="28" y="77"/>
                    <a:pt x="27" y="78"/>
                  </a:cubicBezTo>
                  <a:cubicBezTo>
                    <a:pt x="25" y="80"/>
                    <a:pt x="25" y="80"/>
                    <a:pt x="25" y="80"/>
                  </a:cubicBezTo>
                  <a:close/>
                  <a:moveTo>
                    <a:pt x="25" y="28"/>
                  </a:moveTo>
                  <a:cubicBezTo>
                    <a:pt x="25" y="22"/>
                    <a:pt x="25" y="22"/>
                    <a:pt x="25" y="22"/>
                  </a:cubicBezTo>
                  <a:cubicBezTo>
                    <a:pt x="27" y="24"/>
                    <a:pt x="27" y="24"/>
                    <a:pt x="27" y="24"/>
                  </a:cubicBezTo>
                  <a:cubicBezTo>
                    <a:pt x="28" y="25"/>
                    <a:pt x="28" y="27"/>
                    <a:pt x="27" y="28"/>
                  </a:cubicBezTo>
                  <a:cubicBezTo>
                    <a:pt x="27" y="28"/>
                    <a:pt x="26" y="28"/>
                    <a:pt x="25" y="28"/>
                  </a:cubicBezTo>
                  <a:close/>
                  <a:moveTo>
                    <a:pt x="25" y="39"/>
                  </a:moveTo>
                  <a:cubicBezTo>
                    <a:pt x="23" y="42"/>
                    <a:pt x="22" y="46"/>
                    <a:pt x="22" y="51"/>
                  </a:cubicBezTo>
                  <a:cubicBezTo>
                    <a:pt x="22" y="55"/>
                    <a:pt x="23" y="59"/>
                    <a:pt x="25" y="63"/>
                  </a:cubicBezTo>
                  <a:cubicBezTo>
                    <a:pt x="25" y="39"/>
                    <a:pt x="25" y="39"/>
                    <a:pt x="25" y="39"/>
                  </a:cubicBezTo>
                  <a:close/>
                  <a:moveTo>
                    <a:pt x="25" y="22"/>
                  </a:moveTo>
                  <a:cubicBezTo>
                    <a:pt x="25" y="28"/>
                    <a:pt x="25" y="28"/>
                    <a:pt x="25" y="28"/>
                  </a:cubicBezTo>
                  <a:cubicBezTo>
                    <a:pt x="25" y="28"/>
                    <a:pt x="24" y="28"/>
                    <a:pt x="23" y="28"/>
                  </a:cubicBezTo>
                  <a:cubicBezTo>
                    <a:pt x="23" y="28"/>
                    <a:pt x="23" y="28"/>
                    <a:pt x="23" y="28"/>
                  </a:cubicBezTo>
                  <a:cubicBezTo>
                    <a:pt x="15" y="19"/>
                    <a:pt x="15" y="19"/>
                    <a:pt x="15" y="19"/>
                  </a:cubicBezTo>
                  <a:cubicBezTo>
                    <a:pt x="14" y="18"/>
                    <a:pt x="14" y="16"/>
                    <a:pt x="15" y="15"/>
                  </a:cubicBezTo>
                  <a:cubicBezTo>
                    <a:pt x="16" y="14"/>
                    <a:pt x="17" y="14"/>
                    <a:pt x="18" y="15"/>
                  </a:cubicBezTo>
                  <a:cubicBezTo>
                    <a:pt x="25" y="22"/>
                    <a:pt x="25" y="22"/>
                    <a:pt x="25" y="22"/>
                  </a:cubicBezTo>
                  <a:close/>
                  <a:moveTo>
                    <a:pt x="25" y="73"/>
                  </a:moveTo>
                  <a:cubicBezTo>
                    <a:pt x="25" y="80"/>
                    <a:pt x="25" y="80"/>
                    <a:pt x="25" y="80"/>
                  </a:cubicBezTo>
                  <a:cubicBezTo>
                    <a:pt x="18" y="86"/>
                    <a:pt x="18" y="86"/>
                    <a:pt x="18" y="86"/>
                  </a:cubicBezTo>
                  <a:cubicBezTo>
                    <a:pt x="17" y="87"/>
                    <a:pt x="16" y="87"/>
                    <a:pt x="15" y="86"/>
                  </a:cubicBezTo>
                  <a:cubicBezTo>
                    <a:pt x="14" y="85"/>
                    <a:pt x="14" y="84"/>
                    <a:pt x="15" y="83"/>
                  </a:cubicBezTo>
                  <a:cubicBezTo>
                    <a:pt x="23" y="74"/>
                    <a:pt x="23" y="74"/>
                    <a:pt x="23" y="74"/>
                  </a:cubicBezTo>
                  <a:cubicBezTo>
                    <a:pt x="23" y="74"/>
                    <a:pt x="23" y="74"/>
                    <a:pt x="23" y="74"/>
                  </a:cubicBezTo>
                  <a:cubicBezTo>
                    <a:pt x="24" y="74"/>
                    <a:pt x="25" y="73"/>
                    <a:pt x="25" y="73"/>
                  </a:cubicBezTo>
                  <a:close/>
                  <a:moveTo>
                    <a:pt x="18" y="51"/>
                  </a:moveTo>
                  <a:cubicBezTo>
                    <a:pt x="18" y="51"/>
                    <a:pt x="18" y="51"/>
                    <a:pt x="18" y="51"/>
                  </a:cubicBezTo>
                  <a:cubicBezTo>
                    <a:pt x="18" y="49"/>
                    <a:pt x="16" y="48"/>
                    <a:pt x="15" y="48"/>
                  </a:cubicBezTo>
                  <a:cubicBezTo>
                    <a:pt x="3" y="48"/>
                    <a:pt x="3" y="48"/>
                    <a:pt x="3" y="48"/>
                  </a:cubicBezTo>
                  <a:cubicBezTo>
                    <a:pt x="1" y="48"/>
                    <a:pt x="0" y="49"/>
                    <a:pt x="0" y="51"/>
                  </a:cubicBezTo>
                  <a:cubicBezTo>
                    <a:pt x="0" y="52"/>
                    <a:pt x="1" y="53"/>
                    <a:pt x="3" y="53"/>
                  </a:cubicBezTo>
                  <a:cubicBezTo>
                    <a:pt x="15" y="53"/>
                    <a:pt x="15" y="53"/>
                    <a:pt x="15" y="53"/>
                  </a:cubicBezTo>
                  <a:cubicBezTo>
                    <a:pt x="16" y="53"/>
                    <a:pt x="18" y="52"/>
                    <a:pt x="18" y="51"/>
                  </a:cubicBezTo>
                  <a:close/>
                </a:path>
              </a:pathLst>
            </a:cu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96" name="Freeform 94">
              <a:extLst>
                <a:ext uri="{FF2B5EF4-FFF2-40B4-BE49-F238E27FC236}">
                  <a16:creationId xmlns:a16="http://schemas.microsoft.com/office/drawing/2014/main" id="{454BB264-64E3-4B07-8B0E-E782875115B3}"/>
                </a:ext>
              </a:extLst>
            </p:cNvPr>
            <p:cNvSpPr>
              <a:spLocks/>
            </p:cNvSpPr>
            <p:nvPr/>
          </p:nvSpPr>
          <p:spPr bwMode="auto">
            <a:xfrm>
              <a:off x="5842232" y="3649503"/>
              <a:ext cx="54742" cy="52006"/>
            </a:xfrm>
            <a:custGeom>
              <a:avLst/>
              <a:gdLst>
                <a:gd name="T0" fmla="*/ 28 w 29"/>
                <a:gd name="T1" fmla="*/ 16 h 28"/>
                <a:gd name="T2" fmla="*/ 12 w 29"/>
                <a:gd name="T3" fmla="*/ 27 h 28"/>
                <a:gd name="T4" fmla="*/ 1 w 29"/>
                <a:gd name="T5" fmla="*/ 12 h 28"/>
                <a:gd name="T6" fmla="*/ 17 w 29"/>
                <a:gd name="T7" fmla="*/ 1 h 28"/>
                <a:gd name="T8" fmla="*/ 28 w 29"/>
                <a:gd name="T9" fmla="*/ 16 h 28"/>
              </a:gdLst>
              <a:ahLst/>
              <a:cxnLst>
                <a:cxn ang="0">
                  <a:pos x="T0" y="T1"/>
                </a:cxn>
                <a:cxn ang="0">
                  <a:pos x="T2" y="T3"/>
                </a:cxn>
                <a:cxn ang="0">
                  <a:pos x="T4" y="T5"/>
                </a:cxn>
                <a:cxn ang="0">
                  <a:pos x="T6" y="T7"/>
                </a:cxn>
                <a:cxn ang="0">
                  <a:pos x="T8" y="T9"/>
                </a:cxn>
              </a:cxnLst>
              <a:rect l="0" t="0" r="r" b="b"/>
              <a:pathLst>
                <a:path w="29" h="28">
                  <a:moveTo>
                    <a:pt x="28" y="16"/>
                  </a:moveTo>
                  <a:cubicBezTo>
                    <a:pt x="26" y="23"/>
                    <a:pt x="19" y="28"/>
                    <a:pt x="12" y="27"/>
                  </a:cubicBezTo>
                  <a:cubicBezTo>
                    <a:pt x="5" y="26"/>
                    <a:pt x="0" y="19"/>
                    <a:pt x="1" y="12"/>
                  </a:cubicBezTo>
                  <a:cubicBezTo>
                    <a:pt x="3" y="4"/>
                    <a:pt x="10" y="0"/>
                    <a:pt x="17" y="1"/>
                  </a:cubicBezTo>
                  <a:cubicBezTo>
                    <a:pt x="24" y="2"/>
                    <a:pt x="29" y="9"/>
                    <a:pt x="28" y="16"/>
                  </a:cubicBezTo>
                  <a:close/>
                </a:path>
              </a:pathLst>
            </a:cu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97" name="Freeform 95">
              <a:extLst>
                <a:ext uri="{FF2B5EF4-FFF2-40B4-BE49-F238E27FC236}">
                  <a16:creationId xmlns:a16="http://schemas.microsoft.com/office/drawing/2014/main" id="{9CC78D8C-0EDF-4E45-BE60-CB280F0473E9}"/>
                </a:ext>
              </a:extLst>
            </p:cNvPr>
            <p:cNvSpPr>
              <a:spLocks/>
            </p:cNvSpPr>
            <p:nvPr/>
          </p:nvSpPr>
          <p:spPr bwMode="auto">
            <a:xfrm>
              <a:off x="5829915" y="3492118"/>
              <a:ext cx="50638" cy="169702"/>
            </a:xfrm>
            <a:custGeom>
              <a:avLst/>
              <a:gdLst>
                <a:gd name="T0" fmla="*/ 27 w 27"/>
                <a:gd name="T1" fmla="*/ 90 h 91"/>
                <a:gd name="T2" fmla="*/ 12 w 27"/>
                <a:gd name="T3" fmla="*/ 14 h 91"/>
                <a:gd name="T4" fmla="*/ 1 w 27"/>
                <a:gd name="T5" fmla="*/ 0 h 91"/>
                <a:gd name="T6" fmla="*/ 17 w 27"/>
                <a:gd name="T7" fmla="*/ 91 h 91"/>
                <a:gd name="T8" fmla="*/ 27 w 27"/>
                <a:gd name="T9" fmla="*/ 90 h 91"/>
              </a:gdLst>
              <a:ahLst/>
              <a:cxnLst>
                <a:cxn ang="0">
                  <a:pos x="T0" y="T1"/>
                </a:cxn>
                <a:cxn ang="0">
                  <a:pos x="T2" y="T3"/>
                </a:cxn>
                <a:cxn ang="0">
                  <a:pos x="T4" y="T5"/>
                </a:cxn>
                <a:cxn ang="0">
                  <a:pos x="T6" y="T7"/>
                </a:cxn>
                <a:cxn ang="0">
                  <a:pos x="T8" y="T9"/>
                </a:cxn>
              </a:cxnLst>
              <a:rect l="0" t="0" r="r" b="b"/>
              <a:pathLst>
                <a:path w="27" h="91">
                  <a:moveTo>
                    <a:pt x="27" y="90"/>
                  </a:moveTo>
                  <a:cubicBezTo>
                    <a:pt x="27" y="90"/>
                    <a:pt x="12" y="14"/>
                    <a:pt x="12" y="14"/>
                  </a:cubicBezTo>
                  <a:cubicBezTo>
                    <a:pt x="12" y="14"/>
                    <a:pt x="3" y="0"/>
                    <a:pt x="1" y="0"/>
                  </a:cubicBezTo>
                  <a:cubicBezTo>
                    <a:pt x="0" y="0"/>
                    <a:pt x="17" y="91"/>
                    <a:pt x="17" y="91"/>
                  </a:cubicBezTo>
                  <a:lnTo>
                    <a:pt x="27" y="90"/>
                  </a:lnTo>
                  <a:close/>
                </a:path>
              </a:pathLst>
            </a:cu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98" name="Freeform 96">
              <a:extLst>
                <a:ext uri="{FF2B5EF4-FFF2-40B4-BE49-F238E27FC236}">
                  <a16:creationId xmlns:a16="http://schemas.microsoft.com/office/drawing/2014/main" id="{D6B0DEFB-ED6D-45F5-AEF4-416EAC0AF3EC}"/>
                </a:ext>
              </a:extLst>
            </p:cNvPr>
            <p:cNvSpPr>
              <a:spLocks/>
            </p:cNvSpPr>
            <p:nvPr/>
          </p:nvSpPr>
          <p:spPr bwMode="auto">
            <a:xfrm>
              <a:off x="5865498" y="3519490"/>
              <a:ext cx="109485" cy="146436"/>
            </a:xfrm>
            <a:custGeom>
              <a:avLst/>
              <a:gdLst>
                <a:gd name="T0" fmla="*/ 1 w 80"/>
                <a:gd name="T1" fmla="*/ 99 h 107"/>
                <a:gd name="T2" fmla="*/ 60 w 80"/>
                <a:gd name="T3" fmla="*/ 13 h 107"/>
                <a:gd name="T4" fmla="*/ 80 w 80"/>
                <a:gd name="T5" fmla="*/ 0 h 107"/>
                <a:gd name="T6" fmla="*/ 71 w 80"/>
                <a:gd name="T7" fmla="*/ 21 h 107"/>
                <a:gd name="T8" fmla="*/ 12 w 80"/>
                <a:gd name="T9" fmla="*/ 107 h 107"/>
                <a:gd name="T10" fmla="*/ 0 w 80"/>
                <a:gd name="T11" fmla="*/ 100 h 107"/>
                <a:gd name="T12" fmla="*/ 1 w 80"/>
                <a:gd name="T13" fmla="*/ 99 h 107"/>
              </a:gdLst>
              <a:ahLst/>
              <a:cxnLst>
                <a:cxn ang="0">
                  <a:pos x="T0" y="T1"/>
                </a:cxn>
                <a:cxn ang="0">
                  <a:pos x="T2" y="T3"/>
                </a:cxn>
                <a:cxn ang="0">
                  <a:pos x="T4" y="T5"/>
                </a:cxn>
                <a:cxn ang="0">
                  <a:pos x="T6" y="T7"/>
                </a:cxn>
                <a:cxn ang="0">
                  <a:pos x="T8" y="T9"/>
                </a:cxn>
                <a:cxn ang="0">
                  <a:pos x="T10" y="T11"/>
                </a:cxn>
                <a:cxn ang="0">
                  <a:pos x="T12" y="T13"/>
                </a:cxn>
              </a:cxnLst>
              <a:rect l="0" t="0" r="r" b="b"/>
              <a:pathLst>
                <a:path w="80" h="107">
                  <a:moveTo>
                    <a:pt x="1" y="99"/>
                  </a:moveTo>
                  <a:lnTo>
                    <a:pt x="60" y="13"/>
                  </a:lnTo>
                  <a:lnTo>
                    <a:pt x="80" y="0"/>
                  </a:lnTo>
                  <a:lnTo>
                    <a:pt x="71" y="21"/>
                  </a:lnTo>
                  <a:lnTo>
                    <a:pt x="12" y="107"/>
                  </a:lnTo>
                  <a:lnTo>
                    <a:pt x="0" y="100"/>
                  </a:lnTo>
                  <a:lnTo>
                    <a:pt x="1" y="99"/>
                  </a:lnTo>
                  <a:close/>
                </a:path>
              </a:pathLst>
            </a:cu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99" name="Freeform 97">
              <a:extLst>
                <a:ext uri="{FF2B5EF4-FFF2-40B4-BE49-F238E27FC236}">
                  <a16:creationId xmlns:a16="http://schemas.microsoft.com/office/drawing/2014/main" id="{289C1E55-DE03-45FE-9A9A-F61535B2A55D}"/>
                </a:ext>
              </a:extLst>
            </p:cNvPr>
            <p:cNvSpPr>
              <a:spLocks/>
            </p:cNvSpPr>
            <p:nvPr/>
          </p:nvSpPr>
          <p:spPr bwMode="auto">
            <a:xfrm>
              <a:off x="5855919" y="3689191"/>
              <a:ext cx="13685" cy="27372"/>
            </a:xfrm>
            <a:custGeom>
              <a:avLst/>
              <a:gdLst>
                <a:gd name="T0" fmla="*/ 2 w 7"/>
                <a:gd name="T1" fmla="*/ 3 h 15"/>
                <a:gd name="T2" fmla="*/ 5 w 7"/>
                <a:gd name="T3" fmla="*/ 1 h 15"/>
                <a:gd name="T4" fmla="*/ 7 w 7"/>
                <a:gd name="T5" fmla="*/ 3 h 15"/>
                <a:gd name="T6" fmla="*/ 5 w 7"/>
                <a:gd name="T7" fmla="*/ 13 h 15"/>
                <a:gd name="T8" fmla="*/ 3 w 7"/>
                <a:gd name="T9" fmla="*/ 15 h 15"/>
                <a:gd name="T10" fmla="*/ 1 w 7"/>
                <a:gd name="T11" fmla="*/ 12 h 15"/>
                <a:gd name="T12" fmla="*/ 2 w 7"/>
                <a:gd name="T13" fmla="*/ 3 h 15"/>
              </a:gdLst>
              <a:ahLst/>
              <a:cxnLst>
                <a:cxn ang="0">
                  <a:pos x="T0" y="T1"/>
                </a:cxn>
                <a:cxn ang="0">
                  <a:pos x="T2" y="T3"/>
                </a:cxn>
                <a:cxn ang="0">
                  <a:pos x="T4" y="T5"/>
                </a:cxn>
                <a:cxn ang="0">
                  <a:pos x="T6" y="T7"/>
                </a:cxn>
                <a:cxn ang="0">
                  <a:pos x="T8" y="T9"/>
                </a:cxn>
                <a:cxn ang="0">
                  <a:pos x="T10" y="T11"/>
                </a:cxn>
                <a:cxn ang="0">
                  <a:pos x="T12" y="T13"/>
                </a:cxn>
              </a:cxnLst>
              <a:rect l="0" t="0" r="r" b="b"/>
              <a:pathLst>
                <a:path w="7" h="15">
                  <a:moveTo>
                    <a:pt x="2" y="3"/>
                  </a:moveTo>
                  <a:cubicBezTo>
                    <a:pt x="3" y="1"/>
                    <a:pt x="4" y="0"/>
                    <a:pt x="5" y="1"/>
                  </a:cubicBezTo>
                  <a:cubicBezTo>
                    <a:pt x="6" y="1"/>
                    <a:pt x="7" y="2"/>
                    <a:pt x="7" y="3"/>
                  </a:cubicBezTo>
                  <a:cubicBezTo>
                    <a:pt x="5" y="13"/>
                    <a:pt x="5" y="13"/>
                    <a:pt x="5" y="13"/>
                  </a:cubicBezTo>
                  <a:cubicBezTo>
                    <a:pt x="5" y="14"/>
                    <a:pt x="4" y="15"/>
                    <a:pt x="3" y="15"/>
                  </a:cubicBezTo>
                  <a:cubicBezTo>
                    <a:pt x="1" y="15"/>
                    <a:pt x="0" y="13"/>
                    <a:pt x="1" y="12"/>
                  </a:cubicBezTo>
                  <a:lnTo>
                    <a:pt x="2" y="3"/>
                  </a:lnTo>
                  <a:close/>
                </a:path>
              </a:pathLst>
            </a:custGeom>
            <a:grp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100" name="Freeform 98">
              <a:extLst>
                <a:ext uri="{FF2B5EF4-FFF2-40B4-BE49-F238E27FC236}">
                  <a16:creationId xmlns:a16="http://schemas.microsoft.com/office/drawing/2014/main" id="{F67D3F9A-CFB5-45E8-8CBC-F33CF0341853}"/>
                </a:ext>
              </a:extLst>
            </p:cNvPr>
            <p:cNvSpPr>
              <a:spLocks noEditPoints="1"/>
            </p:cNvSpPr>
            <p:nvPr/>
          </p:nvSpPr>
          <p:spPr bwMode="auto">
            <a:xfrm>
              <a:off x="5812125" y="2302838"/>
              <a:ext cx="190230" cy="203917"/>
            </a:xfrm>
            <a:custGeom>
              <a:avLst/>
              <a:gdLst>
                <a:gd name="T0" fmla="*/ 78 w 101"/>
                <a:gd name="T1" fmla="*/ 50 h 109"/>
                <a:gd name="T2" fmla="*/ 76 w 101"/>
                <a:gd name="T3" fmla="*/ 62 h 109"/>
                <a:gd name="T4" fmla="*/ 76 w 101"/>
                <a:gd name="T5" fmla="*/ 73 h 109"/>
                <a:gd name="T6" fmla="*/ 78 w 101"/>
                <a:gd name="T7" fmla="*/ 73 h 109"/>
                <a:gd name="T8" fmla="*/ 86 w 101"/>
                <a:gd name="T9" fmla="*/ 86 h 109"/>
                <a:gd name="T10" fmla="*/ 76 w 101"/>
                <a:gd name="T11" fmla="*/ 79 h 109"/>
                <a:gd name="T12" fmla="*/ 76 w 101"/>
                <a:gd name="T13" fmla="*/ 22 h 109"/>
                <a:gd name="T14" fmla="*/ 86 w 101"/>
                <a:gd name="T15" fmla="*/ 15 h 109"/>
                <a:gd name="T16" fmla="*/ 78 w 101"/>
                <a:gd name="T17" fmla="*/ 27 h 109"/>
                <a:gd name="T18" fmla="*/ 76 w 101"/>
                <a:gd name="T19" fmla="*/ 28 h 109"/>
                <a:gd name="T20" fmla="*/ 99 w 101"/>
                <a:gd name="T21" fmla="*/ 48 h 109"/>
                <a:gd name="T22" fmla="*/ 84 w 101"/>
                <a:gd name="T23" fmla="*/ 50 h 109"/>
                <a:gd name="T24" fmla="*/ 99 w 101"/>
                <a:gd name="T25" fmla="*/ 53 h 109"/>
                <a:gd name="T26" fmla="*/ 99 w 101"/>
                <a:gd name="T27" fmla="*/ 48 h 109"/>
                <a:gd name="T28" fmla="*/ 53 w 101"/>
                <a:gd name="T29" fmla="*/ 109 h 109"/>
                <a:gd name="T30" fmla="*/ 66 w 101"/>
                <a:gd name="T31" fmla="*/ 73 h 109"/>
                <a:gd name="T32" fmla="*/ 76 w 101"/>
                <a:gd name="T33" fmla="*/ 38 h 109"/>
                <a:gd name="T34" fmla="*/ 51 w 101"/>
                <a:gd name="T35" fmla="*/ 28 h 109"/>
                <a:gd name="T36" fmla="*/ 73 w 101"/>
                <a:gd name="T37" fmla="*/ 50 h 109"/>
                <a:gd name="T38" fmla="*/ 62 w 101"/>
                <a:gd name="T39" fmla="*/ 69 h 109"/>
                <a:gd name="T40" fmla="*/ 61 w 101"/>
                <a:gd name="T41" fmla="*/ 84 h 109"/>
                <a:gd name="T42" fmla="*/ 51 w 101"/>
                <a:gd name="T43" fmla="*/ 109 h 109"/>
                <a:gd name="T44" fmla="*/ 76 w 101"/>
                <a:gd name="T45" fmla="*/ 28 h 109"/>
                <a:gd name="T46" fmla="*/ 74 w 101"/>
                <a:gd name="T47" fmla="*/ 23 h 109"/>
                <a:gd name="T48" fmla="*/ 76 w 101"/>
                <a:gd name="T49" fmla="*/ 73 h 109"/>
                <a:gd name="T50" fmla="*/ 74 w 101"/>
                <a:gd name="T51" fmla="*/ 77 h 109"/>
                <a:gd name="T52" fmla="*/ 76 w 101"/>
                <a:gd name="T53" fmla="*/ 73 h 109"/>
                <a:gd name="T54" fmla="*/ 51 w 101"/>
                <a:gd name="T55" fmla="*/ 0 h 109"/>
                <a:gd name="T56" fmla="*/ 53 w 101"/>
                <a:gd name="T57" fmla="*/ 2 h 109"/>
                <a:gd name="T58" fmla="*/ 51 w 101"/>
                <a:gd name="T59" fmla="*/ 17 h 109"/>
                <a:gd name="T60" fmla="*/ 51 w 101"/>
                <a:gd name="T61" fmla="*/ 22 h 109"/>
                <a:gd name="T62" fmla="*/ 26 w 101"/>
                <a:gd name="T63" fmla="*/ 62 h 109"/>
                <a:gd name="T64" fmla="*/ 35 w 101"/>
                <a:gd name="T65" fmla="*/ 95 h 109"/>
                <a:gd name="T66" fmla="*/ 51 w 101"/>
                <a:gd name="T67" fmla="*/ 109 h 109"/>
                <a:gd name="T68" fmla="*/ 41 w 101"/>
                <a:gd name="T69" fmla="*/ 84 h 109"/>
                <a:gd name="T70" fmla="*/ 40 w 101"/>
                <a:gd name="T71" fmla="*/ 69 h 109"/>
                <a:gd name="T72" fmla="*/ 35 w 101"/>
                <a:gd name="T73" fmla="*/ 35 h 109"/>
                <a:gd name="T74" fmla="*/ 51 w 101"/>
                <a:gd name="T75" fmla="*/ 22 h 109"/>
                <a:gd name="T76" fmla="*/ 51 w 101"/>
                <a:gd name="T77" fmla="*/ 17 h 109"/>
                <a:gd name="T78" fmla="*/ 48 w 101"/>
                <a:gd name="T79" fmla="*/ 2 h 109"/>
                <a:gd name="T80" fmla="*/ 26 w 101"/>
                <a:gd name="T81" fmla="*/ 79 h 109"/>
                <a:gd name="T82" fmla="*/ 28 w 101"/>
                <a:gd name="T83" fmla="*/ 73 h 109"/>
                <a:gd name="T84" fmla="*/ 26 w 101"/>
                <a:gd name="T85" fmla="*/ 79 h 109"/>
                <a:gd name="T86" fmla="*/ 26 w 101"/>
                <a:gd name="T87" fmla="*/ 21 h 109"/>
                <a:gd name="T88" fmla="*/ 28 w 101"/>
                <a:gd name="T89" fmla="*/ 27 h 109"/>
                <a:gd name="T90" fmla="*/ 26 w 101"/>
                <a:gd name="T91" fmla="*/ 38 h 109"/>
                <a:gd name="T92" fmla="*/ 26 w 101"/>
                <a:gd name="T93" fmla="*/ 62 h 109"/>
                <a:gd name="T94" fmla="*/ 26 w 101"/>
                <a:gd name="T95" fmla="*/ 21 h 109"/>
                <a:gd name="T96" fmla="*/ 24 w 101"/>
                <a:gd name="T97" fmla="*/ 27 h 109"/>
                <a:gd name="T98" fmla="*/ 15 w 101"/>
                <a:gd name="T99" fmla="*/ 18 h 109"/>
                <a:gd name="T100" fmla="*/ 19 w 101"/>
                <a:gd name="T101" fmla="*/ 15 h 109"/>
                <a:gd name="T102" fmla="*/ 26 w 101"/>
                <a:gd name="T103" fmla="*/ 73 h 109"/>
                <a:gd name="T104" fmla="*/ 19 w 101"/>
                <a:gd name="T105" fmla="*/ 86 h 109"/>
                <a:gd name="T106" fmla="*/ 15 w 101"/>
                <a:gd name="T107" fmla="*/ 82 h 109"/>
                <a:gd name="T108" fmla="*/ 24 w 101"/>
                <a:gd name="T109" fmla="*/ 73 h 109"/>
                <a:gd name="T110" fmla="*/ 18 w 101"/>
                <a:gd name="T111" fmla="*/ 50 h 109"/>
                <a:gd name="T112" fmla="*/ 15 w 101"/>
                <a:gd name="T113" fmla="*/ 48 h 109"/>
                <a:gd name="T114" fmla="*/ 0 w 101"/>
                <a:gd name="T115" fmla="*/ 50 h 109"/>
                <a:gd name="T116" fmla="*/ 15 w 101"/>
                <a:gd name="T117" fmla="*/ 5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109">
                  <a:moveTo>
                    <a:pt x="76" y="62"/>
                  </a:moveTo>
                  <a:cubicBezTo>
                    <a:pt x="78" y="58"/>
                    <a:pt x="78" y="54"/>
                    <a:pt x="78" y="50"/>
                  </a:cubicBezTo>
                  <a:cubicBezTo>
                    <a:pt x="78" y="46"/>
                    <a:pt x="78" y="42"/>
                    <a:pt x="76" y="38"/>
                  </a:cubicBezTo>
                  <a:cubicBezTo>
                    <a:pt x="76" y="62"/>
                    <a:pt x="76" y="62"/>
                    <a:pt x="76" y="62"/>
                  </a:cubicBezTo>
                  <a:close/>
                  <a:moveTo>
                    <a:pt x="76" y="79"/>
                  </a:moveTo>
                  <a:cubicBezTo>
                    <a:pt x="76" y="73"/>
                    <a:pt x="76" y="73"/>
                    <a:pt x="76" y="73"/>
                  </a:cubicBezTo>
                  <a:cubicBezTo>
                    <a:pt x="77" y="73"/>
                    <a:pt x="77" y="73"/>
                    <a:pt x="78" y="73"/>
                  </a:cubicBezTo>
                  <a:cubicBezTo>
                    <a:pt x="78" y="73"/>
                    <a:pt x="78" y="73"/>
                    <a:pt x="78" y="73"/>
                  </a:cubicBezTo>
                  <a:cubicBezTo>
                    <a:pt x="86" y="82"/>
                    <a:pt x="86" y="82"/>
                    <a:pt x="86" y="82"/>
                  </a:cubicBezTo>
                  <a:cubicBezTo>
                    <a:pt x="87" y="83"/>
                    <a:pt x="87" y="85"/>
                    <a:pt x="86" y="86"/>
                  </a:cubicBezTo>
                  <a:cubicBezTo>
                    <a:pt x="85" y="87"/>
                    <a:pt x="84" y="87"/>
                    <a:pt x="83" y="86"/>
                  </a:cubicBezTo>
                  <a:cubicBezTo>
                    <a:pt x="76" y="79"/>
                    <a:pt x="76" y="79"/>
                    <a:pt x="76" y="79"/>
                  </a:cubicBezTo>
                  <a:close/>
                  <a:moveTo>
                    <a:pt x="76" y="28"/>
                  </a:moveTo>
                  <a:cubicBezTo>
                    <a:pt x="76" y="22"/>
                    <a:pt x="76" y="22"/>
                    <a:pt x="76" y="22"/>
                  </a:cubicBezTo>
                  <a:cubicBezTo>
                    <a:pt x="83" y="15"/>
                    <a:pt x="83" y="15"/>
                    <a:pt x="83" y="15"/>
                  </a:cubicBezTo>
                  <a:cubicBezTo>
                    <a:pt x="84" y="14"/>
                    <a:pt x="85" y="14"/>
                    <a:pt x="86" y="15"/>
                  </a:cubicBezTo>
                  <a:cubicBezTo>
                    <a:pt x="87" y="16"/>
                    <a:pt x="87" y="17"/>
                    <a:pt x="86" y="18"/>
                  </a:cubicBezTo>
                  <a:cubicBezTo>
                    <a:pt x="78" y="27"/>
                    <a:pt x="78" y="27"/>
                    <a:pt x="78" y="27"/>
                  </a:cubicBezTo>
                  <a:cubicBezTo>
                    <a:pt x="78" y="27"/>
                    <a:pt x="78" y="27"/>
                    <a:pt x="78" y="27"/>
                  </a:cubicBezTo>
                  <a:cubicBezTo>
                    <a:pt x="77" y="28"/>
                    <a:pt x="77" y="28"/>
                    <a:pt x="76" y="28"/>
                  </a:cubicBezTo>
                  <a:close/>
                  <a:moveTo>
                    <a:pt x="99" y="48"/>
                  </a:moveTo>
                  <a:cubicBezTo>
                    <a:pt x="99" y="48"/>
                    <a:pt x="99" y="48"/>
                    <a:pt x="99" y="48"/>
                  </a:cubicBezTo>
                  <a:cubicBezTo>
                    <a:pt x="86" y="48"/>
                    <a:pt x="86" y="48"/>
                    <a:pt x="86" y="48"/>
                  </a:cubicBezTo>
                  <a:cubicBezTo>
                    <a:pt x="85" y="48"/>
                    <a:pt x="84" y="49"/>
                    <a:pt x="84" y="50"/>
                  </a:cubicBezTo>
                  <a:cubicBezTo>
                    <a:pt x="84" y="52"/>
                    <a:pt x="85" y="53"/>
                    <a:pt x="86" y="53"/>
                  </a:cubicBezTo>
                  <a:cubicBezTo>
                    <a:pt x="99" y="53"/>
                    <a:pt x="99" y="53"/>
                    <a:pt x="99" y="53"/>
                  </a:cubicBezTo>
                  <a:cubicBezTo>
                    <a:pt x="100" y="53"/>
                    <a:pt x="101" y="52"/>
                    <a:pt x="101" y="50"/>
                  </a:cubicBezTo>
                  <a:cubicBezTo>
                    <a:pt x="101" y="49"/>
                    <a:pt x="100" y="48"/>
                    <a:pt x="99" y="48"/>
                  </a:cubicBezTo>
                  <a:close/>
                  <a:moveTo>
                    <a:pt x="51" y="109"/>
                  </a:moveTo>
                  <a:cubicBezTo>
                    <a:pt x="53" y="109"/>
                    <a:pt x="53" y="109"/>
                    <a:pt x="53" y="109"/>
                  </a:cubicBezTo>
                  <a:cubicBezTo>
                    <a:pt x="60" y="109"/>
                    <a:pt x="66" y="103"/>
                    <a:pt x="66" y="95"/>
                  </a:cubicBezTo>
                  <a:cubicBezTo>
                    <a:pt x="66" y="73"/>
                    <a:pt x="66" y="73"/>
                    <a:pt x="66" y="73"/>
                  </a:cubicBezTo>
                  <a:cubicBezTo>
                    <a:pt x="70" y="70"/>
                    <a:pt x="74" y="67"/>
                    <a:pt x="76" y="62"/>
                  </a:cubicBezTo>
                  <a:cubicBezTo>
                    <a:pt x="76" y="38"/>
                    <a:pt x="76" y="38"/>
                    <a:pt x="76" y="38"/>
                  </a:cubicBezTo>
                  <a:cubicBezTo>
                    <a:pt x="71" y="29"/>
                    <a:pt x="62" y="22"/>
                    <a:pt x="51" y="22"/>
                  </a:cubicBezTo>
                  <a:cubicBezTo>
                    <a:pt x="51" y="28"/>
                    <a:pt x="51" y="28"/>
                    <a:pt x="51" y="28"/>
                  </a:cubicBezTo>
                  <a:cubicBezTo>
                    <a:pt x="57" y="28"/>
                    <a:pt x="62" y="31"/>
                    <a:pt x="66" y="35"/>
                  </a:cubicBezTo>
                  <a:cubicBezTo>
                    <a:pt x="70" y="39"/>
                    <a:pt x="73" y="44"/>
                    <a:pt x="73" y="50"/>
                  </a:cubicBezTo>
                  <a:cubicBezTo>
                    <a:pt x="73" y="58"/>
                    <a:pt x="68" y="65"/>
                    <a:pt x="62" y="69"/>
                  </a:cubicBezTo>
                  <a:cubicBezTo>
                    <a:pt x="62" y="69"/>
                    <a:pt x="62" y="69"/>
                    <a:pt x="62" y="69"/>
                  </a:cubicBezTo>
                  <a:cubicBezTo>
                    <a:pt x="61" y="70"/>
                    <a:pt x="61" y="71"/>
                    <a:pt x="61" y="72"/>
                  </a:cubicBezTo>
                  <a:cubicBezTo>
                    <a:pt x="61" y="84"/>
                    <a:pt x="61" y="84"/>
                    <a:pt x="61" y="84"/>
                  </a:cubicBezTo>
                  <a:cubicBezTo>
                    <a:pt x="51" y="84"/>
                    <a:pt x="51" y="84"/>
                    <a:pt x="51" y="84"/>
                  </a:cubicBezTo>
                  <a:cubicBezTo>
                    <a:pt x="51" y="109"/>
                    <a:pt x="51" y="109"/>
                    <a:pt x="51" y="109"/>
                  </a:cubicBezTo>
                  <a:close/>
                  <a:moveTo>
                    <a:pt x="76" y="22"/>
                  </a:moveTo>
                  <a:cubicBezTo>
                    <a:pt x="76" y="28"/>
                    <a:pt x="76" y="28"/>
                    <a:pt x="76" y="28"/>
                  </a:cubicBezTo>
                  <a:cubicBezTo>
                    <a:pt x="75" y="28"/>
                    <a:pt x="75" y="28"/>
                    <a:pt x="74" y="27"/>
                  </a:cubicBezTo>
                  <a:cubicBezTo>
                    <a:pt x="73" y="26"/>
                    <a:pt x="73" y="24"/>
                    <a:pt x="74" y="23"/>
                  </a:cubicBezTo>
                  <a:cubicBezTo>
                    <a:pt x="76" y="22"/>
                    <a:pt x="76" y="22"/>
                    <a:pt x="76" y="22"/>
                  </a:cubicBezTo>
                  <a:close/>
                  <a:moveTo>
                    <a:pt x="76" y="73"/>
                  </a:moveTo>
                  <a:cubicBezTo>
                    <a:pt x="76" y="79"/>
                    <a:pt x="76" y="79"/>
                    <a:pt x="76" y="79"/>
                  </a:cubicBezTo>
                  <a:cubicBezTo>
                    <a:pt x="74" y="77"/>
                    <a:pt x="74" y="77"/>
                    <a:pt x="74" y="77"/>
                  </a:cubicBezTo>
                  <a:cubicBezTo>
                    <a:pt x="73" y="76"/>
                    <a:pt x="73" y="74"/>
                    <a:pt x="74" y="73"/>
                  </a:cubicBezTo>
                  <a:cubicBezTo>
                    <a:pt x="75" y="73"/>
                    <a:pt x="75" y="73"/>
                    <a:pt x="76" y="73"/>
                  </a:cubicBezTo>
                  <a:close/>
                  <a:moveTo>
                    <a:pt x="51" y="17"/>
                  </a:moveTo>
                  <a:cubicBezTo>
                    <a:pt x="51" y="0"/>
                    <a:pt x="51" y="0"/>
                    <a:pt x="51" y="0"/>
                  </a:cubicBezTo>
                  <a:cubicBezTo>
                    <a:pt x="51" y="0"/>
                    <a:pt x="51" y="0"/>
                    <a:pt x="51" y="0"/>
                  </a:cubicBezTo>
                  <a:cubicBezTo>
                    <a:pt x="52" y="0"/>
                    <a:pt x="53" y="1"/>
                    <a:pt x="53" y="2"/>
                  </a:cubicBezTo>
                  <a:cubicBezTo>
                    <a:pt x="53" y="15"/>
                    <a:pt x="53" y="15"/>
                    <a:pt x="53" y="15"/>
                  </a:cubicBezTo>
                  <a:cubicBezTo>
                    <a:pt x="53" y="16"/>
                    <a:pt x="52" y="17"/>
                    <a:pt x="51" y="17"/>
                  </a:cubicBezTo>
                  <a:cubicBezTo>
                    <a:pt x="51" y="17"/>
                    <a:pt x="51" y="17"/>
                    <a:pt x="51" y="17"/>
                  </a:cubicBezTo>
                  <a:close/>
                  <a:moveTo>
                    <a:pt x="51" y="22"/>
                  </a:moveTo>
                  <a:cubicBezTo>
                    <a:pt x="40" y="22"/>
                    <a:pt x="30" y="29"/>
                    <a:pt x="26" y="38"/>
                  </a:cubicBezTo>
                  <a:cubicBezTo>
                    <a:pt x="26" y="62"/>
                    <a:pt x="26" y="62"/>
                    <a:pt x="26" y="62"/>
                  </a:cubicBezTo>
                  <a:cubicBezTo>
                    <a:pt x="28" y="67"/>
                    <a:pt x="31" y="71"/>
                    <a:pt x="35" y="74"/>
                  </a:cubicBezTo>
                  <a:cubicBezTo>
                    <a:pt x="35" y="95"/>
                    <a:pt x="35" y="95"/>
                    <a:pt x="35" y="95"/>
                  </a:cubicBezTo>
                  <a:cubicBezTo>
                    <a:pt x="35" y="103"/>
                    <a:pt x="42" y="109"/>
                    <a:pt x="49" y="109"/>
                  </a:cubicBezTo>
                  <a:cubicBezTo>
                    <a:pt x="51" y="109"/>
                    <a:pt x="51" y="109"/>
                    <a:pt x="51" y="109"/>
                  </a:cubicBezTo>
                  <a:cubicBezTo>
                    <a:pt x="51" y="84"/>
                    <a:pt x="51" y="84"/>
                    <a:pt x="51" y="84"/>
                  </a:cubicBezTo>
                  <a:cubicBezTo>
                    <a:pt x="41" y="84"/>
                    <a:pt x="41" y="84"/>
                    <a:pt x="41" y="84"/>
                  </a:cubicBezTo>
                  <a:cubicBezTo>
                    <a:pt x="41" y="72"/>
                    <a:pt x="41" y="72"/>
                    <a:pt x="41" y="72"/>
                  </a:cubicBezTo>
                  <a:cubicBezTo>
                    <a:pt x="41" y="71"/>
                    <a:pt x="41" y="70"/>
                    <a:pt x="40" y="69"/>
                  </a:cubicBezTo>
                  <a:cubicBezTo>
                    <a:pt x="33" y="66"/>
                    <a:pt x="28" y="58"/>
                    <a:pt x="28" y="50"/>
                  </a:cubicBezTo>
                  <a:cubicBezTo>
                    <a:pt x="28" y="44"/>
                    <a:pt x="31" y="39"/>
                    <a:pt x="35" y="35"/>
                  </a:cubicBezTo>
                  <a:cubicBezTo>
                    <a:pt x="39" y="31"/>
                    <a:pt x="44" y="28"/>
                    <a:pt x="51" y="28"/>
                  </a:cubicBezTo>
                  <a:cubicBezTo>
                    <a:pt x="51" y="22"/>
                    <a:pt x="51" y="22"/>
                    <a:pt x="51" y="22"/>
                  </a:cubicBezTo>
                  <a:close/>
                  <a:moveTo>
                    <a:pt x="51" y="0"/>
                  </a:moveTo>
                  <a:cubicBezTo>
                    <a:pt x="51" y="17"/>
                    <a:pt x="51" y="17"/>
                    <a:pt x="51" y="17"/>
                  </a:cubicBezTo>
                  <a:cubicBezTo>
                    <a:pt x="49" y="17"/>
                    <a:pt x="48" y="16"/>
                    <a:pt x="48" y="15"/>
                  </a:cubicBezTo>
                  <a:cubicBezTo>
                    <a:pt x="48" y="2"/>
                    <a:pt x="48" y="2"/>
                    <a:pt x="48" y="2"/>
                  </a:cubicBezTo>
                  <a:cubicBezTo>
                    <a:pt x="48" y="1"/>
                    <a:pt x="49" y="0"/>
                    <a:pt x="51" y="0"/>
                  </a:cubicBezTo>
                  <a:close/>
                  <a:moveTo>
                    <a:pt x="26" y="79"/>
                  </a:moveTo>
                  <a:cubicBezTo>
                    <a:pt x="26" y="73"/>
                    <a:pt x="26" y="73"/>
                    <a:pt x="26" y="73"/>
                  </a:cubicBezTo>
                  <a:cubicBezTo>
                    <a:pt x="26" y="73"/>
                    <a:pt x="27" y="73"/>
                    <a:pt x="28" y="73"/>
                  </a:cubicBezTo>
                  <a:cubicBezTo>
                    <a:pt x="29" y="74"/>
                    <a:pt x="29" y="76"/>
                    <a:pt x="28" y="77"/>
                  </a:cubicBezTo>
                  <a:cubicBezTo>
                    <a:pt x="26" y="79"/>
                    <a:pt x="26" y="79"/>
                    <a:pt x="26" y="79"/>
                  </a:cubicBezTo>
                  <a:close/>
                  <a:moveTo>
                    <a:pt x="26" y="28"/>
                  </a:moveTo>
                  <a:cubicBezTo>
                    <a:pt x="26" y="21"/>
                    <a:pt x="26" y="21"/>
                    <a:pt x="26" y="21"/>
                  </a:cubicBezTo>
                  <a:cubicBezTo>
                    <a:pt x="28" y="23"/>
                    <a:pt x="28" y="23"/>
                    <a:pt x="28" y="23"/>
                  </a:cubicBezTo>
                  <a:cubicBezTo>
                    <a:pt x="29" y="24"/>
                    <a:pt x="29" y="26"/>
                    <a:pt x="28" y="27"/>
                  </a:cubicBezTo>
                  <a:cubicBezTo>
                    <a:pt x="27" y="28"/>
                    <a:pt x="26" y="28"/>
                    <a:pt x="26" y="28"/>
                  </a:cubicBezTo>
                  <a:close/>
                  <a:moveTo>
                    <a:pt x="26" y="38"/>
                  </a:moveTo>
                  <a:cubicBezTo>
                    <a:pt x="24" y="42"/>
                    <a:pt x="23" y="46"/>
                    <a:pt x="23" y="50"/>
                  </a:cubicBezTo>
                  <a:cubicBezTo>
                    <a:pt x="23" y="55"/>
                    <a:pt x="24" y="59"/>
                    <a:pt x="26" y="62"/>
                  </a:cubicBezTo>
                  <a:cubicBezTo>
                    <a:pt x="26" y="38"/>
                    <a:pt x="26" y="38"/>
                    <a:pt x="26" y="38"/>
                  </a:cubicBezTo>
                  <a:close/>
                  <a:moveTo>
                    <a:pt x="26" y="21"/>
                  </a:moveTo>
                  <a:cubicBezTo>
                    <a:pt x="26" y="28"/>
                    <a:pt x="26" y="28"/>
                    <a:pt x="26" y="28"/>
                  </a:cubicBezTo>
                  <a:cubicBezTo>
                    <a:pt x="25" y="28"/>
                    <a:pt x="24" y="27"/>
                    <a:pt x="24" y="27"/>
                  </a:cubicBezTo>
                  <a:cubicBezTo>
                    <a:pt x="24" y="27"/>
                    <a:pt x="24" y="27"/>
                    <a:pt x="24" y="27"/>
                  </a:cubicBezTo>
                  <a:cubicBezTo>
                    <a:pt x="15" y="18"/>
                    <a:pt x="15" y="18"/>
                    <a:pt x="15" y="18"/>
                  </a:cubicBezTo>
                  <a:cubicBezTo>
                    <a:pt x="14" y="17"/>
                    <a:pt x="14" y="16"/>
                    <a:pt x="15" y="15"/>
                  </a:cubicBezTo>
                  <a:cubicBezTo>
                    <a:pt x="16" y="14"/>
                    <a:pt x="18" y="14"/>
                    <a:pt x="19" y="15"/>
                  </a:cubicBezTo>
                  <a:cubicBezTo>
                    <a:pt x="26" y="21"/>
                    <a:pt x="26" y="21"/>
                    <a:pt x="26" y="21"/>
                  </a:cubicBezTo>
                  <a:close/>
                  <a:moveTo>
                    <a:pt x="26" y="73"/>
                  </a:moveTo>
                  <a:cubicBezTo>
                    <a:pt x="26" y="79"/>
                    <a:pt x="26" y="79"/>
                    <a:pt x="26" y="79"/>
                  </a:cubicBezTo>
                  <a:cubicBezTo>
                    <a:pt x="19" y="86"/>
                    <a:pt x="19" y="86"/>
                    <a:pt x="19" y="86"/>
                  </a:cubicBezTo>
                  <a:cubicBezTo>
                    <a:pt x="18" y="87"/>
                    <a:pt x="16" y="87"/>
                    <a:pt x="15" y="86"/>
                  </a:cubicBezTo>
                  <a:cubicBezTo>
                    <a:pt x="14" y="85"/>
                    <a:pt x="14" y="83"/>
                    <a:pt x="15" y="82"/>
                  </a:cubicBezTo>
                  <a:cubicBezTo>
                    <a:pt x="24" y="73"/>
                    <a:pt x="24" y="73"/>
                    <a:pt x="24" y="73"/>
                  </a:cubicBezTo>
                  <a:cubicBezTo>
                    <a:pt x="24" y="73"/>
                    <a:pt x="24" y="73"/>
                    <a:pt x="24" y="73"/>
                  </a:cubicBezTo>
                  <a:cubicBezTo>
                    <a:pt x="24" y="73"/>
                    <a:pt x="25" y="73"/>
                    <a:pt x="26" y="73"/>
                  </a:cubicBezTo>
                  <a:close/>
                  <a:moveTo>
                    <a:pt x="18" y="50"/>
                  </a:moveTo>
                  <a:cubicBezTo>
                    <a:pt x="18" y="50"/>
                    <a:pt x="18" y="50"/>
                    <a:pt x="18" y="50"/>
                  </a:cubicBezTo>
                  <a:cubicBezTo>
                    <a:pt x="18" y="49"/>
                    <a:pt x="17" y="48"/>
                    <a:pt x="15" y="48"/>
                  </a:cubicBezTo>
                  <a:cubicBezTo>
                    <a:pt x="3" y="48"/>
                    <a:pt x="3" y="48"/>
                    <a:pt x="3" y="48"/>
                  </a:cubicBezTo>
                  <a:cubicBezTo>
                    <a:pt x="2" y="48"/>
                    <a:pt x="0" y="49"/>
                    <a:pt x="0" y="50"/>
                  </a:cubicBezTo>
                  <a:cubicBezTo>
                    <a:pt x="0" y="52"/>
                    <a:pt x="2" y="53"/>
                    <a:pt x="3" y="53"/>
                  </a:cubicBezTo>
                  <a:cubicBezTo>
                    <a:pt x="15" y="53"/>
                    <a:pt x="15" y="53"/>
                    <a:pt x="15" y="53"/>
                  </a:cubicBezTo>
                  <a:cubicBezTo>
                    <a:pt x="17" y="53"/>
                    <a:pt x="18" y="52"/>
                    <a:pt x="18" y="50"/>
                  </a:cubicBezTo>
                  <a:close/>
                </a:path>
              </a:pathLst>
            </a:custGeom>
            <a:grpFill/>
            <a:ln>
              <a:noFill/>
            </a:ln>
            <a:extLst/>
          </p:spPr>
          <p:txBody>
            <a:bodyPr vert="horz" wrap="square" lIns="68580" tIns="34290" rIns="68580" bIns="34290" numCol="1" anchor="t" anchorCtr="0" compatLnSpc="1">
              <a:prstTxWarp prst="textNoShape">
                <a:avLst/>
              </a:prstTxWarp>
            </a:bodyPr>
            <a:lstStyle/>
            <a:p>
              <a:endParaRPr lang="id-ID" sz="1350"/>
            </a:p>
          </p:txBody>
        </p:sp>
      </p:grpSp>
    </p:spTree>
    <p:extLst>
      <p:ext uri="{BB962C8B-B14F-4D97-AF65-F5344CB8AC3E}">
        <p14:creationId xmlns:p14="http://schemas.microsoft.com/office/powerpoint/2010/main" val="3242157146"/>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anim calcmode="lin" valueType="num">
                                      <p:cBhvr>
                                        <p:cTn id="14" dur="250" fill="hold"/>
                                        <p:tgtEl>
                                          <p:spTgt spid="3"/>
                                        </p:tgtEl>
                                        <p:attrNameLst>
                                          <p:attrName>ppt_x</p:attrName>
                                        </p:attrNameLst>
                                      </p:cBhvr>
                                      <p:tavLst>
                                        <p:tav tm="0">
                                          <p:val>
                                            <p:strVal val="#ppt_x"/>
                                          </p:val>
                                        </p:tav>
                                        <p:tav tm="100000">
                                          <p:val>
                                            <p:strVal val="#ppt_x"/>
                                          </p:val>
                                        </p:tav>
                                      </p:tavLst>
                                    </p:anim>
                                    <p:anim calcmode="lin" valueType="num">
                                      <p:cBhvr>
                                        <p:cTn id="15" dur="25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125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50"/>
                                        <p:tgtEl>
                                          <p:spTgt spid="6"/>
                                        </p:tgtEl>
                                      </p:cBhvr>
                                    </p:animEffect>
                                    <p:anim calcmode="lin" valueType="num">
                                      <p:cBhvr>
                                        <p:cTn id="20" dur="250" fill="hold"/>
                                        <p:tgtEl>
                                          <p:spTgt spid="6"/>
                                        </p:tgtEl>
                                        <p:attrNameLst>
                                          <p:attrName>ppt_x</p:attrName>
                                        </p:attrNameLst>
                                      </p:cBhvr>
                                      <p:tavLst>
                                        <p:tav tm="0">
                                          <p:val>
                                            <p:strVal val="#ppt_x"/>
                                          </p:val>
                                        </p:tav>
                                        <p:tav tm="100000">
                                          <p:val>
                                            <p:strVal val="#ppt_x"/>
                                          </p:val>
                                        </p:tav>
                                      </p:tavLst>
                                    </p:anim>
                                    <p:anim calcmode="lin" valueType="num">
                                      <p:cBhvr>
                                        <p:cTn id="21" dur="25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50"/>
                                        <p:tgtEl>
                                          <p:spTgt spid="9"/>
                                        </p:tgtEl>
                                      </p:cBhvr>
                                    </p:animEffect>
                                    <p:anim calcmode="lin" valueType="num">
                                      <p:cBhvr>
                                        <p:cTn id="26" dur="250" fill="hold"/>
                                        <p:tgtEl>
                                          <p:spTgt spid="9"/>
                                        </p:tgtEl>
                                        <p:attrNameLst>
                                          <p:attrName>ppt_x</p:attrName>
                                        </p:attrNameLst>
                                      </p:cBhvr>
                                      <p:tavLst>
                                        <p:tav tm="0">
                                          <p:val>
                                            <p:strVal val="#ppt_x"/>
                                          </p:val>
                                        </p:tav>
                                        <p:tav tm="100000">
                                          <p:val>
                                            <p:strVal val="#ppt_x"/>
                                          </p:val>
                                        </p:tav>
                                      </p:tavLst>
                                    </p:anim>
                                    <p:anim calcmode="lin" valueType="num">
                                      <p:cBhvr>
                                        <p:cTn id="27" dur="25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1750"/>
                            </p:stCondLst>
                            <p:childTnLst>
                              <p:par>
                                <p:cTn id="29" presetID="42"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250"/>
                                        <p:tgtEl>
                                          <p:spTgt spid="13"/>
                                        </p:tgtEl>
                                      </p:cBhvr>
                                    </p:animEffect>
                                    <p:anim calcmode="lin" valueType="num">
                                      <p:cBhvr>
                                        <p:cTn id="32" dur="250" fill="hold"/>
                                        <p:tgtEl>
                                          <p:spTgt spid="13"/>
                                        </p:tgtEl>
                                        <p:attrNameLst>
                                          <p:attrName>ppt_x</p:attrName>
                                        </p:attrNameLst>
                                      </p:cBhvr>
                                      <p:tavLst>
                                        <p:tav tm="0">
                                          <p:val>
                                            <p:strVal val="#ppt_x"/>
                                          </p:val>
                                        </p:tav>
                                        <p:tav tm="100000">
                                          <p:val>
                                            <p:strVal val="#ppt_x"/>
                                          </p:val>
                                        </p:tav>
                                      </p:tavLst>
                                    </p:anim>
                                    <p:anim calcmode="lin" valueType="num">
                                      <p:cBhvr>
                                        <p:cTn id="33" dur="250" fill="hold"/>
                                        <p:tgtEl>
                                          <p:spTgt spid="13"/>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2" presetClass="entr" presetSubtype="1"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0C0F37A-39AA-4AB9-87E8-FE24833AF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grpSp>
        <p:nvGrpSpPr>
          <p:cNvPr id="12" name="组合 11">
            <a:extLst>
              <a:ext uri="{FF2B5EF4-FFF2-40B4-BE49-F238E27FC236}">
                <a16:creationId xmlns:a16="http://schemas.microsoft.com/office/drawing/2014/main" id="{59681169-D6AE-4B97-AE84-AEA6F1214A30}"/>
              </a:ext>
            </a:extLst>
          </p:cNvPr>
          <p:cNvGrpSpPr/>
          <p:nvPr/>
        </p:nvGrpSpPr>
        <p:grpSpPr>
          <a:xfrm>
            <a:off x="3941762" y="2090055"/>
            <a:ext cx="4306888" cy="1038225"/>
            <a:chOff x="2363143" y="777902"/>
            <a:chExt cx="7856764" cy="944894"/>
          </a:xfrm>
        </p:grpSpPr>
        <p:sp>
          <p:nvSpPr>
            <p:cNvPr id="13" name="矩形 259">
              <a:extLst>
                <a:ext uri="{FF2B5EF4-FFF2-40B4-BE49-F238E27FC236}">
                  <a16:creationId xmlns:a16="http://schemas.microsoft.com/office/drawing/2014/main" id="{376D1E94-A075-4F1F-AA93-86460E9F148B}"/>
                </a:ext>
              </a:extLst>
            </p:cNvPr>
            <p:cNvSpPr>
              <a:spLocks noChangeArrowheads="1"/>
            </p:cNvSpPr>
            <p:nvPr/>
          </p:nvSpPr>
          <p:spPr bwMode="auto">
            <a:xfrm>
              <a:off x="3136539" y="950461"/>
              <a:ext cx="6733608" cy="616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eaLnBrk="1" hangingPunct="1">
                <a:spcBef>
                  <a:spcPct val="20000"/>
                </a:spcBef>
                <a:buFont typeface="Arial" panose="020B0604020202020204" pitchFamily="34" charset="0"/>
                <a:buNone/>
              </a:pPr>
              <a:r>
                <a:rPr lang="zh-CN" altLang="en-US" sz="4400" b="1" spc="2000" dirty="0">
                  <a:solidFill>
                    <a:srgbClr val="61B7AE"/>
                  </a:solidFill>
                  <a:ea typeface="微软雅黑" panose="020B0503020204020204" pitchFamily="34" charset="-122"/>
                  <a:sym typeface="Calibri" panose="020F0502020204030204" pitchFamily="34" charset="0"/>
                </a:rPr>
                <a:t>第二部分</a:t>
              </a:r>
            </a:p>
          </p:txBody>
        </p:sp>
        <p:grpSp>
          <p:nvGrpSpPr>
            <p:cNvPr id="14" name="组合 13">
              <a:extLst>
                <a:ext uri="{FF2B5EF4-FFF2-40B4-BE49-F238E27FC236}">
                  <a16:creationId xmlns:a16="http://schemas.microsoft.com/office/drawing/2014/main" id="{A95E1E45-6953-4A0C-9C1B-09E9293003D2}"/>
                </a:ext>
              </a:extLst>
            </p:cNvPr>
            <p:cNvGrpSpPr/>
            <p:nvPr/>
          </p:nvGrpSpPr>
          <p:grpSpPr>
            <a:xfrm>
              <a:off x="2363143" y="777902"/>
              <a:ext cx="7856764" cy="944894"/>
              <a:chOff x="2802618" y="3136900"/>
              <a:chExt cx="6578600" cy="596554"/>
            </a:xfrm>
          </p:grpSpPr>
          <p:cxnSp>
            <p:nvCxnSpPr>
              <p:cNvPr id="15" name="直接连接符 14">
                <a:extLst>
                  <a:ext uri="{FF2B5EF4-FFF2-40B4-BE49-F238E27FC236}">
                    <a16:creationId xmlns:a16="http://schemas.microsoft.com/office/drawing/2014/main" id="{8E614D81-54DC-4432-8843-D433E036765B}"/>
                  </a:ext>
                </a:extLst>
              </p:cNvPr>
              <p:cNvCxnSpPr/>
              <p:nvPr/>
            </p:nvCxnSpPr>
            <p:spPr>
              <a:xfrm>
                <a:off x="2802618" y="3136900"/>
                <a:ext cx="6578600" cy="0"/>
              </a:xfrm>
              <a:prstGeom prst="line">
                <a:avLst/>
              </a:prstGeom>
              <a:ln>
                <a:solidFill>
                  <a:srgbClr val="61B7AE"/>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0C3F5F40-FDFF-442D-9155-200084321A96}"/>
                  </a:ext>
                </a:extLst>
              </p:cNvPr>
              <p:cNvCxnSpPr/>
              <p:nvPr/>
            </p:nvCxnSpPr>
            <p:spPr>
              <a:xfrm>
                <a:off x="2802618" y="3733454"/>
                <a:ext cx="6578600" cy="0"/>
              </a:xfrm>
              <a:prstGeom prst="line">
                <a:avLst/>
              </a:prstGeom>
              <a:ln>
                <a:solidFill>
                  <a:srgbClr val="61B7AE"/>
                </a:solidFill>
              </a:ln>
            </p:spPr>
            <p:style>
              <a:lnRef idx="1">
                <a:schemeClr val="accent1"/>
              </a:lnRef>
              <a:fillRef idx="0">
                <a:schemeClr val="accent1"/>
              </a:fillRef>
              <a:effectRef idx="0">
                <a:schemeClr val="accent1"/>
              </a:effectRef>
              <a:fontRef idx="minor">
                <a:schemeClr val="tx1"/>
              </a:fontRef>
            </p:style>
          </p:cxnSp>
        </p:grpSp>
      </p:grpSp>
      <p:sp>
        <p:nvSpPr>
          <p:cNvPr id="18" name="矩形 17">
            <a:extLst>
              <a:ext uri="{FF2B5EF4-FFF2-40B4-BE49-F238E27FC236}">
                <a16:creationId xmlns:a16="http://schemas.microsoft.com/office/drawing/2014/main" id="{4EE038D9-EB3B-45AF-85A4-3F08A136C36E}"/>
              </a:ext>
            </a:extLst>
          </p:cNvPr>
          <p:cNvSpPr/>
          <p:nvPr/>
        </p:nvSpPr>
        <p:spPr>
          <a:xfrm>
            <a:off x="3969966" y="3419719"/>
            <a:ext cx="4278684" cy="738664"/>
          </a:xfrm>
          <a:prstGeom prst="rect">
            <a:avLst/>
          </a:prstGeom>
        </p:spPr>
        <p:txBody>
          <a:bodyPr wrap="square" lIns="0" tIns="0" rIns="0" bIns="0">
            <a:spAutoFit/>
          </a:bodyPr>
          <a:lstStyle/>
          <a:p>
            <a:pPr algn="ctr" eaLnBrk="1" hangingPunct="1">
              <a:defRPr/>
            </a:pPr>
            <a:r>
              <a:rPr lang="zh-CN" altLang="en-US" sz="4800" b="1" noProof="1">
                <a:solidFill>
                  <a:srgbClr val="61B7AE"/>
                </a:solidFill>
                <a:latin typeface="Arial" panose="020B0604020202020204" pitchFamily="34" charset="0"/>
                <a:ea typeface="微软雅黑" panose="020B0503020204020204" pitchFamily="34" charset="-122"/>
                <a:cs typeface="+mn-ea"/>
                <a:sym typeface="Arial" panose="020B0604020202020204" pitchFamily="34" charset="0"/>
              </a:rPr>
              <a:t>工作完成情况</a:t>
            </a:r>
          </a:p>
        </p:txBody>
      </p:sp>
      <p:sp>
        <p:nvSpPr>
          <p:cNvPr id="19" name="TextBox 11">
            <a:extLst>
              <a:ext uri="{FF2B5EF4-FFF2-40B4-BE49-F238E27FC236}">
                <a16:creationId xmlns:a16="http://schemas.microsoft.com/office/drawing/2014/main" id="{B99B10B8-5F02-4324-8CD2-BC2EBF060ED9}"/>
              </a:ext>
            </a:extLst>
          </p:cNvPr>
          <p:cNvSpPr txBox="1"/>
          <p:nvPr/>
        </p:nvSpPr>
        <p:spPr>
          <a:xfrm>
            <a:off x="4208277" y="4202130"/>
            <a:ext cx="3852337" cy="292388"/>
          </a:xfrm>
          <a:prstGeom prst="rect">
            <a:avLst/>
          </a:prstGeom>
          <a:noFill/>
        </p:spPr>
        <p:txBody>
          <a:bodyPr wrap="none">
            <a:spAutoFit/>
          </a:bodyPr>
          <a:lstStyle/>
          <a:p>
            <a:pPr marL="0" lvl="1">
              <a:defRPr/>
            </a:pPr>
            <a:r>
              <a:rPr lang="zh-CN" altLang="en-US" sz="1300" noProof="1">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添加相关标题文字添加相关标题文字相关标题文字</a:t>
            </a:r>
            <a:endParaRPr lang="en-US" altLang="zh-CN" sz="1300" noProof="1">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2102341318"/>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16" presetClass="entr" presetSubtype="2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750"/>
                                        <p:tgtEl>
                                          <p:spTgt spid="12"/>
                                        </p:tgtEl>
                                      </p:cBhvr>
                                    </p:animEffect>
                                  </p:childTnLst>
                                </p:cTn>
                              </p:par>
                            </p:childTnLst>
                          </p:cTn>
                        </p:par>
                        <p:par>
                          <p:cTn id="12" fill="hold">
                            <p:stCondLst>
                              <p:cond delay="1500"/>
                            </p:stCondLst>
                            <p:childTnLst>
                              <p:par>
                                <p:cTn id="13" presetID="23" presetClass="entr" presetSubtype="32"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strVal val="4*#ppt_w"/>
                                          </p:val>
                                        </p:tav>
                                        <p:tav tm="100000">
                                          <p:val>
                                            <p:strVal val="#ppt_w"/>
                                          </p:val>
                                        </p:tav>
                                      </p:tavLst>
                                    </p:anim>
                                    <p:anim calcmode="lin" valueType="num">
                                      <p:cBhvr>
                                        <p:cTn id="16" dur="500" fill="hold"/>
                                        <p:tgtEl>
                                          <p:spTgt spid="18"/>
                                        </p:tgtEl>
                                        <p:attrNameLst>
                                          <p:attrName>ppt_h</p:attrName>
                                        </p:attrNameLst>
                                      </p:cBhvr>
                                      <p:tavLst>
                                        <p:tav tm="0">
                                          <p:val>
                                            <p:strVal val="4*#ppt_h"/>
                                          </p:val>
                                        </p:tav>
                                        <p:tav tm="100000">
                                          <p:val>
                                            <p:strVal val="#ppt_h"/>
                                          </p:val>
                                        </p:tav>
                                      </p:tavLst>
                                    </p:anim>
                                  </p:childTnLst>
                                </p:cTn>
                              </p:par>
                            </p:childTnLst>
                          </p:cTn>
                        </p:par>
                        <p:par>
                          <p:cTn id="17" fill="hold">
                            <p:stCondLst>
                              <p:cond delay="2000"/>
                            </p:stCondLst>
                            <p:childTnLst>
                              <p:par>
                                <p:cTn id="18" presetID="12" presetClass="entr" presetSubtype="8"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p:tgtEl>
                                          <p:spTgt spid="19"/>
                                        </p:tgtEl>
                                        <p:attrNameLst>
                                          <p:attrName>ppt_x</p:attrName>
                                        </p:attrNameLst>
                                      </p:cBhvr>
                                      <p:tavLst>
                                        <p:tav tm="0">
                                          <p:val>
                                            <p:strVal val="#ppt_x-#ppt_w*1.125000"/>
                                          </p:val>
                                        </p:tav>
                                        <p:tav tm="100000">
                                          <p:val>
                                            <p:strVal val="#ppt_x"/>
                                          </p:val>
                                        </p:tav>
                                      </p:tavLst>
                                    </p:anim>
                                    <p:animEffect transition="in" filter="wipe(right)">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5106</TotalTime>
  <Words>2611</Words>
  <Application>Microsoft Office PowerPoint</Application>
  <PresentationFormat>自定义</PresentationFormat>
  <Paragraphs>313</Paragraphs>
  <Slides>24</Slides>
  <Notes>24</Notes>
  <HiddenSlides>0</HiddenSlides>
  <MMClips>1</MMClips>
  <ScaleCrop>false</ScaleCrop>
  <HeadingPairs>
    <vt:vector size="6" baseType="variant">
      <vt:variant>
        <vt:lpstr>已用的字体</vt:lpstr>
      </vt:variant>
      <vt:variant>
        <vt:i4>22</vt:i4>
      </vt:variant>
      <vt:variant>
        <vt:lpstr>主题</vt:lpstr>
      </vt:variant>
      <vt:variant>
        <vt:i4>10</vt:i4>
      </vt:variant>
      <vt:variant>
        <vt:lpstr>幻灯片标题</vt:lpstr>
      </vt:variant>
      <vt:variant>
        <vt:i4>24</vt:i4>
      </vt:variant>
    </vt:vector>
  </HeadingPairs>
  <TitlesOfParts>
    <vt:vector size="56" baseType="lpstr">
      <vt:lpstr>Impact MT Std</vt:lpstr>
      <vt:lpstr>ITC Avant Garde Std Bk</vt:lpstr>
      <vt:lpstr>Lato Regular</vt:lpstr>
      <vt:lpstr>LiHei Pro</vt:lpstr>
      <vt:lpstr>Open Sans Extrabold</vt:lpstr>
      <vt:lpstr>Roboto Bold</vt:lpstr>
      <vt:lpstr>Signika</vt:lpstr>
      <vt:lpstr>等线</vt:lpstr>
      <vt:lpstr>等线 Light</vt:lpstr>
      <vt:lpstr>方正兰亭纤黑_GBK</vt:lpstr>
      <vt:lpstr>迷你简汉真广标</vt:lpstr>
      <vt:lpstr>思源黑体 CN Medium</vt:lpstr>
      <vt:lpstr>宋体</vt:lpstr>
      <vt:lpstr>微软雅黑</vt:lpstr>
      <vt:lpstr>张海山锐线体简</vt:lpstr>
      <vt:lpstr>Agency FB</vt:lpstr>
      <vt:lpstr>Arial</vt:lpstr>
      <vt:lpstr>Bradley Hand ITC</vt:lpstr>
      <vt:lpstr>Calibri</vt:lpstr>
      <vt:lpstr>Century Gothic</vt:lpstr>
      <vt:lpstr>Impact</vt:lpstr>
      <vt:lpstr>Times New Roman</vt: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商务ppt</dc:title>
  <dc:creator>lzj</dc:creator>
  <cp:lastModifiedBy>dreamsummit</cp:lastModifiedBy>
  <cp:revision>3195</cp:revision>
  <dcterms:created xsi:type="dcterms:W3CDTF">2015-12-01T09:06:39Z</dcterms:created>
  <dcterms:modified xsi:type="dcterms:W3CDTF">2017-12-19T12:14:59Z</dcterms:modified>
</cp:coreProperties>
</file>