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</p:sldIdLst>
  <p:sldSz cx="9144000" cy="5143500" type="screen16x9"/>
  <p:notesSz cx="7104063" cy="10234613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7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48555-BDD2-47B0-81E4-7793A3D17065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785" y="1279525"/>
            <a:ext cx="6140081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925BC-1108-4F64-938B-5C9116BAD24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925BC-1108-4F64-938B-5C9116BAD24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11"/>
            <a:ext cx="3276600" cy="2312959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440"/>
            <a:ext cx="3383973" cy="32387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344"/>
            <a:ext cx="3383973" cy="17136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3815"/>
            <a:ext cx="3366029" cy="11527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2017/12/19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1317458" y="1393480"/>
            <a:ext cx="6509984" cy="2547385"/>
          </a:xfrm>
          <a:custGeom>
            <a:avLst/>
            <a:gdLst>
              <a:gd name="connsiteX0" fmla="*/ 624840 w 9177251"/>
              <a:gd name="connsiteY0" fmla="*/ 0 h 3591098"/>
              <a:gd name="connsiteX1" fmla="*/ 8552411 w 9177251"/>
              <a:gd name="connsiteY1" fmla="*/ 0 h 3591098"/>
              <a:gd name="connsiteX2" fmla="*/ 9177251 w 9177251"/>
              <a:gd name="connsiteY2" fmla="*/ 624840 h 3591098"/>
              <a:gd name="connsiteX3" fmla="*/ 9177251 w 9177251"/>
              <a:gd name="connsiteY3" fmla="*/ 3008193 h 3591098"/>
              <a:gd name="connsiteX4" fmla="*/ 8565106 w 9177251"/>
              <a:gd name="connsiteY4" fmla="*/ 3507106 h 3591098"/>
              <a:gd name="connsiteX5" fmla="*/ 8556638 w 9177251"/>
              <a:gd name="connsiteY5" fmla="*/ 3591098 h 3591098"/>
              <a:gd name="connsiteX6" fmla="*/ 620613 w 9177251"/>
              <a:gd name="connsiteY6" fmla="*/ 3591098 h 3591098"/>
              <a:gd name="connsiteX7" fmla="*/ 612146 w 9177251"/>
              <a:gd name="connsiteY7" fmla="*/ 3507106 h 3591098"/>
              <a:gd name="connsiteX8" fmla="*/ 0 w 9177251"/>
              <a:gd name="connsiteY8" fmla="*/ 3008193 h 3591098"/>
              <a:gd name="connsiteX9" fmla="*/ 0 w 9177251"/>
              <a:gd name="connsiteY9" fmla="*/ 624840 h 3591098"/>
              <a:gd name="connsiteX10" fmla="*/ 624840 w 9177251"/>
              <a:gd name="connsiteY10" fmla="*/ 0 h 35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77251" h="3591098">
                <a:moveTo>
                  <a:pt x="624840" y="0"/>
                </a:moveTo>
                <a:lnTo>
                  <a:pt x="8552411" y="0"/>
                </a:lnTo>
                <a:cubicBezTo>
                  <a:pt x="8552411" y="345090"/>
                  <a:pt x="8832161" y="624840"/>
                  <a:pt x="9177251" y="624840"/>
                </a:cubicBezTo>
                <a:lnTo>
                  <a:pt x="9177251" y="3008193"/>
                </a:lnTo>
                <a:cubicBezTo>
                  <a:pt x="8875297" y="3008193"/>
                  <a:pt x="8623369" y="3222377"/>
                  <a:pt x="8565106" y="3507106"/>
                </a:cubicBezTo>
                <a:lnTo>
                  <a:pt x="8556638" y="3591098"/>
                </a:lnTo>
                <a:lnTo>
                  <a:pt x="620613" y="3591098"/>
                </a:lnTo>
                <a:lnTo>
                  <a:pt x="612146" y="3507106"/>
                </a:lnTo>
                <a:cubicBezTo>
                  <a:pt x="553882" y="3222377"/>
                  <a:pt x="301954" y="3008193"/>
                  <a:pt x="0" y="3008193"/>
                </a:cubicBezTo>
                <a:lnTo>
                  <a:pt x="0" y="624840"/>
                </a:lnTo>
                <a:cubicBezTo>
                  <a:pt x="345090" y="624840"/>
                  <a:pt x="624840" y="345090"/>
                  <a:pt x="62484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4414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94290" y="2048980"/>
            <a:ext cx="44729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清新雅致总结汇报通用模板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975907" y="2536368"/>
            <a:ext cx="318643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FRESH AND ELEGANT GRADUATION REPLY TEMPLATE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488630" y="2880090"/>
            <a:ext cx="167640" cy="0"/>
          </a:xfrm>
          <a:prstGeom prst="line">
            <a:avLst/>
          </a:prstGeom>
          <a:ln w="19050">
            <a:solidFill>
              <a:srgbClr val="597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353376" y="2886506"/>
            <a:ext cx="443149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altLang="zh-CN" sz="900">
                <a:solidFill>
                  <a:srgbClr val="444141"/>
                </a:solidFill>
                <a:latin typeface="微软雅黑" panose="020B0503020204020204" charset="-122"/>
                <a:ea typeface="微软雅黑" panose="020B0503020204020204" charset="-122"/>
              </a:rPr>
              <a:t>Lorem ipsum dolor sit amet, consectetur adipiscing elit. Donec luctus nibh sit amet sem vulputate venenatis bibendum orci pulvinar. </a:t>
            </a:r>
          </a:p>
        </p:txBody>
      </p:sp>
      <p:pic>
        <p:nvPicPr>
          <p:cNvPr id="5" name="图片 4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6376988" y="2193581"/>
            <a:ext cx="4333875" cy="3710940"/>
          </a:xfrm>
          <a:prstGeom prst="rect">
            <a:avLst/>
          </a:prstGeom>
        </p:spPr>
      </p:pic>
      <p:pic>
        <p:nvPicPr>
          <p:cNvPr id="13" name="图片 12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173831" y="-265297"/>
            <a:ext cx="3141821" cy="3785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pic>
        <p:nvPicPr>
          <p:cNvPr id="3" name="July - My Soul">
            <a:hlinkClick r:id="" action="ppaction://media"/>
            <a:extLst>
              <a:ext uri="{FF2B5EF4-FFF2-40B4-BE49-F238E27FC236}">
                <a16:creationId xmlns:a16="http://schemas.microsoft.com/office/drawing/2014/main" id="{AAC069C8-C347-40AA-AEB4-199FB5FC2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5502" y="215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5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  <p:bldP spid="15" grpId="0"/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工作成绩展示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20003" y="2520289"/>
            <a:ext cx="91054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7021592" y="2157386"/>
            <a:ext cx="770096" cy="770096"/>
          </a:xfrm>
          <a:prstGeom prst="ellipse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532936" y="2072852"/>
            <a:ext cx="939165" cy="939165"/>
          </a:xfrm>
          <a:prstGeom prst="ellipse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69017" y="2072852"/>
            <a:ext cx="939165" cy="939165"/>
          </a:xfrm>
          <a:prstGeom prst="ellipse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085511" y="2157386"/>
            <a:ext cx="770096" cy="770096"/>
          </a:xfrm>
          <a:prstGeom prst="ellipse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49430" y="2157386"/>
            <a:ext cx="770096" cy="770096"/>
          </a:xfrm>
          <a:prstGeom prst="ellipse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4" name="稻壳儿小白白(http://dwz.cn/Wu2UP)"/>
          <p:cNvSpPr>
            <a:spLocks noEditPoints="1"/>
          </p:cNvSpPr>
          <p:nvPr/>
        </p:nvSpPr>
        <p:spPr bwMode="auto">
          <a:xfrm>
            <a:off x="1342073" y="2415514"/>
            <a:ext cx="385286" cy="253365"/>
          </a:xfrm>
          <a:custGeom>
            <a:avLst/>
            <a:gdLst>
              <a:gd name="T0" fmla="*/ 35 w 47"/>
              <a:gd name="T1" fmla="*/ 9 h 31"/>
              <a:gd name="T2" fmla="*/ 33 w 47"/>
              <a:gd name="T3" fmla="*/ 9 h 31"/>
              <a:gd name="T4" fmla="*/ 21 w 47"/>
              <a:gd name="T5" fmla="*/ 0 h 31"/>
              <a:gd name="T6" fmla="*/ 9 w 47"/>
              <a:gd name="T7" fmla="*/ 13 h 31"/>
              <a:gd name="T8" fmla="*/ 9 w 47"/>
              <a:gd name="T9" fmla="*/ 14 h 31"/>
              <a:gd name="T10" fmla="*/ 8 w 47"/>
              <a:gd name="T11" fmla="*/ 14 h 31"/>
              <a:gd name="T12" fmla="*/ 0 w 47"/>
              <a:gd name="T13" fmla="*/ 23 h 31"/>
              <a:gd name="T14" fmla="*/ 8 w 47"/>
              <a:gd name="T15" fmla="*/ 31 h 31"/>
              <a:gd name="T16" fmla="*/ 35 w 47"/>
              <a:gd name="T17" fmla="*/ 31 h 31"/>
              <a:gd name="T18" fmla="*/ 47 w 47"/>
              <a:gd name="T19" fmla="*/ 20 h 31"/>
              <a:gd name="T20" fmla="*/ 35 w 47"/>
              <a:gd name="T21" fmla="*/ 9 h 31"/>
              <a:gd name="T22" fmla="*/ 26 w 47"/>
              <a:gd name="T23" fmla="*/ 19 h 31"/>
              <a:gd name="T24" fmla="*/ 20 w 47"/>
              <a:gd name="T25" fmla="*/ 26 h 31"/>
              <a:gd name="T26" fmla="*/ 18 w 47"/>
              <a:gd name="T27" fmla="*/ 26 h 31"/>
              <a:gd name="T28" fmla="*/ 18 w 47"/>
              <a:gd name="T29" fmla="*/ 26 h 31"/>
              <a:gd name="T30" fmla="*/ 18 w 47"/>
              <a:gd name="T31" fmla="*/ 25 h 31"/>
              <a:gd name="T32" fmla="*/ 21 w 47"/>
              <a:gd name="T33" fmla="*/ 19 h 31"/>
              <a:gd name="T34" fmla="*/ 19 w 47"/>
              <a:gd name="T35" fmla="*/ 18 h 31"/>
              <a:gd name="T36" fmla="*/ 19 w 47"/>
              <a:gd name="T37" fmla="*/ 18 h 31"/>
              <a:gd name="T38" fmla="*/ 17 w 47"/>
              <a:gd name="T39" fmla="*/ 17 h 31"/>
              <a:gd name="T40" fmla="*/ 18 w 47"/>
              <a:gd name="T41" fmla="*/ 16 h 31"/>
              <a:gd name="T42" fmla="*/ 24 w 47"/>
              <a:gd name="T43" fmla="*/ 9 h 31"/>
              <a:gd name="T44" fmla="*/ 26 w 47"/>
              <a:gd name="T45" fmla="*/ 8 h 31"/>
              <a:gd name="T46" fmla="*/ 26 w 47"/>
              <a:gd name="T47" fmla="*/ 9 h 31"/>
              <a:gd name="T48" fmla="*/ 26 w 47"/>
              <a:gd name="T49" fmla="*/ 10 h 31"/>
              <a:gd name="T50" fmla="*/ 24 w 47"/>
              <a:gd name="T51" fmla="*/ 15 h 31"/>
              <a:gd name="T52" fmla="*/ 25 w 47"/>
              <a:gd name="T53" fmla="*/ 16 h 31"/>
              <a:gd name="T54" fmla="*/ 26 w 47"/>
              <a:gd name="T55" fmla="*/ 16 h 31"/>
              <a:gd name="T56" fmla="*/ 27 w 47"/>
              <a:gd name="T57" fmla="*/ 18 h 31"/>
              <a:gd name="T58" fmla="*/ 26 w 47"/>
              <a:gd name="T59" fmla="*/ 1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" h="31">
                <a:moveTo>
                  <a:pt x="35" y="9"/>
                </a:moveTo>
                <a:cubicBezTo>
                  <a:pt x="35" y="9"/>
                  <a:pt x="34" y="9"/>
                  <a:pt x="33" y="9"/>
                </a:cubicBezTo>
                <a:cubicBezTo>
                  <a:pt x="32" y="4"/>
                  <a:pt x="27" y="0"/>
                  <a:pt x="21" y="0"/>
                </a:cubicBezTo>
                <a:cubicBezTo>
                  <a:pt x="15" y="0"/>
                  <a:pt x="9" y="6"/>
                  <a:pt x="9" y="13"/>
                </a:cubicBezTo>
                <a:cubicBezTo>
                  <a:pt x="9" y="13"/>
                  <a:pt x="9" y="14"/>
                  <a:pt x="9" y="14"/>
                </a:cubicBezTo>
                <a:cubicBezTo>
                  <a:pt x="9" y="14"/>
                  <a:pt x="8" y="14"/>
                  <a:pt x="8" y="14"/>
                </a:cubicBezTo>
                <a:cubicBezTo>
                  <a:pt x="3" y="14"/>
                  <a:pt x="0" y="18"/>
                  <a:pt x="0" y="23"/>
                </a:cubicBezTo>
                <a:cubicBezTo>
                  <a:pt x="0" y="27"/>
                  <a:pt x="3" y="31"/>
                  <a:pt x="8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42" y="31"/>
                  <a:pt x="47" y="26"/>
                  <a:pt x="47" y="20"/>
                </a:cubicBezTo>
                <a:cubicBezTo>
                  <a:pt x="47" y="14"/>
                  <a:pt x="42" y="9"/>
                  <a:pt x="35" y="9"/>
                </a:cubicBezTo>
                <a:close/>
                <a:moveTo>
                  <a:pt x="26" y="19"/>
                </a:moveTo>
                <a:cubicBezTo>
                  <a:pt x="25" y="21"/>
                  <a:pt x="20" y="26"/>
                  <a:pt x="20" y="26"/>
                </a:cubicBezTo>
                <a:cubicBezTo>
                  <a:pt x="20" y="26"/>
                  <a:pt x="19" y="27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5"/>
                  <a:pt x="18" y="25"/>
                  <a:pt x="18" y="25"/>
                </a:cubicBezTo>
                <a:cubicBezTo>
                  <a:pt x="21" y="19"/>
                  <a:pt x="21" y="19"/>
                  <a:pt x="21" y="19"/>
                </a:cubicBezTo>
                <a:cubicBezTo>
                  <a:pt x="20" y="19"/>
                  <a:pt x="19" y="19"/>
                  <a:pt x="19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8" y="18"/>
                  <a:pt x="17" y="18"/>
                  <a:pt x="17" y="17"/>
                </a:cubicBezTo>
                <a:cubicBezTo>
                  <a:pt x="17" y="17"/>
                  <a:pt x="17" y="16"/>
                  <a:pt x="18" y="16"/>
                </a:cubicBezTo>
                <a:cubicBezTo>
                  <a:pt x="19" y="14"/>
                  <a:pt x="24" y="9"/>
                  <a:pt x="24" y="9"/>
                </a:cubicBezTo>
                <a:cubicBezTo>
                  <a:pt x="24" y="8"/>
                  <a:pt x="25" y="8"/>
                  <a:pt x="26" y="8"/>
                </a:cubicBezTo>
                <a:cubicBezTo>
                  <a:pt x="26" y="8"/>
                  <a:pt x="26" y="9"/>
                  <a:pt x="26" y="9"/>
                </a:cubicBezTo>
                <a:cubicBezTo>
                  <a:pt x="26" y="9"/>
                  <a:pt x="26" y="10"/>
                  <a:pt x="26" y="10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5" y="16"/>
                  <a:pt x="25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7" y="17"/>
                  <a:pt x="27" y="18"/>
                </a:cubicBezTo>
                <a:cubicBezTo>
                  <a:pt x="27" y="18"/>
                  <a:pt x="27" y="18"/>
                  <a:pt x="26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849" name="稻壳儿小白白(http://dwz.cn/Wu2UP)"/>
          <p:cNvSpPr/>
          <p:nvPr/>
        </p:nvSpPr>
        <p:spPr>
          <a:xfrm>
            <a:off x="2796540" y="2378366"/>
            <a:ext cx="412433" cy="327660"/>
          </a:xfrm>
          <a:custGeom>
            <a:avLst/>
            <a:gdLst/>
            <a:ahLst/>
            <a:cxnLst>
              <a:cxn ang="0">
                <a:pos x="263560" y="55727"/>
              </a:cxn>
              <a:cxn ang="0">
                <a:pos x="263560" y="69658"/>
              </a:cxn>
              <a:cxn ang="0">
                <a:pos x="97101" y="236838"/>
              </a:cxn>
              <a:cxn ang="0">
                <a:pos x="0" y="208975"/>
              </a:cxn>
              <a:cxn ang="0">
                <a:pos x="20807" y="208975"/>
              </a:cxn>
              <a:cxn ang="0">
                <a:pos x="90165" y="188077"/>
              </a:cxn>
              <a:cxn ang="0">
                <a:pos x="34679" y="146282"/>
              </a:cxn>
              <a:cxn ang="0">
                <a:pos x="48551" y="146282"/>
              </a:cxn>
              <a:cxn ang="0">
                <a:pos x="62422" y="146282"/>
              </a:cxn>
              <a:cxn ang="0">
                <a:pos x="13872" y="83590"/>
              </a:cxn>
              <a:cxn ang="0">
                <a:pos x="13872" y="83590"/>
              </a:cxn>
              <a:cxn ang="0">
                <a:pos x="41615" y="90556"/>
              </a:cxn>
              <a:cxn ang="0">
                <a:pos x="13872" y="41795"/>
              </a:cxn>
              <a:cxn ang="0">
                <a:pos x="20807" y="6966"/>
              </a:cxn>
              <a:cxn ang="0">
                <a:pos x="145652" y="76624"/>
              </a:cxn>
              <a:cxn ang="0">
                <a:pos x="145652" y="62692"/>
              </a:cxn>
              <a:cxn ang="0">
                <a:pos x="208074" y="0"/>
              </a:cxn>
              <a:cxn ang="0">
                <a:pos x="249688" y="20897"/>
              </a:cxn>
              <a:cxn ang="0">
                <a:pos x="284367" y="6966"/>
              </a:cxn>
              <a:cxn ang="0">
                <a:pos x="263560" y="34829"/>
              </a:cxn>
              <a:cxn ang="0">
                <a:pos x="298239" y="27863"/>
              </a:cxn>
              <a:cxn ang="0">
                <a:pos x="263560" y="55727"/>
              </a:cxn>
            </a:cxnLst>
            <a:rect l="0" t="0" r="0" b="0"/>
            <a:pathLst>
              <a:path w="43" h="34">
                <a:moveTo>
                  <a:pt x="38" y="8"/>
                </a:moveTo>
                <a:cubicBezTo>
                  <a:pt x="38" y="9"/>
                  <a:pt x="38" y="9"/>
                  <a:pt x="38" y="10"/>
                </a:cubicBezTo>
                <a:cubicBezTo>
                  <a:pt x="38" y="21"/>
                  <a:pt x="30" y="34"/>
                  <a:pt x="14" y="34"/>
                </a:cubicBezTo>
                <a:cubicBezTo>
                  <a:pt x="9" y="34"/>
                  <a:pt x="4" y="33"/>
                  <a:pt x="0" y="30"/>
                </a:cubicBezTo>
                <a:cubicBezTo>
                  <a:pt x="1" y="30"/>
                  <a:pt x="2" y="30"/>
                  <a:pt x="3" y="30"/>
                </a:cubicBezTo>
                <a:cubicBezTo>
                  <a:pt x="7" y="30"/>
                  <a:pt x="10" y="29"/>
                  <a:pt x="13" y="27"/>
                </a:cubicBezTo>
                <a:cubicBezTo>
                  <a:pt x="9" y="27"/>
                  <a:pt x="6" y="24"/>
                  <a:pt x="5" y="21"/>
                </a:cubicBezTo>
                <a:cubicBezTo>
                  <a:pt x="6" y="21"/>
                  <a:pt x="6" y="21"/>
                  <a:pt x="7" y="21"/>
                </a:cubicBezTo>
                <a:cubicBezTo>
                  <a:pt x="8" y="21"/>
                  <a:pt x="8" y="21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3"/>
                  <a:pt x="5" y="13"/>
                  <a:pt x="6" y="13"/>
                </a:cubicBezTo>
                <a:cubicBezTo>
                  <a:pt x="4" y="12"/>
                  <a:pt x="2" y="9"/>
                  <a:pt x="2" y="6"/>
                </a:cubicBezTo>
                <a:cubicBezTo>
                  <a:pt x="2" y="4"/>
                  <a:pt x="3" y="3"/>
                  <a:pt x="3" y="1"/>
                </a:cubicBezTo>
                <a:cubicBezTo>
                  <a:pt x="8" y="7"/>
                  <a:pt x="14" y="10"/>
                  <a:pt x="21" y="11"/>
                </a:cubicBezTo>
                <a:cubicBezTo>
                  <a:pt x="21" y="10"/>
                  <a:pt x="21" y="9"/>
                  <a:pt x="21" y="9"/>
                </a:cubicBezTo>
                <a:cubicBezTo>
                  <a:pt x="21" y="4"/>
                  <a:pt x="25" y="0"/>
                  <a:pt x="30" y="0"/>
                </a:cubicBezTo>
                <a:cubicBezTo>
                  <a:pt x="32" y="0"/>
                  <a:pt x="34" y="1"/>
                  <a:pt x="36" y="3"/>
                </a:cubicBezTo>
                <a:cubicBezTo>
                  <a:pt x="38" y="2"/>
                  <a:pt x="40" y="2"/>
                  <a:pt x="41" y="1"/>
                </a:cubicBezTo>
                <a:cubicBezTo>
                  <a:pt x="41" y="3"/>
                  <a:pt x="39" y="4"/>
                  <a:pt x="38" y="5"/>
                </a:cubicBezTo>
                <a:cubicBezTo>
                  <a:pt x="39" y="5"/>
                  <a:pt x="41" y="5"/>
                  <a:pt x="43" y="4"/>
                </a:cubicBezTo>
                <a:cubicBezTo>
                  <a:pt x="41" y="6"/>
                  <a:pt x="40" y="7"/>
                  <a:pt x="38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6" name="Freeform 411"/>
          <p:cNvSpPr>
            <a:spLocks noEditPoints="1"/>
          </p:cNvSpPr>
          <p:nvPr/>
        </p:nvSpPr>
        <p:spPr bwMode="auto">
          <a:xfrm>
            <a:off x="4273868" y="2339314"/>
            <a:ext cx="393859" cy="405289"/>
          </a:xfrm>
          <a:custGeom>
            <a:avLst/>
            <a:gdLst>
              <a:gd name="T0" fmla="*/ 68 w 145"/>
              <a:gd name="T1" fmla="*/ 75 h 149"/>
              <a:gd name="T2" fmla="*/ 86 w 145"/>
              <a:gd name="T3" fmla="*/ 86 h 149"/>
              <a:gd name="T4" fmla="*/ 81 w 145"/>
              <a:gd name="T5" fmla="*/ 110 h 149"/>
              <a:gd name="T6" fmla="*/ 73 w 145"/>
              <a:gd name="T7" fmla="*/ 129 h 149"/>
              <a:gd name="T8" fmla="*/ 57 w 145"/>
              <a:gd name="T9" fmla="*/ 140 h 149"/>
              <a:gd name="T10" fmla="*/ 38 w 145"/>
              <a:gd name="T11" fmla="*/ 141 h 149"/>
              <a:gd name="T12" fmla="*/ 18 w 145"/>
              <a:gd name="T13" fmla="*/ 130 h 149"/>
              <a:gd name="T14" fmla="*/ 9 w 145"/>
              <a:gd name="T15" fmla="*/ 118 h 149"/>
              <a:gd name="T16" fmla="*/ 9 w 145"/>
              <a:gd name="T17" fmla="*/ 90 h 149"/>
              <a:gd name="T18" fmla="*/ 18 w 145"/>
              <a:gd name="T19" fmla="*/ 77 h 149"/>
              <a:gd name="T20" fmla="*/ 38 w 145"/>
              <a:gd name="T21" fmla="*/ 68 h 149"/>
              <a:gd name="T22" fmla="*/ 121 w 145"/>
              <a:gd name="T23" fmla="*/ 30 h 149"/>
              <a:gd name="T24" fmla="*/ 99 w 145"/>
              <a:gd name="T25" fmla="*/ 33 h 149"/>
              <a:gd name="T26" fmla="*/ 88 w 145"/>
              <a:gd name="T27" fmla="*/ 44 h 149"/>
              <a:gd name="T28" fmla="*/ 88 w 145"/>
              <a:gd name="T29" fmla="*/ 63 h 149"/>
              <a:gd name="T30" fmla="*/ 93 w 145"/>
              <a:gd name="T31" fmla="*/ 77 h 149"/>
              <a:gd name="T32" fmla="*/ 106 w 145"/>
              <a:gd name="T33" fmla="*/ 90 h 149"/>
              <a:gd name="T34" fmla="*/ 130 w 145"/>
              <a:gd name="T35" fmla="*/ 86 h 149"/>
              <a:gd name="T36" fmla="*/ 141 w 145"/>
              <a:gd name="T37" fmla="*/ 75 h 149"/>
              <a:gd name="T38" fmla="*/ 139 w 145"/>
              <a:gd name="T39" fmla="*/ 59 h 149"/>
              <a:gd name="T40" fmla="*/ 134 w 145"/>
              <a:gd name="T41" fmla="*/ 44 h 149"/>
              <a:gd name="T42" fmla="*/ 121 w 145"/>
              <a:gd name="T43" fmla="*/ 35 h 149"/>
              <a:gd name="T44" fmla="*/ 125 w 145"/>
              <a:gd name="T45" fmla="*/ 61 h 149"/>
              <a:gd name="T46" fmla="*/ 104 w 145"/>
              <a:gd name="T47" fmla="*/ 68 h 149"/>
              <a:gd name="T48" fmla="*/ 110 w 145"/>
              <a:gd name="T49" fmla="*/ 50 h 149"/>
              <a:gd name="T50" fmla="*/ 117 w 145"/>
              <a:gd name="T51" fmla="*/ 64 h 149"/>
              <a:gd name="T52" fmla="*/ 110 w 145"/>
              <a:gd name="T53" fmla="*/ 57 h 149"/>
              <a:gd name="T54" fmla="*/ 132 w 145"/>
              <a:gd name="T55" fmla="*/ 63 h 149"/>
              <a:gd name="T56" fmla="*/ 106 w 145"/>
              <a:gd name="T57" fmla="*/ 75 h 149"/>
              <a:gd name="T58" fmla="*/ 103 w 145"/>
              <a:gd name="T59" fmla="*/ 46 h 149"/>
              <a:gd name="T60" fmla="*/ 66 w 145"/>
              <a:gd name="T61" fmla="*/ 0 h 149"/>
              <a:gd name="T62" fmla="*/ 44 w 145"/>
              <a:gd name="T63" fmla="*/ 4 h 149"/>
              <a:gd name="T64" fmla="*/ 33 w 145"/>
              <a:gd name="T65" fmla="*/ 17 h 149"/>
              <a:gd name="T66" fmla="*/ 33 w 145"/>
              <a:gd name="T67" fmla="*/ 33 h 149"/>
              <a:gd name="T68" fmla="*/ 40 w 145"/>
              <a:gd name="T69" fmla="*/ 48 h 149"/>
              <a:gd name="T70" fmla="*/ 53 w 145"/>
              <a:gd name="T71" fmla="*/ 61 h 149"/>
              <a:gd name="T72" fmla="*/ 75 w 145"/>
              <a:gd name="T73" fmla="*/ 57 h 149"/>
              <a:gd name="T74" fmla="*/ 86 w 145"/>
              <a:gd name="T75" fmla="*/ 46 h 149"/>
              <a:gd name="T76" fmla="*/ 86 w 145"/>
              <a:gd name="T77" fmla="*/ 30 h 149"/>
              <a:gd name="T78" fmla="*/ 81 w 145"/>
              <a:gd name="T79" fmla="*/ 15 h 149"/>
              <a:gd name="T80" fmla="*/ 66 w 145"/>
              <a:gd name="T81" fmla="*/ 6 h 149"/>
              <a:gd name="T82" fmla="*/ 71 w 145"/>
              <a:gd name="T83" fmla="*/ 33 h 149"/>
              <a:gd name="T84" fmla="*/ 51 w 145"/>
              <a:gd name="T85" fmla="*/ 39 h 149"/>
              <a:gd name="T86" fmla="*/ 57 w 145"/>
              <a:gd name="T87" fmla="*/ 20 h 149"/>
              <a:gd name="T88" fmla="*/ 62 w 145"/>
              <a:gd name="T89" fmla="*/ 35 h 149"/>
              <a:gd name="T90" fmla="*/ 57 w 145"/>
              <a:gd name="T91" fmla="*/ 28 h 149"/>
              <a:gd name="T92" fmla="*/ 77 w 145"/>
              <a:gd name="T93" fmla="*/ 33 h 149"/>
              <a:gd name="T94" fmla="*/ 51 w 145"/>
              <a:gd name="T95" fmla="*/ 46 h 149"/>
              <a:gd name="T96" fmla="*/ 49 w 145"/>
              <a:gd name="T97" fmla="*/ 19 h 149"/>
              <a:gd name="T98" fmla="*/ 44 w 145"/>
              <a:gd name="T99" fmla="*/ 88 h 149"/>
              <a:gd name="T100" fmla="*/ 33 w 145"/>
              <a:gd name="T101" fmla="*/ 116 h 149"/>
              <a:gd name="T102" fmla="*/ 59 w 145"/>
              <a:gd name="T103" fmla="*/ 110 h 149"/>
              <a:gd name="T104" fmla="*/ 44 w 145"/>
              <a:gd name="T105" fmla="*/ 88 h 149"/>
              <a:gd name="T106" fmla="*/ 38 w 145"/>
              <a:gd name="T107" fmla="*/ 99 h 149"/>
              <a:gd name="T108" fmla="*/ 44 w 145"/>
              <a:gd name="T109" fmla="*/ 112 h 149"/>
              <a:gd name="T110" fmla="*/ 51 w 145"/>
              <a:gd name="T111" fmla="*/ 101 h 149"/>
              <a:gd name="T112" fmla="*/ 35 w 145"/>
              <a:gd name="T113" fmla="*/ 81 h 149"/>
              <a:gd name="T114" fmla="*/ 27 w 145"/>
              <a:gd name="T115" fmla="*/ 121 h 149"/>
              <a:gd name="T116" fmla="*/ 70 w 145"/>
              <a:gd name="T117" fmla="*/ 10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5" h="149">
                <a:moveTo>
                  <a:pt x="51" y="68"/>
                </a:moveTo>
                <a:lnTo>
                  <a:pt x="51" y="68"/>
                </a:lnTo>
                <a:lnTo>
                  <a:pt x="59" y="70"/>
                </a:lnTo>
                <a:lnTo>
                  <a:pt x="62" y="63"/>
                </a:lnTo>
                <a:lnTo>
                  <a:pt x="62" y="63"/>
                </a:lnTo>
                <a:lnTo>
                  <a:pt x="68" y="64"/>
                </a:lnTo>
                <a:lnTo>
                  <a:pt x="71" y="68"/>
                </a:lnTo>
                <a:lnTo>
                  <a:pt x="68" y="75"/>
                </a:lnTo>
                <a:lnTo>
                  <a:pt x="68" y="75"/>
                </a:lnTo>
                <a:lnTo>
                  <a:pt x="71" y="77"/>
                </a:lnTo>
                <a:lnTo>
                  <a:pt x="71" y="77"/>
                </a:lnTo>
                <a:lnTo>
                  <a:pt x="73" y="81"/>
                </a:lnTo>
                <a:lnTo>
                  <a:pt x="81" y="77"/>
                </a:lnTo>
                <a:lnTo>
                  <a:pt x="81" y="77"/>
                </a:lnTo>
                <a:lnTo>
                  <a:pt x="84" y="83"/>
                </a:lnTo>
                <a:lnTo>
                  <a:pt x="86" y="86"/>
                </a:lnTo>
                <a:lnTo>
                  <a:pt x="79" y="92"/>
                </a:lnTo>
                <a:lnTo>
                  <a:pt x="79" y="92"/>
                </a:lnTo>
                <a:lnTo>
                  <a:pt x="81" y="97"/>
                </a:lnTo>
                <a:lnTo>
                  <a:pt x="88" y="99"/>
                </a:lnTo>
                <a:lnTo>
                  <a:pt x="88" y="99"/>
                </a:lnTo>
                <a:lnTo>
                  <a:pt x="90" y="105"/>
                </a:lnTo>
                <a:lnTo>
                  <a:pt x="88" y="110"/>
                </a:lnTo>
                <a:lnTo>
                  <a:pt x="81" y="110"/>
                </a:lnTo>
                <a:lnTo>
                  <a:pt x="81" y="110"/>
                </a:lnTo>
                <a:lnTo>
                  <a:pt x="79" y="118"/>
                </a:lnTo>
                <a:lnTo>
                  <a:pt x="86" y="121"/>
                </a:lnTo>
                <a:lnTo>
                  <a:pt x="86" y="121"/>
                </a:lnTo>
                <a:lnTo>
                  <a:pt x="82" y="127"/>
                </a:lnTo>
                <a:lnTo>
                  <a:pt x="81" y="130"/>
                </a:lnTo>
                <a:lnTo>
                  <a:pt x="73" y="129"/>
                </a:lnTo>
                <a:lnTo>
                  <a:pt x="73" y="129"/>
                </a:lnTo>
                <a:lnTo>
                  <a:pt x="71" y="130"/>
                </a:lnTo>
                <a:lnTo>
                  <a:pt x="71" y="130"/>
                </a:lnTo>
                <a:lnTo>
                  <a:pt x="68" y="134"/>
                </a:lnTo>
                <a:lnTo>
                  <a:pt x="71" y="140"/>
                </a:lnTo>
                <a:lnTo>
                  <a:pt x="71" y="140"/>
                </a:lnTo>
                <a:lnTo>
                  <a:pt x="66" y="143"/>
                </a:lnTo>
                <a:lnTo>
                  <a:pt x="62" y="145"/>
                </a:lnTo>
                <a:lnTo>
                  <a:pt x="57" y="140"/>
                </a:lnTo>
                <a:lnTo>
                  <a:pt x="57" y="140"/>
                </a:lnTo>
                <a:lnTo>
                  <a:pt x="51" y="141"/>
                </a:lnTo>
                <a:lnTo>
                  <a:pt x="49" y="149"/>
                </a:lnTo>
                <a:lnTo>
                  <a:pt x="49" y="149"/>
                </a:lnTo>
                <a:lnTo>
                  <a:pt x="44" y="149"/>
                </a:lnTo>
                <a:lnTo>
                  <a:pt x="38" y="149"/>
                </a:lnTo>
                <a:lnTo>
                  <a:pt x="38" y="141"/>
                </a:lnTo>
                <a:lnTo>
                  <a:pt x="38" y="141"/>
                </a:lnTo>
                <a:lnTo>
                  <a:pt x="31" y="140"/>
                </a:lnTo>
                <a:lnTo>
                  <a:pt x="27" y="145"/>
                </a:lnTo>
                <a:lnTo>
                  <a:pt x="27" y="145"/>
                </a:lnTo>
                <a:lnTo>
                  <a:pt x="22" y="143"/>
                </a:lnTo>
                <a:lnTo>
                  <a:pt x="18" y="140"/>
                </a:lnTo>
                <a:lnTo>
                  <a:pt x="20" y="132"/>
                </a:lnTo>
                <a:lnTo>
                  <a:pt x="20" y="132"/>
                </a:lnTo>
                <a:lnTo>
                  <a:pt x="18" y="130"/>
                </a:lnTo>
                <a:lnTo>
                  <a:pt x="18" y="130"/>
                </a:lnTo>
                <a:lnTo>
                  <a:pt x="15" y="129"/>
                </a:lnTo>
                <a:lnTo>
                  <a:pt x="9" y="130"/>
                </a:lnTo>
                <a:lnTo>
                  <a:pt x="9" y="130"/>
                </a:lnTo>
                <a:lnTo>
                  <a:pt x="5" y="127"/>
                </a:lnTo>
                <a:lnTo>
                  <a:pt x="3" y="121"/>
                </a:lnTo>
                <a:lnTo>
                  <a:pt x="9" y="118"/>
                </a:lnTo>
                <a:lnTo>
                  <a:pt x="9" y="118"/>
                </a:lnTo>
                <a:lnTo>
                  <a:pt x="7" y="110"/>
                </a:lnTo>
                <a:lnTo>
                  <a:pt x="0" y="110"/>
                </a:lnTo>
                <a:lnTo>
                  <a:pt x="0" y="110"/>
                </a:lnTo>
                <a:lnTo>
                  <a:pt x="0" y="103"/>
                </a:lnTo>
                <a:lnTo>
                  <a:pt x="0" y="99"/>
                </a:lnTo>
                <a:lnTo>
                  <a:pt x="7" y="97"/>
                </a:lnTo>
                <a:lnTo>
                  <a:pt x="7" y="97"/>
                </a:lnTo>
                <a:lnTo>
                  <a:pt x="9" y="90"/>
                </a:lnTo>
                <a:lnTo>
                  <a:pt x="3" y="86"/>
                </a:lnTo>
                <a:lnTo>
                  <a:pt x="3" y="86"/>
                </a:lnTo>
                <a:lnTo>
                  <a:pt x="5" y="81"/>
                </a:lnTo>
                <a:lnTo>
                  <a:pt x="9" y="77"/>
                </a:lnTo>
                <a:lnTo>
                  <a:pt x="16" y="81"/>
                </a:lnTo>
                <a:lnTo>
                  <a:pt x="16" y="81"/>
                </a:lnTo>
                <a:lnTo>
                  <a:pt x="18" y="77"/>
                </a:lnTo>
                <a:lnTo>
                  <a:pt x="18" y="77"/>
                </a:lnTo>
                <a:lnTo>
                  <a:pt x="20" y="75"/>
                </a:lnTo>
                <a:lnTo>
                  <a:pt x="18" y="68"/>
                </a:lnTo>
                <a:lnTo>
                  <a:pt x="18" y="68"/>
                </a:lnTo>
                <a:lnTo>
                  <a:pt x="22" y="64"/>
                </a:lnTo>
                <a:lnTo>
                  <a:pt x="27" y="63"/>
                </a:lnTo>
                <a:lnTo>
                  <a:pt x="31" y="70"/>
                </a:lnTo>
                <a:lnTo>
                  <a:pt x="31" y="70"/>
                </a:lnTo>
                <a:lnTo>
                  <a:pt x="38" y="68"/>
                </a:lnTo>
                <a:lnTo>
                  <a:pt x="38" y="61"/>
                </a:lnTo>
                <a:lnTo>
                  <a:pt x="38" y="61"/>
                </a:lnTo>
                <a:lnTo>
                  <a:pt x="44" y="59"/>
                </a:lnTo>
                <a:lnTo>
                  <a:pt x="49" y="61"/>
                </a:lnTo>
                <a:lnTo>
                  <a:pt x="51" y="68"/>
                </a:lnTo>
                <a:lnTo>
                  <a:pt x="51" y="68"/>
                </a:lnTo>
                <a:close/>
                <a:moveTo>
                  <a:pt x="121" y="35"/>
                </a:moveTo>
                <a:lnTo>
                  <a:pt x="121" y="30"/>
                </a:lnTo>
                <a:lnTo>
                  <a:pt x="121" y="30"/>
                </a:lnTo>
                <a:lnTo>
                  <a:pt x="114" y="30"/>
                </a:lnTo>
                <a:lnTo>
                  <a:pt x="112" y="35"/>
                </a:lnTo>
                <a:lnTo>
                  <a:pt x="112" y="35"/>
                </a:lnTo>
                <a:lnTo>
                  <a:pt x="108" y="35"/>
                </a:lnTo>
                <a:lnTo>
                  <a:pt x="104" y="31"/>
                </a:lnTo>
                <a:lnTo>
                  <a:pt x="104" y="31"/>
                </a:lnTo>
                <a:lnTo>
                  <a:pt x="99" y="33"/>
                </a:lnTo>
                <a:lnTo>
                  <a:pt x="101" y="39"/>
                </a:lnTo>
                <a:lnTo>
                  <a:pt x="101" y="39"/>
                </a:lnTo>
                <a:lnTo>
                  <a:pt x="97" y="41"/>
                </a:lnTo>
                <a:lnTo>
                  <a:pt x="97" y="41"/>
                </a:lnTo>
                <a:lnTo>
                  <a:pt x="95" y="42"/>
                </a:lnTo>
                <a:lnTo>
                  <a:pt x="92" y="39"/>
                </a:lnTo>
                <a:lnTo>
                  <a:pt x="92" y="39"/>
                </a:lnTo>
                <a:lnTo>
                  <a:pt x="88" y="44"/>
                </a:lnTo>
                <a:lnTo>
                  <a:pt x="92" y="48"/>
                </a:lnTo>
                <a:lnTo>
                  <a:pt x="92" y="48"/>
                </a:lnTo>
                <a:lnTo>
                  <a:pt x="90" y="53"/>
                </a:lnTo>
                <a:lnTo>
                  <a:pt x="84" y="53"/>
                </a:lnTo>
                <a:lnTo>
                  <a:pt x="84" y="53"/>
                </a:lnTo>
                <a:lnTo>
                  <a:pt x="82" y="61"/>
                </a:lnTo>
                <a:lnTo>
                  <a:pt x="88" y="63"/>
                </a:lnTo>
                <a:lnTo>
                  <a:pt x="88" y="63"/>
                </a:lnTo>
                <a:lnTo>
                  <a:pt x="90" y="66"/>
                </a:lnTo>
                <a:lnTo>
                  <a:pt x="84" y="70"/>
                </a:lnTo>
                <a:lnTo>
                  <a:pt x="84" y="70"/>
                </a:lnTo>
                <a:lnTo>
                  <a:pt x="88" y="75"/>
                </a:lnTo>
                <a:lnTo>
                  <a:pt x="92" y="75"/>
                </a:lnTo>
                <a:lnTo>
                  <a:pt x="92" y="75"/>
                </a:lnTo>
                <a:lnTo>
                  <a:pt x="93" y="77"/>
                </a:lnTo>
                <a:lnTo>
                  <a:pt x="93" y="77"/>
                </a:lnTo>
                <a:lnTo>
                  <a:pt x="95" y="79"/>
                </a:lnTo>
                <a:lnTo>
                  <a:pt x="93" y="83"/>
                </a:lnTo>
                <a:lnTo>
                  <a:pt x="93" y="83"/>
                </a:lnTo>
                <a:lnTo>
                  <a:pt x="99" y="86"/>
                </a:lnTo>
                <a:lnTo>
                  <a:pt x="103" y="83"/>
                </a:lnTo>
                <a:lnTo>
                  <a:pt x="103" y="83"/>
                </a:lnTo>
                <a:lnTo>
                  <a:pt x="106" y="85"/>
                </a:lnTo>
                <a:lnTo>
                  <a:pt x="106" y="90"/>
                </a:lnTo>
                <a:lnTo>
                  <a:pt x="106" y="90"/>
                </a:lnTo>
                <a:lnTo>
                  <a:pt x="114" y="92"/>
                </a:lnTo>
                <a:lnTo>
                  <a:pt x="115" y="86"/>
                </a:lnTo>
                <a:lnTo>
                  <a:pt x="115" y="86"/>
                </a:lnTo>
                <a:lnTo>
                  <a:pt x="121" y="86"/>
                </a:lnTo>
                <a:lnTo>
                  <a:pt x="123" y="90"/>
                </a:lnTo>
                <a:lnTo>
                  <a:pt x="123" y="90"/>
                </a:lnTo>
                <a:lnTo>
                  <a:pt x="130" y="86"/>
                </a:lnTo>
                <a:lnTo>
                  <a:pt x="128" y="83"/>
                </a:lnTo>
                <a:lnTo>
                  <a:pt x="128" y="83"/>
                </a:lnTo>
                <a:lnTo>
                  <a:pt x="130" y="81"/>
                </a:lnTo>
                <a:lnTo>
                  <a:pt x="130" y="81"/>
                </a:lnTo>
                <a:lnTo>
                  <a:pt x="132" y="79"/>
                </a:lnTo>
                <a:lnTo>
                  <a:pt x="137" y="81"/>
                </a:lnTo>
                <a:lnTo>
                  <a:pt x="137" y="81"/>
                </a:lnTo>
                <a:lnTo>
                  <a:pt x="141" y="75"/>
                </a:lnTo>
                <a:lnTo>
                  <a:pt x="137" y="72"/>
                </a:lnTo>
                <a:lnTo>
                  <a:pt x="137" y="72"/>
                </a:lnTo>
                <a:lnTo>
                  <a:pt x="139" y="68"/>
                </a:lnTo>
                <a:lnTo>
                  <a:pt x="145" y="68"/>
                </a:lnTo>
                <a:lnTo>
                  <a:pt x="145" y="68"/>
                </a:lnTo>
                <a:lnTo>
                  <a:pt x="145" y="61"/>
                </a:lnTo>
                <a:lnTo>
                  <a:pt x="139" y="59"/>
                </a:lnTo>
                <a:lnTo>
                  <a:pt x="139" y="59"/>
                </a:lnTo>
                <a:lnTo>
                  <a:pt x="139" y="53"/>
                </a:lnTo>
                <a:lnTo>
                  <a:pt x="143" y="52"/>
                </a:lnTo>
                <a:lnTo>
                  <a:pt x="143" y="52"/>
                </a:lnTo>
                <a:lnTo>
                  <a:pt x="141" y="44"/>
                </a:lnTo>
                <a:lnTo>
                  <a:pt x="136" y="46"/>
                </a:lnTo>
                <a:lnTo>
                  <a:pt x="136" y="46"/>
                </a:lnTo>
                <a:lnTo>
                  <a:pt x="134" y="44"/>
                </a:lnTo>
                <a:lnTo>
                  <a:pt x="134" y="44"/>
                </a:lnTo>
                <a:lnTo>
                  <a:pt x="132" y="42"/>
                </a:lnTo>
                <a:lnTo>
                  <a:pt x="136" y="37"/>
                </a:lnTo>
                <a:lnTo>
                  <a:pt x="136" y="37"/>
                </a:lnTo>
                <a:lnTo>
                  <a:pt x="130" y="33"/>
                </a:lnTo>
                <a:lnTo>
                  <a:pt x="126" y="37"/>
                </a:lnTo>
                <a:lnTo>
                  <a:pt x="126" y="37"/>
                </a:lnTo>
                <a:lnTo>
                  <a:pt x="121" y="35"/>
                </a:lnTo>
                <a:lnTo>
                  <a:pt x="121" y="35"/>
                </a:lnTo>
                <a:close/>
                <a:moveTo>
                  <a:pt x="115" y="50"/>
                </a:moveTo>
                <a:lnTo>
                  <a:pt x="115" y="50"/>
                </a:lnTo>
                <a:lnTo>
                  <a:pt x="119" y="50"/>
                </a:lnTo>
                <a:lnTo>
                  <a:pt x="123" y="53"/>
                </a:lnTo>
                <a:lnTo>
                  <a:pt x="123" y="53"/>
                </a:lnTo>
                <a:lnTo>
                  <a:pt x="125" y="57"/>
                </a:lnTo>
                <a:lnTo>
                  <a:pt x="125" y="61"/>
                </a:lnTo>
                <a:lnTo>
                  <a:pt x="125" y="61"/>
                </a:lnTo>
                <a:lnTo>
                  <a:pt x="125" y="66"/>
                </a:lnTo>
                <a:lnTo>
                  <a:pt x="121" y="70"/>
                </a:lnTo>
                <a:lnTo>
                  <a:pt x="121" y="70"/>
                </a:lnTo>
                <a:lnTo>
                  <a:pt x="117" y="72"/>
                </a:lnTo>
                <a:lnTo>
                  <a:pt x="114" y="72"/>
                </a:lnTo>
                <a:lnTo>
                  <a:pt x="114" y="72"/>
                </a:lnTo>
                <a:lnTo>
                  <a:pt x="108" y="70"/>
                </a:lnTo>
                <a:lnTo>
                  <a:pt x="104" y="68"/>
                </a:lnTo>
                <a:lnTo>
                  <a:pt x="104" y="68"/>
                </a:lnTo>
                <a:lnTo>
                  <a:pt x="103" y="64"/>
                </a:lnTo>
                <a:lnTo>
                  <a:pt x="103" y="59"/>
                </a:lnTo>
                <a:lnTo>
                  <a:pt x="103" y="59"/>
                </a:lnTo>
                <a:lnTo>
                  <a:pt x="104" y="55"/>
                </a:lnTo>
                <a:lnTo>
                  <a:pt x="106" y="52"/>
                </a:lnTo>
                <a:lnTo>
                  <a:pt x="106" y="52"/>
                </a:lnTo>
                <a:lnTo>
                  <a:pt x="110" y="50"/>
                </a:lnTo>
                <a:lnTo>
                  <a:pt x="115" y="50"/>
                </a:lnTo>
                <a:lnTo>
                  <a:pt x="115" y="50"/>
                </a:lnTo>
                <a:close/>
                <a:moveTo>
                  <a:pt x="117" y="57"/>
                </a:moveTo>
                <a:lnTo>
                  <a:pt x="117" y="57"/>
                </a:lnTo>
                <a:lnTo>
                  <a:pt x="119" y="61"/>
                </a:lnTo>
                <a:lnTo>
                  <a:pt x="119" y="61"/>
                </a:lnTo>
                <a:lnTo>
                  <a:pt x="117" y="64"/>
                </a:lnTo>
                <a:lnTo>
                  <a:pt x="117" y="64"/>
                </a:lnTo>
                <a:lnTo>
                  <a:pt x="114" y="66"/>
                </a:lnTo>
                <a:lnTo>
                  <a:pt x="114" y="66"/>
                </a:lnTo>
                <a:lnTo>
                  <a:pt x="110" y="64"/>
                </a:lnTo>
                <a:lnTo>
                  <a:pt x="110" y="64"/>
                </a:lnTo>
                <a:lnTo>
                  <a:pt x="108" y="59"/>
                </a:lnTo>
                <a:lnTo>
                  <a:pt x="108" y="59"/>
                </a:lnTo>
                <a:lnTo>
                  <a:pt x="110" y="57"/>
                </a:lnTo>
                <a:lnTo>
                  <a:pt x="110" y="57"/>
                </a:lnTo>
                <a:lnTo>
                  <a:pt x="115" y="55"/>
                </a:lnTo>
                <a:lnTo>
                  <a:pt x="115" y="55"/>
                </a:lnTo>
                <a:lnTo>
                  <a:pt x="117" y="57"/>
                </a:lnTo>
                <a:lnTo>
                  <a:pt x="117" y="57"/>
                </a:lnTo>
                <a:close/>
                <a:moveTo>
                  <a:pt x="128" y="50"/>
                </a:moveTo>
                <a:lnTo>
                  <a:pt x="128" y="50"/>
                </a:lnTo>
                <a:lnTo>
                  <a:pt x="130" y="55"/>
                </a:lnTo>
                <a:lnTo>
                  <a:pt x="132" y="63"/>
                </a:lnTo>
                <a:lnTo>
                  <a:pt x="132" y="63"/>
                </a:lnTo>
                <a:lnTo>
                  <a:pt x="128" y="68"/>
                </a:lnTo>
                <a:lnTo>
                  <a:pt x="125" y="74"/>
                </a:lnTo>
                <a:lnTo>
                  <a:pt x="125" y="74"/>
                </a:lnTo>
                <a:lnTo>
                  <a:pt x="119" y="77"/>
                </a:lnTo>
                <a:lnTo>
                  <a:pt x="112" y="77"/>
                </a:lnTo>
                <a:lnTo>
                  <a:pt x="112" y="77"/>
                </a:lnTo>
                <a:lnTo>
                  <a:pt x="106" y="75"/>
                </a:lnTo>
                <a:lnTo>
                  <a:pt x="101" y="72"/>
                </a:lnTo>
                <a:lnTo>
                  <a:pt x="101" y="72"/>
                </a:lnTo>
                <a:lnTo>
                  <a:pt x="97" y="64"/>
                </a:lnTo>
                <a:lnTo>
                  <a:pt x="97" y="59"/>
                </a:lnTo>
                <a:lnTo>
                  <a:pt x="97" y="59"/>
                </a:lnTo>
                <a:lnTo>
                  <a:pt x="99" y="52"/>
                </a:lnTo>
                <a:lnTo>
                  <a:pt x="103" y="46"/>
                </a:lnTo>
                <a:lnTo>
                  <a:pt x="103" y="46"/>
                </a:lnTo>
                <a:lnTo>
                  <a:pt x="110" y="44"/>
                </a:lnTo>
                <a:lnTo>
                  <a:pt x="115" y="42"/>
                </a:lnTo>
                <a:lnTo>
                  <a:pt x="115" y="42"/>
                </a:lnTo>
                <a:lnTo>
                  <a:pt x="123" y="46"/>
                </a:lnTo>
                <a:lnTo>
                  <a:pt x="128" y="50"/>
                </a:lnTo>
                <a:lnTo>
                  <a:pt x="128" y="50"/>
                </a:lnTo>
                <a:close/>
                <a:moveTo>
                  <a:pt x="66" y="6"/>
                </a:moveTo>
                <a:lnTo>
                  <a:pt x="66" y="0"/>
                </a:lnTo>
                <a:lnTo>
                  <a:pt x="66" y="0"/>
                </a:lnTo>
                <a:lnTo>
                  <a:pt x="59" y="0"/>
                </a:lnTo>
                <a:lnTo>
                  <a:pt x="59" y="6"/>
                </a:lnTo>
                <a:lnTo>
                  <a:pt x="59" y="6"/>
                </a:lnTo>
                <a:lnTo>
                  <a:pt x="53" y="6"/>
                </a:lnTo>
                <a:lnTo>
                  <a:pt x="51" y="2"/>
                </a:lnTo>
                <a:lnTo>
                  <a:pt x="51" y="2"/>
                </a:lnTo>
                <a:lnTo>
                  <a:pt x="44" y="4"/>
                </a:lnTo>
                <a:lnTo>
                  <a:pt x="46" y="9"/>
                </a:lnTo>
                <a:lnTo>
                  <a:pt x="46" y="9"/>
                </a:lnTo>
                <a:lnTo>
                  <a:pt x="44" y="11"/>
                </a:lnTo>
                <a:lnTo>
                  <a:pt x="44" y="11"/>
                </a:lnTo>
                <a:lnTo>
                  <a:pt x="42" y="13"/>
                </a:lnTo>
                <a:lnTo>
                  <a:pt x="37" y="9"/>
                </a:lnTo>
                <a:lnTo>
                  <a:pt x="37" y="9"/>
                </a:lnTo>
                <a:lnTo>
                  <a:pt x="33" y="17"/>
                </a:lnTo>
                <a:lnTo>
                  <a:pt x="37" y="19"/>
                </a:lnTo>
                <a:lnTo>
                  <a:pt x="37" y="19"/>
                </a:lnTo>
                <a:lnTo>
                  <a:pt x="35" y="24"/>
                </a:lnTo>
                <a:lnTo>
                  <a:pt x="29" y="24"/>
                </a:lnTo>
                <a:lnTo>
                  <a:pt x="29" y="24"/>
                </a:lnTo>
                <a:lnTo>
                  <a:pt x="29" y="31"/>
                </a:lnTo>
                <a:lnTo>
                  <a:pt x="33" y="33"/>
                </a:lnTo>
                <a:lnTo>
                  <a:pt x="33" y="33"/>
                </a:lnTo>
                <a:lnTo>
                  <a:pt x="35" y="37"/>
                </a:lnTo>
                <a:lnTo>
                  <a:pt x="29" y="41"/>
                </a:lnTo>
                <a:lnTo>
                  <a:pt x="29" y="41"/>
                </a:lnTo>
                <a:lnTo>
                  <a:pt x="33" y="46"/>
                </a:lnTo>
                <a:lnTo>
                  <a:pt x="38" y="46"/>
                </a:lnTo>
                <a:lnTo>
                  <a:pt x="38" y="46"/>
                </a:lnTo>
                <a:lnTo>
                  <a:pt x="40" y="48"/>
                </a:lnTo>
                <a:lnTo>
                  <a:pt x="40" y="48"/>
                </a:lnTo>
                <a:lnTo>
                  <a:pt x="40" y="50"/>
                </a:lnTo>
                <a:lnTo>
                  <a:pt x="38" y="53"/>
                </a:lnTo>
                <a:lnTo>
                  <a:pt x="38" y="53"/>
                </a:lnTo>
                <a:lnTo>
                  <a:pt x="44" y="59"/>
                </a:lnTo>
                <a:lnTo>
                  <a:pt x="48" y="55"/>
                </a:lnTo>
                <a:lnTo>
                  <a:pt x="48" y="55"/>
                </a:lnTo>
                <a:lnTo>
                  <a:pt x="53" y="57"/>
                </a:lnTo>
                <a:lnTo>
                  <a:pt x="53" y="61"/>
                </a:lnTo>
                <a:lnTo>
                  <a:pt x="53" y="61"/>
                </a:lnTo>
                <a:lnTo>
                  <a:pt x="60" y="63"/>
                </a:lnTo>
                <a:lnTo>
                  <a:pt x="60" y="57"/>
                </a:lnTo>
                <a:lnTo>
                  <a:pt x="60" y="57"/>
                </a:lnTo>
                <a:lnTo>
                  <a:pt x="66" y="57"/>
                </a:lnTo>
                <a:lnTo>
                  <a:pt x="68" y="61"/>
                </a:lnTo>
                <a:lnTo>
                  <a:pt x="68" y="61"/>
                </a:lnTo>
                <a:lnTo>
                  <a:pt x="75" y="57"/>
                </a:lnTo>
                <a:lnTo>
                  <a:pt x="73" y="53"/>
                </a:lnTo>
                <a:lnTo>
                  <a:pt x="73" y="53"/>
                </a:lnTo>
                <a:lnTo>
                  <a:pt x="75" y="52"/>
                </a:lnTo>
                <a:lnTo>
                  <a:pt x="75" y="52"/>
                </a:lnTo>
                <a:lnTo>
                  <a:pt x="79" y="50"/>
                </a:lnTo>
                <a:lnTo>
                  <a:pt x="82" y="53"/>
                </a:lnTo>
                <a:lnTo>
                  <a:pt x="82" y="53"/>
                </a:lnTo>
                <a:lnTo>
                  <a:pt x="86" y="46"/>
                </a:lnTo>
                <a:lnTo>
                  <a:pt x="82" y="42"/>
                </a:lnTo>
                <a:lnTo>
                  <a:pt x="82" y="42"/>
                </a:lnTo>
                <a:lnTo>
                  <a:pt x="84" y="39"/>
                </a:lnTo>
                <a:lnTo>
                  <a:pt x="90" y="39"/>
                </a:lnTo>
                <a:lnTo>
                  <a:pt x="90" y="39"/>
                </a:lnTo>
                <a:lnTo>
                  <a:pt x="90" y="31"/>
                </a:lnTo>
                <a:lnTo>
                  <a:pt x="86" y="30"/>
                </a:lnTo>
                <a:lnTo>
                  <a:pt x="86" y="30"/>
                </a:lnTo>
                <a:lnTo>
                  <a:pt x="84" y="24"/>
                </a:lnTo>
                <a:lnTo>
                  <a:pt x="90" y="22"/>
                </a:lnTo>
                <a:lnTo>
                  <a:pt x="90" y="22"/>
                </a:lnTo>
                <a:lnTo>
                  <a:pt x="86" y="15"/>
                </a:lnTo>
                <a:lnTo>
                  <a:pt x="81" y="17"/>
                </a:lnTo>
                <a:lnTo>
                  <a:pt x="81" y="17"/>
                </a:lnTo>
                <a:lnTo>
                  <a:pt x="81" y="15"/>
                </a:lnTo>
                <a:lnTo>
                  <a:pt x="81" y="15"/>
                </a:lnTo>
                <a:lnTo>
                  <a:pt x="79" y="13"/>
                </a:lnTo>
                <a:lnTo>
                  <a:pt x="81" y="9"/>
                </a:lnTo>
                <a:lnTo>
                  <a:pt x="81" y="9"/>
                </a:lnTo>
                <a:lnTo>
                  <a:pt x="75" y="4"/>
                </a:lnTo>
                <a:lnTo>
                  <a:pt x="71" y="8"/>
                </a:lnTo>
                <a:lnTo>
                  <a:pt x="71" y="8"/>
                </a:lnTo>
                <a:lnTo>
                  <a:pt x="66" y="6"/>
                </a:lnTo>
                <a:lnTo>
                  <a:pt x="66" y="6"/>
                </a:lnTo>
                <a:close/>
                <a:moveTo>
                  <a:pt x="60" y="20"/>
                </a:moveTo>
                <a:lnTo>
                  <a:pt x="60" y="20"/>
                </a:lnTo>
                <a:lnTo>
                  <a:pt x="66" y="22"/>
                </a:lnTo>
                <a:lnTo>
                  <a:pt x="68" y="24"/>
                </a:lnTo>
                <a:lnTo>
                  <a:pt x="68" y="24"/>
                </a:lnTo>
                <a:lnTo>
                  <a:pt x="70" y="28"/>
                </a:lnTo>
                <a:lnTo>
                  <a:pt x="71" y="33"/>
                </a:lnTo>
                <a:lnTo>
                  <a:pt x="71" y="33"/>
                </a:lnTo>
                <a:lnTo>
                  <a:pt x="70" y="37"/>
                </a:lnTo>
                <a:lnTo>
                  <a:pt x="66" y="41"/>
                </a:lnTo>
                <a:lnTo>
                  <a:pt x="66" y="41"/>
                </a:lnTo>
                <a:lnTo>
                  <a:pt x="62" y="42"/>
                </a:lnTo>
                <a:lnTo>
                  <a:pt x="59" y="42"/>
                </a:lnTo>
                <a:lnTo>
                  <a:pt x="59" y="42"/>
                </a:lnTo>
                <a:lnTo>
                  <a:pt x="55" y="41"/>
                </a:lnTo>
                <a:lnTo>
                  <a:pt x="51" y="39"/>
                </a:lnTo>
                <a:lnTo>
                  <a:pt x="51" y="39"/>
                </a:lnTo>
                <a:lnTo>
                  <a:pt x="49" y="35"/>
                </a:lnTo>
                <a:lnTo>
                  <a:pt x="49" y="30"/>
                </a:lnTo>
                <a:lnTo>
                  <a:pt x="49" y="30"/>
                </a:lnTo>
                <a:lnTo>
                  <a:pt x="49" y="26"/>
                </a:lnTo>
                <a:lnTo>
                  <a:pt x="53" y="22"/>
                </a:lnTo>
                <a:lnTo>
                  <a:pt x="53" y="22"/>
                </a:lnTo>
                <a:lnTo>
                  <a:pt x="57" y="20"/>
                </a:lnTo>
                <a:lnTo>
                  <a:pt x="60" y="20"/>
                </a:lnTo>
                <a:lnTo>
                  <a:pt x="60" y="20"/>
                </a:lnTo>
                <a:close/>
                <a:moveTo>
                  <a:pt x="64" y="28"/>
                </a:moveTo>
                <a:lnTo>
                  <a:pt x="64" y="28"/>
                </a:lnTo>
                <a:lnTo>
                  <a:pt x="64" y="31"/>
                </a:lnTo>
                <a:lnTo>
                  <a:pt x="64" y="31"/>
                </a:lnTo>
                <a:lnTo>
                  <a:pt x="62" y="35"/>
                </a:lnTo>
                <a:lnTo>
                  <a:pt x="62" y="35"/>
                </a:lnTo>
                <a:lnTo>
                  <a:pt x="59" y="37"/>
                </a:lnTo>
                <a:lnTo>
                  <a:pt x="59" y="37"/>
                </a:lnTo>
                <a:lnTo>
                  <a:pt x="55" y="35"/>
                </a:lnTo>
                <a:lnTo>
                  <a:pt x="55" y="35"/>
                </a:lnTo>
                <a:lnTo>
                  <a:pt x="55" y="31"/>
                </a:lnTo>
                <a:lnTo>
                  <a:pt x="55" y="31"/>
                </a:lnTo>
                <a:lnTo>
                  <a:pt x="57" y="28"/>
                </a:lnTo>
                <a:lnTo>
                  <a:pt x="57" y="28"/>
                </a:lnTo>
                <a:lnTo>
                  <a:pt x="60" y="26"/>
                </a:lnTo>
                <a:lnTo>
                  <a:pt x="60" y="26"/>
                </a:lnTo>
                <a:lnTo>
                  <a:pt x="64" y="28"/>
                </a:lnTo>
                <a:lnTo>
                  <a:pt x="64" y="28"/>
                </a:lnTo>
                <a:close/>
                <a:moveTo>
                  <a:pt x="73" y="20"/>
                </a:moveTo>
                <a:lnTo>
                  <a:pt x="73" y="20"/>
                </a:lnTo>
                <a:lnTo>
                  <a:pt x="77" y="26"/>
                </a:lnTo>
                <a:lnTo>
                  <a:pt x="77" y="33"/>
                </a:lnTo>
                <a:lnTo>
                  <a:pt x="77" y="33"/>
                </a:lnTo>
                <a:lnTo>
                  <a:pt x="75" y="39"/>
                </a:lnTo>
                <a:lnTo>
                  <a:pt x="70" y="44"/>
                </a:lnTo>
                <a:lnTo>
                  <a:pt x="70" y="44"/>
                </a:lnTo>
                <a:lnTo>
                  <a:pt x="64" y="48"/>
                </a:lnTo>
                <a:lnTo>
                  <a:pt x="59" y="48"/>
                </a:lnTo>
                <a:lnTo>
                  <a:pt x="59" y="48"/>
                </a:lnTo>
                <a:lnTo>
                  <a:pt x="51" y="46"/>
                </a:lnTo>
                <a:lnTo>
                  <a:pt x="46" y="42"/>
                </a:lnTo>
                <a:lnTo>
                  <a:pt x="46" y="42"/>
                </a:lnTo>
                <a:lnTo>
                  <a:pt x="44" y="37"/>
                </a:lnTo>
                <a:lnTo>
                  <a:pt x="42" y="30"/>
                </a:lnTo>
                <a:lnTo>
                  <a:pt x="42" y="30"/>
                </a:lnTo>
                <a:lnTo>
                  <a:pt x="44" y="22"/>
                </a:lnTo>
                <a:lnTo>
                  <a:pt x="49" y="19"/>
                </a:lnTo>
                <a:lnTo>
                  <a:pt x="49" y="19"/>
                </a:lnTo>
                <a:lnTo>
                  <a:pt x="55" y="15"/>
                </a:lnTo>
                <a:lnTo>
                  <a:pt x="62" y="15"/>
                </a:lnTo>
                <a:lnTo>
                  <a:pt x="62" y="15"/>
                </a:lnTo>
                <a:lnTo>
                  <a:pt x="68" y="17"/>
                </a:lnTo>
                <a:lnTo>
                  <a:pt x="73" y="20"/>
                </a:lnTo>
                <a:lnTo>
                  <a:pt x="73" y="20"/>
                </a:lnTo>
                <a:close/>
                <a:moveTo>
                  <a:pt x="44" y="88"/>
                </a:moveTo>
                <a:lnTo>
                  <a:pt x="44" y="88"/>
                </a:lnTo>
                <a:lnTo>
                  <a:pt x="38" y="90"/>
                </a:lnTo>
                <a:lnTo>
                  <a:pt x="33" y="92"/>
                </a:lnTo>
                <a:lnTo>
                  <a:pt x="33" y="92"/>
                </a:lnTo>
                <a:lnTo>
                  <a:pt x="29" y="97"/>
                </a:lnTo>
                <a:lnTo>
                  <a:pt x="27" y="105"/>
                </a:lnTo>
                <a:lnTo>
                  <a:pt x="27" y="105"/>
                </a:lnTo>
                <a:lnTo>
                  <a:pt x="29" y="110"/>
                </a:lnTo>
                <a:lnTo>
                  <a:pt x="33" y="116"/>
                </a:lnTo>
                <a:lnTo>
                  <a:pt x="33" y="116"/>
                </a:lnTo>
                <a:lnTo>
                  <a:pt x="38" y="119"/>
                </a:lnTo>
                <a:lnTo>
                  <a:pt x="44" y="119"/>
                </a:lnTo>
                <a:lnTo>
                  <a:pt x="44" y="119"/>
                </a:lnTo>
                <a:lnTo>
                  <a:pt x="51" y="119"/>
                </a:lnTo>
                <a:lnTo>
                  <a:pt x="55" y="116"/>
                </a:lnTo>
                <a:lnTo>
                  <a:pt x="55" y="116"/>
                </a:lnTo>
                <a:lnTo>
                  <a:pt x="59" y="110"/>
                </a:lnTo>
                <a:lnTo>
                  <a:pt x="60" y="105"/>
                </a:lnTo>
                <a:lnTo>
                  <a:pt x="60" y="105"/>
                </a:lnTo>
                <a:lnTo>
                  <a:pt x="59" y="97"/>
                </a:lnTo>
                <a:lnTo>
                  <a:pt x="55" y="92"/>
                </a:lnTo>
                <a:lnTo>
                  <a:pt x="55" y="92"/>
                </a:lnTo>
                <a:lnTo>
                  <a:pt x="51" y="90"/>
                </a:lnTo>
                <a:lnTo>
                  <a:pt x="44" y="88"/>
                </a:lnTo>
                <a:lnTo>
                  <a:pt x="44" y="88"/>
                </a:lnTo>
                <a:close/>
                <a:moveTo>
                  <a:pt x="49" y="99"/>
                </a:moveTo>
                <a:lnTo>
                  <a:pt x="49" y="99"/>
                </a:lnTo>
                <a:lnTo>
                  <a:pt x="48" y="97"/>
                </a:lnTo>
                <a:lnTo>
                  <a:pt x="44" y="97"/>
                </a:lnTo>
                <a:lnTo>
                  <a:pt x="44" y="97"/>
                </a:lnTo>
                <a:lnTo>
                  <a:pt x="42" y="97"/>
                </a:lnTo>
                <a:lnTo>
                  <a:pt x="38" y="99"/>
                </a:lnTo>
                <a:lnTo>
                  <a:pt x="38" y="99"/>
                </a:lnTo>
                <a:lnTo>
                  <a:pt x="38" y="101"/>
                </a:lnTo>
                <a:lnTo>
                  <a:pt x="37" y="105"/>
                </a:lnTo>
                <a:lnTo>
                  <a:pt x="37" y="105"/>
                </a:lnTo>
                <a:lnTo>
                  <a:pt x="38" y="107"/>
                </a:lnTo>
                <a:lnTo>
                  <a:pt x="38" y="110"/>
                </a:lnTo>
                <a:lnTo>
                  <a:pt x="38" y="110"/>
                </a:lnTo>
                <a:lnTo>
                  <a:pt x="42" y="110"/>
                </a:lnTo>
                <a:lnTo>
                  <a:pt x="44" y="112"/>
                </a:lnTo>
                <a:lnTo>
                  <a:pt x="44" y="112"/>
                </a:lnTo>
                <a:lnTo>
                  <a:pt x="48" y="110"/>
                </a:lnTo>
                <a:lnTo>
                  <a:pt x="49" y="110"/>
                </a:lnTo>
                <a:lnTo>
                  <a:pt x="49" y="110"/>
                </a:lnTo>
                <a:lnTo>
                  <a:pt x="51" y="107"/>
                </a:lnTo>
                <a:lnTo>
                  <a:pt x="51" y="105"/>
                </a:lnTo>
                <a:lnTo>
                  <a:pt x="51" y="105"/>
                </a:lnTo>
                <a:lnTo>
                  <a:pt x="51" y="101"/>
                </a:lnTo>
                <a:lnTo>
                  <a:pt x="49" y="99"/>
                </a:lnTo>
                <a:lnTo>
                  <a:pt x="49" y="99"/>
                </a:lnTo>
                <a:close/>
                <a:moveTo>
                  <a:pt x="62" y="86"/>
                </a:moveTo>
                <a:lnTo>
                  <a:pt x="62" y="86"/>
                </a:lnTo>
                <a:lnTo>
                  <a:pt x="55" y="81"/>
                </a:lnTo>
                <a:lnTo>
                  <a:pt x="44" y="79"/>
                </a:lnTo>
                <a:lnTo>
                  <a:pt x="44" y="79"/>
                </a:lnTo>
                <a:lnTo>
                  <a:pt x="35" y="81"/>
                </a:lnTo>
                <a:lnTo>
                  <a:pt x="27" y="86"/>
                </a:lnTo>
                <a:lnTo>
                  <a:pt x="27" y="86"/>
                </a:lnTo>
                <a:lnTo>
                  <a:pt x="22" y="94"/>
                </a:lnTo>
                <a:lnTo>
                  <a:pt x="20" y="105"/>
                </a:lnTo>
                <a:lnTo>
                  <a:pt x="20" y="105"/>
                </a:lnTo>
                <a:lnTo>
                  <a:pt x="22" y="114"/>
                </a:lnTo>
                <a:lnTo>
                  <a:pt x="27" y="121"/>
                </a:lnTo>
                <a:lnTo>
                  <a:pt x="27" y="121"/>
                </a:lnTo>
                <a:lnTo>
                  <a:pt x="35" y="127"/>
                </a:lnTo>
                <a:lnTo>
                  <a:pt x="44" y="129"/>
                </a:lnTo>
                <a:lnTo>
                  <a:pt x="44" y="129"/>
                </a:lnTo>
                <a:lnTo>
                  <a:pt x="55" y="127"/>
                </a:lnTo>
                <a:lnTo>
                  <a:pt x="62" y="121"/>
                </a:lnTo>
                <a:lnTo>
                  <a:pt x="62" y="121"/>
                </a:lnTo>
                <a:lnTo>
                  <a:pt x="68" y="114"/>
                </a:lnTo>
                <a:lnTo>
                  <a:pt x="70" y="105"/>
                </a:lnTo>
                <a:lnTo>
                  <a:pt x="70" y="105"/>
                </a:lnTo>
                <a:lnTo>
                  <a:pt x="68" y="94"/>
                </a:lnTo>
                <a:lnTo>
                  <a:pt x="62" y="86"/>
                </a:lnTo>
                <a:lnTo>
                  <a:pt x="62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7" name="Freeform 289"/>
          <p:cNvSpPr>
            <a:spLocks noEditPoints="1"/>
          </p:cNvSpPr>
          <p:nvPr/>
        </p:nvSpPr>
        <p:spPr bwMode="auto">
          <a:xfrm>
            <a:off x="5750719" y="2360269"/>
            <a:ext cx="376714" cy="363379"/>
          </a:xfrm>
          <a:custGeom>
            <a:avLst/>
            <a:gdLst>
              <a:gd name="T0" fmla="*/ 129 w 162"/>
              <a:gd name="T1" fmla="*/ 11 h 156"/>
              <a:gd name="T2" fmla="*/ 129 w 162"/>
              <a:gd name="T3" fmla="*/ 3 h 156"/>
              <a:gd name="T4" fmla="*/ 134 w 162"/>
              <a:gd name="T5" fmla="*/ 0 h 156"/>
              <a:gd name="T6" fmla="*/ 140 w 162"/>
              <a:gd name="T7" fmla="*/ 1 h 156"/>
              <a:gd name="T8" fmla="*/ 156 w 162"/>
              <a:gd name="T9" fmla="*/ 25 h 156"/>
              <a:gd name="T10" fmla="*/ 162 w 162"/>
              <a:gd name="T11" fmla="*/ 55 h 156"/>
              <a:gd name="T12" fmla="*/ 156 w 162"/>
              <a:gd name="T13" fmla="*/ 80 h 156"/>
              <a:gd name="T14" fmla="*/ 140 w 162"/>
              <a:gd name="T15" fmla="*/ 100 h 156"/>
              <a:gd name="T16" fmla="*/ 132 w 162"/>
              <a:gd name="T17" fmla="*/ 102 h 156"/>
              <a:gd name="T18" fmla="*/ 129 w 162"/>
              <a:gd name="T19" fmla="*/ 97 h 156"/>
              <a:gd name="T20" fmla="*/ 131 w 162"/>
              <a:gd name="T21" fmla="*/ 89 h 156"/>
              <a:gd name="T22" fmla="*/ 143 w 162"/>
              <a:gd name="T23" fmla="*/ 75 h 156"/>
              <a:gd name="T24" fmla="*/ 147 w 162"/>
              <a:gd name="T25" fmla="*/ 55 h 156"/>
              <a:gd name="T26" fmla="*/ 143 w 162"/>
              <a:gd name="T27" fmla="*/ 33 h 156"/>
              <a:gd name="T28" fmla="*/ 131 w 162"/>
              <a:gd name="T29" fmla="*/ 12 h 156"/>
              <a:gd name="T30" fmla="*/ 83 w 162"/>
              <a:gd name="T31" fmla="*/ 36 h 156"/>
              <a:gd name="T32" fmla="*/ 96 w 162"/>
              <a:gd name="T33" fmla="*/ 45 h 156"/>
              <a:gd name="T34" fmla="*/ 96 w 162"/>
              <a:gd name="T35" fmla="*/ 55 h 156"/>
              <a:gd name="T36" fmla="*/ 88 w 162"/>
              <a:gd name="T37" fmla="*/ 64 h 156"/>
              <a:gd name="T38" fmla="*/ 76 w 162"/>
              <a:gd name="T39" fmla="*/ 64 h 156"/>
              <a:gd name="T40" fmla="*/ 68 w 162"/>
              <a:gd name="T41" fmla="*/ 55 h 156"/>
              <a:gd name="T42" fmla="*/ 68 w 162"/>
              <a:gd name="T43" fmla="*/ 45 h 156"/>
              <a:gd name="T44" fmla="*/ 83 w 162"/>
              <a:gd name="T45" fmla="*/ 36 h 156"/>
              <a:gd name="T46" fmla="*/ 33 w 162"/>
              <a:gd name="T47" fmla="*/ 12 h 156"/>
              <a:gd name="T48" fmla="*/ 35 w 162"/>
              <a:gd name="T49" fmla="*/ 5 h 156"/>
              <a:gd name="T50" fmla="*/ 31 w 162"/>
              <a:gd name="T51" fmla="*/ 1 h 156"/>
              <a:gd name="T52" fmla="*/ 24 w 162"/>
              <a:gd name="T53" fmla="*/ 1 h 156"/>
              <a:gd name="T54" fmla="*/ 6 w 162"/>
              <a:gd name="T55" fmla="*/ 25 h 156"/>
              <a:gd name="T56" fmla="*/ 0 w 162"/>
              <a:gd name="T57" fmla="*/ 55 h 156"/>
              <a:gd name="T58" fmla="*/ 8 w 162"/>
              <a:gd name="T59" fmla="*/ 80 h 156"/>
              <a:gd name="T60" fmla="*/ 24 w 162"/>
              <a:gd name="T61" fmla="*/ 100 h 156"/>
              <a:gd name="T62" fmla="*/ 28 w 162"/>
              <a:gd name="T63" fmla="*/ 102 h 156"/>
              <a:gd name="T64" fmla="*/ 33 w 162"/>
              <a:gd name="T65" fmla="*/ 100 h 156"/>
              <a:gd name="T66" fmla="*/ 35 w 162"/>
              <a:gd name="T67" fmla="*/ 91 h 156"/>
              <a:gd name="T68" fmla="*/ 26 w 162"/>
              <a:gd name="T69" fmla="*/ 82 h 156"/>
              <a:gd name="T70" fmla="*/ 17 w 162"/>
              <a:gd name="T71" fmla="*/ 64 h 156"/>
              <a:gd name="T72" fmla="*/ 17 w 162"/>
              <a:gd name="T73" fmla="*/ 44 h 156"/>
              <a:gd name="T74" fmla="*/ 26 w 162"/>
              <a:gd name="T75" fmla="*/ 22 h 156"/>
              <a:gd name="T76" fmla="*/ 52 w 162"/>
              <a:gd name="T77" fmla="*/ 34 h 156"/>
              <a:gd name="T78" fmla="*/ 44 w 162"/>
              <a:gd name="T79" fmla="*/ 53 h 156"/>
              <a:gd name="T80" fmla="*/ 53 w 162"/>
              <a:gd name="T81" fmla="*/ 71 h 156"/>
              <a:gd name="T82" fmla="*/ 57 w 162"/>
              <a:gd name="T83" fmla="*/ 75 h 156"/>
              <a:gd name="T84" fmla="*/ 55 w 162"/>
              <a:gd name="T85" fmla="*/ 80 h 156"/>
              <a:gd name="T86" fmla="*/ 48 w 162"/>
              <a:gd name="T87" fmla="*/ 84 h 156"/>
              <a:gd name="T88" fmla="*/ 39 w 162"/>
              <a:gd name="T89" fmla="*/ 77 h 156"/>
              <a:gd name="T90" fmla="*/ 30 w 162"/>
              <a:gd name="T91" fmla="*/ 53 h 156"/>
              <a:gd name="T92" fmla="*/ 37 w 162"/>
              <a:gd name="T93" fmla="*/ 31 h 156"/>
              <a:gd name="T94" fmla="*/ 46 w 162"/>
              <a:gd name="T95" fmla="*/ 22 h 156"/>
              <a:gd name="T96" fmla="*/ 53 w 162"/>
              <a:gd name="T97" fmla="*/ 23 h 156"/>
              <a:gd name="T98" fmla="*/ 55 w 162"/>
              <a:gd name="T99" fmla="*/ 29 h 156"/>
              <a:gd name="T100" fmla="*/ 52 w 162"/>
              <a:gd name="T101" fmla="*/ 34 h 156"/>
              <a:gd name="T102" fmla="*/ 116 w 162"/>
              <a:gd name="T103" fmla="*/ 44 h 156"/>
              <a:gd name="T104" fmla="*/ 114 w 162"/>
              <a:gd name="T105" fmla="*/ 66 h 156"/>
              <a:gd name="T106" fmla="*/ 107 w 162"/>
              <a:gd name="T107" fmla="*/ 73 h 156"/>
              <a:gd name="T108" fmla="*/ 109 w 162"/>
              <a:gd name="T109" fmla="*/ 80 h 156"/>
              <a:gd name="T110" fmla="*/ 112 w 162"/>
              <a:gd name="T111" fmla="*/ 84 h 156"/>
              <a:gd name="T112" fmla="*/ 118 w 162"/>
              <a:gd name="T113" fmla="*/ 82 h 156"/>
              <a:gd name="T114" fmla="*/ 132 w 162"/>
              <a:gd name="T115" fmla="*/ 62 h 156"/>
              <a:gd name="T116" fmla="*/ 131 w 162"/>
              <a:gd name="T117" fmla="*/ 38 h 156"/>
              <a:gd name="T118" fmla="*/ 120 w 162"/>
              <a:gd name="T119" fmla="*/ 23 h 156"/>
              <a:gd name="T120" fmla="*/ 112 w 162"/>
              <a:gd name="T121" fmla="*/ 22 h 156"/>
              <a:gd name="T122" fmla="*/ 109 w 162"/>
              <a:gd name="T123" fmla="*/ 27 h 156"/>
              <a:gd name="T124" fmla="*/ 110 w 162"/>
              <a:gd name="T125" fmla="*/ 3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2" h="156">
                <a:moveTo>
                  <a:pt x="131" y="12"/>
                </a:moveTo>
                <a:lnTo>
                  <a:pt x="131" y="12"/>
                </a:lnTo>
                <a:lnTo>
                  <a:pt x="129" y="11"/>
                </a:lnTo>
                <a:lnTo>
                  <a:pt x="127" y="9"/>
                </a:lnTo>
                <a:lnTo>
                  <a:pt x="127" y="5"/>
                </a:lnTo>
                <a:lnTo>
                  <a:pt x="129" y="3"/>
                </a:lnTo>
                <a:lnTo>
                  <a:pt x="129" y="3"/>
                </a:lnTo>
                <a:lnTo>
                  <a:pt x="131" y="1"/>
                </a:lnTo>
                <a:lnTo>
                  <a:pt x="134" y="0"/>
                </a:lnTo>
                <a:lnTo>
                  <a:pt x="136" y="1"/>
                </a:lnTo>
                <a:lnTo>
                  <a:pt x="140" y="1"/>
                </a:lnTo>
                <a:lnTo>
                  <a:pt x="140" y="1"/>
                </a:lnTo>
                <a:lnTo>
                  <a:pt x="149" y="12"/>
                </a:lnTo>
                <a:lnTo>
                  <a:pt x="156" y="25"/>
                </a:lnTo>
                <a:lnTo>
                  <a:pt x="156" y="25"/>
                </a:lnTo>
                <a:lnTo>
                  <a:pt x="162" y="40"/>
                </a:lnTo>
                <a:lnTo>
                  <a:pt x="162" y="55"/>
                </a:lnTo>
                <a:lnTo>
                  <a:pt x="162" y="55"/>
                </a:lnTo>
                <a:lnTo>
                  <a:pt x="160" y="67"/>
                </a:lnTo>
                <a:lnTo>
                  <a:pt x="156" y="80"/>
                </a:lnTo>
                <a:lnTo>
                  <a:pt x="156" y="80"/>
                </a:lnTo>
                <a:lnTo>
                  <a:pt x="149" y="91"/>
                </a:lnTo>
                <a:lnTo>
                  <a:pt x="140" y="100"/>
                </a:lnTo>
                <a:lnTo>
                  <a:pt x="140" y="100"/>
                </a:lnTo>
                <a:lnTo>
                  <a:pt x="138" y="102"/>
                </a:lnTo>
                <a:lnTo>
                  <a:pt x="134" y="102"/>
                </a:lnTo>
                <a:lnTo>
                  <a:pt x="132" y="102"/>
                </a:lnTo>
                <a:lnTo>
                  <a:pt x="131" y="100"/>
                </a:lnTo>
                <a:lnTo>
                  <a:pt x="131" y="100"/>
                </a:lnTo>
                <a:lnTo>
                  <a:pt x="129" y="97"/>
                </a:lnTo>
                <a:lnTo>
                  <a:pt x="129" y="95"/>
                </a:lnTo>
                <a:lnTo>
                  <a:pt x="129" y="91"/>
                </a:lnTo>
                <a:lnTo>
                  <a:pt x="131" y="89"/>
                </a:lnTo>
                <a:lnTo>
                  <a:pt x="131" y="89"/>
                </a:lnTo>
                <a:lnTo>
                  <a:pt x="138" y="82"/>
                </a:lnTo>
                <a:lnTo>
                  <a:pt x="143" y="75"/>
                </a:lnTo>
                <a:lnTo>
                  <a:pt x="143" y="75"/>
                </a:lnTo>
                <a:lnTo>
                  <a:pt x="145" y="64"/>
                </a:lnTo>
                <a:lnTo>
                  <a:pt x="147" y="55"/>
                </a:lnTo>
                <a:lnTo>
                  <a:pt x="147" y="55"/>
                </a:lnTo>
                <a:lnTo>
                  <a:pt x="147" y="44"/>
                </a:lnTo>
                <a:lnTo>
                  <a:pt x="143" y="33"/>
                </a:lnTo>
                <a:lnTo>
                  <a:pt x="143" y="33"/>
                </a:lnTo>
                <a:lnTo>
                  <a:pt x="138" y="22"/>
                </a:lnTo>
                <a:lnTo>
                  <a:pt x="131" y="12"/>
                </a:lnTo>
                <a:lnTo>
                  <a:pt x="131" y="12"/>
                </a:lnTo>
                <a:close/>
                <a:moveTo>
                  <a:pt x="83" y="36"/>
                </a:moveTo>
                <a:lnTo>
                  <a:pt x="83" y="36"/>
                </a:lnTo>
                <a:lnTo>
                  <a:pt x="88" y="38"/>
                </a:lnTo>
                <a:lnTo>
                  <a:pt x="92" y="40"/>
                </a:lnTo>
                <a:lnTo>
                  <a:pt x="96" y="45"/>
                </a:lnTo>
                <a:lnTo>
                  <a:pt x="96" y="51"/>
                </a:lnTo>
                <a:lnTo>
                  <a:pt x="96" y="51"/>
                </a:lnTo>
                <a:lnTo>
                  <a:pt x="96" y="55"/>
                </a:lnTo>
                <a:lnTo>
                  <a:pt x="94" y="58"/>
                </a:lnTo>
                <a:lnTo>
                  <a:pt x="92" y="62"/>
                </a:lnTo>
                <a:lnTo>
                  <a:pt x="88" y="64"/>
                </a:lnTo>
                <a:lnTo>
                  <a:pt x="88" y="156"/>
                </a:lnTo>
                <a:lnTo>
                  <a:pt x="76" y="156"/>
                </a:lnTo>
                <a:lnTo>
                  <a:pt x="76" y="64"/>
                </a:lnTo>
                <a:lnTo>
                  <a:pt x="76" y="64"/>
                </a:lnTo>
                <a:lnTo>
                  <a:pt x="70" y="58"/>
                </a:lnTo>
                <a:lnTo>
                  <a:pt x="68" y="55"/>
                </a:lnTo>
                <a:lnTo>
                  <a:pt x="68" y="51"/>
                </a:lnTo>
                <a:lnTo>
                  <a:pt x="68" y="51"/>
                </a:lnTo>
                <a:lnTo>
                  <a:pt x="68" y="45"/>
                </a:lnTo>
                <a:lnTo>
                  <a:pt x="72" y="40"/>
                </a:lnTo>
                <a:lnTo>
                  <a:pt x="77" y="38"/>
                </a:lnTo>
                <a:lnTo>
                  <a:pt x="83" y="36"/>
                </a:lnTo>
                <a:lnTo>
                  <a:pt x="83" y="36"/>
                </a:lnTo>
                <a:close/>
                <a:moveTo>
                  <a:pt x="33" y="12"/>
                </a:moveTo>
                <a:lnTo>
                  <a:pt x="33" y="12"/>
                </a:lnTo>
                <a:lnTo>
                  <a:pt x="35" y="11"/>
                </a:lnTo>
                <a:lnTo>
                  <a:pt x="35" y="9"/>
                </a:lnTo>
                <a:lnTo>
                  <a:pt x="35" y="5"/>
                </a:lnTo>
                <a:lnTo>
                  <a:pt x="33" y="3"/>
                </a:lnTo>
                <a:lnTo>
                  <a:pt x="33" y="3"/>
                </a:lnTo>
                <a:lnTo>
                  <a:pt x="31" y="1"/>
                </a:lnTo>
                <a:lnTo>
                  <a:pt x="30" y="0"/>
                </a:lnTo>
                <a:lnTo>
                  <a:pt x="26" y="1"/>
                </a:lnTo>
                <a:lnTo>
                  <a:pt x="24" y="1"/>
                </a:lnTo>
                <a:lnTo>
                  <a:pt x="24" y="1"/>
                </a:lnTo>
                <a:lnTo>
                  <a:pt x="13" y="12"/>
                </a:lnTo>
                <a:lnTo>
                  <a:pt x="6" y="25"/>
                </a:lnTo>
                <a:lnTo>
                  <a:pt x="6" y="25"/>
                </a:lnTo>
                <a:lnTo>
                  <a:pt x="2" y="40"/>
                </a:lnTo>
                <a:lnTo>
                  <a:pt x="0" y="55"/>
                </a:lnTo>
                <a:lnTo>
                  <a:pt x="0" y="55"/>
                </a:lnTo>
                <a:lnTo>
                  <a:pt x="4" y="67"/>
                </a:lnTo>
                <a:lnTo>
                  <a:pt x="8" y="80"/>
                </a:lnTo>
                <a:lnTo>
                  <a:pt x="8" y="80"/>
                </a:lnTo>
                <a:lnTo>
                  <a:pt x="15" y="91"/>
                </a:lnTo>
                <a:lnTo>
                  <a:pt x="24" y="100"/>
                </a:lnTo>
                <a:lnTo>
                  <a:pt x="24" y="100"/>
                </a:lnTo>
                <a:lnTo>
                  <a:pt x="26" y="102"/>
                </a:lnTo>
                <a:lnTo>
                  <a:pt x="28" y="102"/>
                </a:lnTo>
                <a:lnTo>
                  <a:pt x="31" y="102"/>
                </a:lnTo>
                <a:lnTo>
                  <a:pt x="33" y="100"/>
                </a:lnTo>
                <a:lnTo>
                  <a:pt x="33" y="100"/>
                </a:lnTo>
                <a:lnTo>
                  <a:pt x="35" y="97"/>
                </a:lnTo>
                <a:lnTo>
                  <a:pt x="35" y="95"/>
                </a:lnTo>
                <a:lnTo>
                  <a:pt x="35" y="91"/>
                </a:lnTo>
                <a:lnTo>
                  <a:pt x="33" y="89"/>
                </a:lnTo>
                <a:lnTo>
                  <a:pt x="33" y="89"/>
                </a:lnTo>
                <a:lnTo>
                  <a:pt x="26" y="82"/>
                </a:lnTo>
                <a:lnTo>
                  <a:pt x="20" y="75"/>
                </a:lnTo>
                <a:lnTo>
                  <a:pt x="20" y="75"/>
                </a:lnTo>
                <a:lnTo>
                  <a:pt x="17" y="64"/>
                </a:lnTo>
                <a:lnTo>
                  <a:pt x="15" y="55"/>
                </a:lnTo>
                <a:lnTo>
                  <a:pt x="15" y="55"/>
                </a:lnTo>
                <a:lnTo>
                  <a:pt x="17" y="44"/>
                </a:lnTo>
                <a:lnTo>
                  <a:pt x="20" y="33"/>
                </a:lnTo>
                <a:lnTo>
                  <a:pt x="20" y="33"/>
                </a:lnTo>
                <a:lnTo>
                  <a:pt x="26" y="22"/>
                </a:lnTo>
                <a:lnTo>
                  <a:pt x="33" y="12"/>
                </a:lnTo>
                <a:lnTo>
                  <a:pt x="33" y="12"/>
                </a:lnTo>
                <a:close/>
                <a:moveTo>
                  <a:pt x="52" y="34"/>
                </a:moveTo>
                <a:lnTo>
                  <a:pt x="52" y="34"/>
                </a:lnTo>
                <a:lnTo>
                  <a:pt x="46" y="44"/>
                </a:lnTo>
                <a:lnTo>
                  <a:pt x="44" y="53"/>
                </a:lnTo>
                <a:lnTo>
                  <a:pt x="48" y="62"/>
                </a:lnTo>
                <a:lnTo>
                  <a:pt x="50" y="66"/>
                </a:lnTo>
                <a:lnTo>
                  <a:pt x="53" y="71"/>
                </a:lnTo>
                <a:lnTo>
                  <a:pt x="53" y="71"/>
                </a:lnTo>
                <a:lnTo>
                  <a:pt x="55" y="73"/>
                </a:lnTo>
                <a:lnTo>
                  <a:pt x="57" y="75"/>
                </a:lnTo>
                <a:lnTo>
                  <a:pt x="57" y="78"/>
                </a:lnTo>
                <a:lnTo>
                  <a:pt x="55" y="80"/>
                </a:lnTo>
                <a:lnTo>
                  <a:pt x="55" y="80"/>
                </a:lnTo>
                <a:lnTo>
                  <a:pt x="53" y="82"/>
                </a:lnTo>
                <a:lnTo>
                  <a:pt x="52" y="84"/>
                </a:lnTo>
                <a:lnTo>
                  <a:pt x="48" y="84"/>
                </a:lnTo>
                <a:lnTo>
                  <a:pt x="46" y="82"/>
                </a:lnTo>
                <a:lnTo>
                  <a:pt x="46" y="82"/>
                </a:lnTo>
                <a:lnTo>
                  <a:pt x="39" y="77"/>
                </a:lnTo>
                <a:lnTo>
                  <a:pt x="33" y="69"/>
                </a:lnTo>
                <a:lnTo>
                  <a:pt x="31" y="62"/>
                </a:lnTo>
                <a:lnTo>
                  <a:pt x="30" y="53"/>
                </a:lnTo>
                <a:lnTo>
                  <a:pt x="30" y="45"/>
                </a:lnTo>
                <a:lnTo>
                  <a:pt x="33" y="38"/>
                </a:lnTo>
                <a:lnTo>
                  <a:pt x="37" y="31"/>
                </a:lnTo>
                <a:lnTo>
                  <a:pt x="42" y="23"/>
                </a:lnTo>
                <a:lnTo>
                  <a:pt x="42" y="23"/>
                </a:lnTo>
                <a:lnTo>
                  <a:pt x="46" y="22"/>
                </a:lnTo>
                <a:lnTo>
                  <a:pt x="48" y="22"/>
                </a:lnTo>
                <a:lnTo>
                  <a:pt x="50" y="22"/>
                </a:lnTo>
                <a:lnTo>
                  <a:pt x="53" y="23"/>
                </a:lnTo>
                <a:lnTo>
                  <a:pt x="53" y="23"/>
                </a:lnTo>
                <a:lnTo>
                  <a:pt x="53" y="27"/>
                </a:lnTo>
                <a:lnTo>
                  <a:pt x="55" y="29"/>
                </a:lnTo>
                <a:lnTo>
                  <a:pt x="53" y="33"/>
                </a:lnTo>
                <a:lnTo>
                  <a:pt x="52" y="34"/>
                </a:lnTo>
                <a:lnTo>
                  <a:pt x="52" y="34"/>
                </a:lnTo>
                <a:close/>
                <a:moveTo>
                  <a:pt x="110" y="34"/>
                </a:moveTo>
                <a:lnTo>
                  <a:pt x="110" y="34"/>
                </a:lnTo>
                <a:lnTo>
                  <a:pt x="116" y="44"/>
                </a:lnTo>
                <a:lnTo>
                  <a:pt x="118" y="53"/>
                </a:lnTo>
                <a:lnTo>
                  <a:pt x="116" y="62"/>
                </a:lnTo>
                <a:lnTo>
                  <a:pt x="114" y="66"/>
                </a:lnTo>
                <a:lnTo>
                  <a:pt x="110" y="71"/>
                </a:lnTo>
                <a:lnTo>
                  <a:pt x="110" y="71"/>
                </a:lnTo>
                <a:lnTo>
                  <a:pt x="107" y="73"/>
                </a:lnTo>
                <a:lnTo>
                  <a:pt x="107" y="75"/>
                </a:lnTo>
                <a:lnTo>
                  <a:pt x="107" y="78"/>
                </a:lnTo>
                <a:lnTo>
                  <a:pt x="109" y="80"/>
                </a:lnTo>
                <a:lnTo>
                  <a:pt x="109" y="80"/>
                </a:lnTo>
                <a:lnTo>
                  <a:pt x="110" y="82"/>
                </a:lnTo>
                <a:lnTo>
                  <a:pt x="112" y="84"/>
                </a:lnTo>
                <a:lnTo>
                  <a:pt x="116" y="84"/>
                </a:lnTo>
                <a:lnTo>
                  <a:pt x="118" y="82"/>
                </a:lnTo>
                <a:lnTo>
                  <a:pt x="118" y="82"/>
                </a:lnTo>
                <a:lnTo>
                  <a:pt x="125" y="77"/>
                </a:lnTo>
                <a:lnTo>
                  <a:pt x="129" y="69"/>
                </a:lnTo>
                <a:lnTo>
                  <a:pt x="132" y="62"/>
                </a:lnTo>
                <a:lnTo>
                  <a:pt x="134" y="53"/>
                </a:lnTo>
                <a:lnTo>
                  <a:pt x="132" y="45"/>
                </a:lnTo>
                <a:lnTo>
                  <a:pt x="131" y="38"/>
                </a:lnTo>
                <a:lnTo>
                  <a:pt x="127" y="31"/>
                </a:lnTo>
                <a:lnTo>
                  <a:pt x="120" y="23"/>
                </a:lnTo>
                <a:lnTo>
                  <a:pt x="120" y="23"/>
                </a:lnTo>
                <a:lnTo>
                  <a:pt x="118" y="22"/>
                </a:lnTo>
                <a:lnTo>
                  <a:pt x="116" y="22"/>
                </a:lnTo>
                <a:lnTo>
                  <a:pt x="112" y="22"/>
                </a:lnTo>
                <a:lnTo>
                  <a:pt x="110" y="23"/>
                </a:lnTo>
                <a:lnTo>
                  <a:pt x="110" y="23"/>
                </a:lnTo>
                <a:lnTo>
                  <a:pt x="109" y="27"/>
                </a:lnTo>
                <a:lnTo>
                  <a:pt x="109" y="29"/>
                </a:lnTo>
                <a:lnTo>
                  <a:pt x="109" y="33"/>
                </a:lnTo>
                <a:lnTo>
                  <a:pt x="110" y="34"/>
                </a:lnTo>
                <a:lnTo>
                  <a:pt x="110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Freeform 216"/>
          <p:cNvSpPr>
            <a:spLocks noEditPoints="1"/>
          </p:cNvSpPr>
          <p:nvPr/>
        </p:nvSpPr>
        <p:spPr bwMode="auto">
          <a:xfrm>
            <a:off x="7221103" y="2355873"/>
            <a:ext cx="371525" cy="374050"/>
          </a:xfrm>
          <a:custGeom>
            <a:avLst/>
            <a:gdLst/>
            <a:ahLst/>
            <a:cxnLst>
              <a:cxn ang="0">
                <a:pos x="68" y="34"/>
              </a:cxn>
              <a:cxn ang="0">
                <a:pos x="34" y="68"/>
              </a:cxn>
              <a:cxn ang="0">
                <a:pos x="0" y="34"/>
              </a:cxn>
              <a:cxn ang="0">
                <a:pos x="34" y="0"/>
              </a:cxn>
              <a:cxn ang="0">
                <a:pos x="68" y="34"/>
              </a:cxn>
              <a:cxn ang="0">
                <a:pos x="15" y="40"/>
              </a:cxn>
              <a:cxn ang="0">
                <a:pos x="14" y="34"/>
              </a:cxn>
              <a:cxn ang="0">
                <a:pos x="15" y="27"/>
              </a:cxn>
              <a:cxn ang="0">
                <a:pos x="8" y="20"/>
              </a:cxn>
              <a:cxn ang="0">
                <a:pos x="5" y="34"/>
              </a:cxn>
              <a:cxn ang="0">
                <a:pos x="8" y="47"/>
              </a:cxn>
              <a:cxn ang="0">
                <a:pos x="15" y="40"/>
              </a:cxn>
              <a:cxn ang="0">
                <a:pos x="48" y="34"/>
              </a:cxn>
              <a:cxn ang="0">
                <a:pos x="34" y="19"/>
              </a:cxn>
              <a:cxn ang="0">
                <a:pos x="19" y="34"/>
              </a:cxn>
              <a:cxn ang="0">
                <a:pos x="34" y="48"/>
              </a:cxn>
              <a:cxn ang="0">
                <a:pos x="48" y="34"/>
              </a:cxn>
              <a:cxn ang="0">
                <a:pos x="20" y="8"/>
              </a:cxn>
              <a:cxn ang="0">
                <a:pos x="27" y="15"/>
              </a:cxn>
              <a:cxn ang="0">
                <a:pos x="34" y="14"/>
              </a:cxn>
              <a:cxn ang="0">
                <a:pos x="40" y="15"/>
              </a:cxn>
              <a:cxn ang="0">
                <a:pos x="47" y="8"/>
              </a:cxn>
              <a:cxn ang="0">
                <a:pos x="34" y="5"/>
              </a:cxn>
              <a:cxn ang="0">
                <a:pos x="20" y="8"/>
              </a:cxn>
              <a:cxn ang="0">
                <a:pos x="47" y="59"/>
              </a:cxn>
              <a:cxn ang="0">
                <a:pos x="40" y="52"/>
              </a:cxn>
              <a:cxn ang="0">
                <a:pos x="34" y="53"/>
              </a:cxn>
              <a:cxn ang="0">
                <a:pos x="27" y="52"/>
              </a:cxn>
              <a:cxn ang="0">
                <a:pos x="20" y="59"/>
              </a:cxn>
              <a:cxn ang="0">
                <a:pos x="34" y="63"/>
              </a:cxn>
              <a:cxn ang="0">
                <a:pos x="47" y="59"/>
              </a:cxn>
              <a:cxn ang="0">
                <a:pos x="60" y="47"/>
              </a:cxn>
              <a:cxn ang="0">
                <a:pos x="63" y="34"/>
              </a:cxn>
              <a:cxn ang="0">
                <a:pos x="60" y="20"/>
              </a:cxn>
              <a:cxn ang="0">
                <a:pos x="52" y="27"/>
              </a:cxn>
              <a:cxn ang="0">
                <a:pos x="53" y="34"/>
              </a:cxn>
              <a:cxn ang="0">
                <a:pos x="52" y="40"/>
              </a:cxn>
              <a:cxn ang="0">
                <a:pos x="60" y="47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  <a:moveTo>
                  <a:pt x="15" y="40"/>
                </a:moveTo>
                <a:cubicBezTo>
                  <a:pt x="15" y="38"/>
                  <a:pt x="14" y="36"/>
                  <a:pt x="14" y="34"/>
                </a:cubicBezTo>
                <a:cubicBezTo>
                  <a:pt x="14" y="31"/>
                  <a:pt x="15" y="29"/>
                  <a:pt x="15" y="27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4"/>
                  <a:pt x="5" y="29"/>
                  <a:pt x="5" y="34"/>
                </a:cubicBezTo>
                <a:cubicBezTo>
                  <a:pt x="5" y="39"/>
                  <a:pt x="6" y="43"/>
                  <a:pt x="8" y="47"/>
                </a:cubicBezTo>
                <a:lnTo>
                  <a:pt x="15" y="40"/>
                </a:lnTo>
                <a:close/>
                <a:moveTo>
                  <a:pt x="48" y="34"/>
                </a:moveTo>
                <a:cubicBezTo>
                  <a:pt x="48" y="26"/>
                  <a:pt x="42" y="19"/>
                  <a:pt x="34" y="19"/>
                </a:cubicBezTo>
                <a:cubicBezTo>
                  <a:pt x="26" y="19"/>
                  <a:pt x="19" y="26"/>
                  <a:pt x="19" y="34"/>
                </a:cubicBezTo>
                <a:cubicBezTo>
                  <a:pt x="19" y="42"/>
                  <a:pt x="26" y="48"/>
                  <a:pt x="34" y="48"/>
                </a:cubicBezTo>
                <a:cubicBezTo>
                  <a:pt x="42" y="48"/>
                  <a:pt x="48" y="42"/>
                  <a:pt x="48" y="34"/>
                </a:cubicBezTo>
                <a:close/>
                <a:moveTo>
                  <a:pt x="20" y="8"/>
                </a:moveTo>
                <a:cubicBezTo>
                  <a:pt x="27" y="15"/>
                  <a:pt x="27" y="15"/>
                  <a:pt x="27" y="15"/>
                </a:cubicBezTo>
                <a:cubicBezTo>
                  <a:pt x="29" y="15"/>
                  <a:pt x="32" y="14"/>
                  <a:pt x="34" y="14"/>
                </a:cubicBezTo>
                <a:cubicBezTo>
                  <a:pt x="36" y="14"/>
                  <a:pt x="38" y="15"/>
                  <a:pt x="40" y="15"/>
                </a:cubicBezTo>
                <a:cubicBezTo>
                  <a:pt x="47" y="8"/>
                  <a:pt x="47" y="8"/>
                  <a:pt x="47" y="8"/>
                </a:cubicBezTo>
                <a:cubicBezTo>
                  <a:pt x="43" y="6"/>
                  <a:pt x="39" y="5"/>
                  <a:pt x="34" y="5"/>
                </a:cubicBezTo>
                <a:cubicBezTo>
                  <a:pt x="29" y="5"/>
                  <a:pt x="24" y="6"/>
                  <a:pt x="20" y="8"/>
                </a:cubicBezTo>
                <a:close/>
                <a:moveTo>
                  <a:pt x="47" y="59"/>
                </a:moveTo>
                <a:cubicBezTo>
                  <a:pt x="40" y="52"/>
                  <a:pt x="40" y="52"/>
                  <a:pt x="40" y="52"/>
                </a:cubicBezTo>
                <a:cubicBezTo>
                  <a:pt x="38" y="53"/>
                  <a:pt x="36" y="53"/>
                  <a:pt x="34" y="53"/>
                </a:cubicBezTo>
                <a:cubicBezTo>
                  <a:pt x="32" y="53"/>
                  <a:pt x="29" y="53"/>
                  <a:pt x="27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4" y="62"/>
                  <a:pt x="29" y="63"/>
                  <a:pt x="34" y="63"/>
                </a:cubicBezTo>
                <a:cubicBezTo>
                  <a:pt x="39" y="63"/>
                  <a:pt x="43" y="62"/>
                  <a:pt x="47" y="59"/>
                </a:cubicBezTo>
                <a:close/>
                <a:moveTo>
                  <a:pt x="60" y="47"/>
                </a:moveTo>
                <a:cubicBezTo>
                  <a:pt x="62" y="43"/>
                  <a:pt x="63" y="39"/>
                  <a:pt x="63" y="34"/>
                </a:cubicBezTo>
                <a:cubicBezTo>
                  <a:pt x="63" y="29"/>
                  <a:pt x="62" y="24"/>
                  <a:pt x="60" y="20"/>
                </a:cubicBezTo>
                <a:cubicBezTo>
                  <a:pt x="52" y="27"/>
                  <a:pt x="52" y="27"/>
                  <a:pt x="52" y="27"/>
                </a:cubicBezTo>
                <a:cubicBezTo>
                  <a:pt x="53" y="29"/>
                  <a:pt x="53" y="32"/>
                  <a:pt x="53" y="34"/>
                </a:cubicBezTo>
                <a:cubicBezTo>
                  <a:pt x="53" y="36"/>
                  <a:pt x="53" y="38"/>
                  <a:pt x="52" y="40"/>
                </a:cubicBezTo>
                <a:lnTo>
                  <a:pt x="60" y="4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79405" tIns="39702" rIns="79405" bIns="39702" numCol="1" anchor="t" anchorCtr="0" compatLnSpc="1"/>
          <a:lstStyle/>
          <a:p>
            <a:pPr>
              <a:lnSpc>
                <a:spcPct val="120000"/>
              </a:lnSpc>
            </a:pPr>
            <a:endParaRPr lang="en-US" sz="57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210"/>
          <p:cNvSpPr/>
          <p:nvPr/>
        </p:nvSpPr>
        <p:spPr>
          <a:xfrm>
            <a:off x="453390" y="3106553"/>
            <a:ext cx="2162175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4" name="TextBox 1210"/>
          <p:cNvSpPr/>
          <p:nvPr/>
        </p:nvSpPr>
        <p:spPr>
          <a:xfrm>
            <a:off x="532448" y="3402780"/>
            <a:ext cx="2004536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9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TextBox 1210"/>
          <p:cNvSpPr/>
          <p:nvPr/>
        </p:nvSpPr>
        <p:spPr>
          <a:xfrm>
            <a:off x="3389471" y="3106553"/>
            <a:ext cx="2162175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2" name="TextBox 1210"/>
          <p:cNvSpPr/>
          <p:nvPr/>
        </p:nvSpPr>
        <p:spPr>
          <a:xfrm>
            <a:off x="3468529" y="3402780"/>
            <a:ext cx="2004536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9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extBox 1210"/>
          <p:cNvSpPr/>
          <p:nvPr/>
        </p:nvSpPr>
        <p:spPr>
          <a:xfrm>
            <a:off x="6326029" y="3106553"/>
            <a:ext cx="2162175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6" name="TextBox 1210"/>
          <p:cNvSpPr/>
          <p:nvPr/>
        </p:nvSpPr>
        <p:spPr>
          <a:xfrm>
            <a:off x="6405086" y="3402780"/>
            <a:ext cx="2004536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9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TextBox 1210"/>
          <p:cNvSpPr/>
          <p:nvPr/>
        </p:nvSpPr>
        <p:spPr>
          <a:xfrm>
            <a:off x="1843088" y="1611128"/>
            <a:ext cx="2162175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8" name="TextBox 1210"/>
          <p:cNvSpPr/>
          <p:nvPr/>
        </p:nvSpPr>
        <p:spPr>
          <a:xfrm>
            <a:off x="2000726" y="961046"/>
            <a:ext cx="2004536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9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TextBox 1210"/>
          <p:cNvSpPr/>
          <p:nvPr/>
        </p:nvSpPr>
        <p:spPr>
          <a:xfrm>
            <a:off x="4777740" y="1632559"/>
            <a:ext cx="2162175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21" name="TextBox 1210"/>
          <p:cNvSpPr/>
          <p:nvPr/>
        </p:nvSpPr>
        <p:spPr>
          <a:xfrm>
            <a:off x="4935379" y="982478"/>
            <a:ext cx="2004536" cy="6451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9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advTm="14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44" grpId="0" bldLvl="0" animBg="1"/>
      <p:bldP spid="31849" grpId="0" bldLvl="0" animBg="1"/>
      <p:bldP spid="166" grpId="0" bldLvl="0" animBg="1"/>
      <p:bldP spid="187" grpId="0" bldLvl="0" animBg="1"/>
      <p:bldP spid="129" grpId="0" bldLvl="0" animBg="1"/>
      <p:bldP spid="13" grpId="0"/>
      <p:bldP spid="14" grpId="0"/>
      <p:bldP spid="11" grpId="0"/>
      <p:bldP spid="12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工作成绩展示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637581" y="1578138"/>
            <a:ext cx="2026384" cy="2400156"/>
            <a:chOff x="6957" y="2957"/>
            <a:chExt cx="5286" cy="6261"/>
          </a:xfrm>
        </p:grpSpPr>
        <p:sp>
          <p:nvSpPr>
            <p:cNvPr id="9" name="Freeform 8"/>
            <p:cNvSpPr/>
            <p:nvPr/>
          </p:nvSpPr>
          <p:spPr>
            <a:xfrm>
              <a:off x="9138" y="2957"/>
              <a:ext cx="2019" cy="2321"/>
            </a:xfrm>
            <a:custGeom>
              <a:avLst/>
              <a:gdLst>
                <a:gd name="connsiteX0" fmla="*/ 0 w 1473772"/>
                <a:gd name="connsiteY0" fmla="*/ 641091 h 1282182"/>
                <a:gd name="connsiteX1" fmla="*/ 320546 w 1473772"/>
                <a:gd name="connsiteY1" fmla="*/ 0 h 1282182"/>
                <a:gd name="connsiteX2" fmla="*/ 1153227 w 1473772"/>
                <a:gd name="connsiteY2" fmla="*/ 0 h 1282182"/>
                <a:gd name="connsiteX3" fmla="*/ 1473772 w 1473772"/>
                <a:gd name="connsiteY3" fmla="*/ 641091 h 1282182"/>
                <a:gd name="connsiteX4" fmla="*/ 1153227 w 1473772"/>
                <a:gd name="connsiteY4" fmla="*/ 1282182 h 1282182"/>
                <a:gd name="connsiteX5" fmla="*/ 320546 w 1473772"/>
                <a:gd name="connsiteY5" fmla="*/ 1282182 h 1282182"/>
                <a:gd name="connsiteX6" fmla="*/ 0 w 1473772"/>
                <a:gd name="connsiteY6" fmla="*/ 641091 h 128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72" h="1282182">
                  <a:moveTo>
                    <a:pt x="736886" y="0"/>
                  </a:moveTo>
                  <a:lnTo>
                    <a:pt x="1473772" y="278875"/>
                  </a:lnTo>
                  <a:lnTo>
                    <a:pt x="1473772" y="1003308"/>
                  </a:lnTo>
                  <a:lnTo>
                    <a:pt x="736886" y="1282182"/>
                  </a:lnTo>
                  <a:lnTo>
                    <a:pt x="0" y="1003308"/>
                  </a:lnTo>
                  <a:lnTo>
                    <a:pt x="0" y="278875"/>
                  </a:lnTo>
                  <a:lnTo>
                    <a:pt x="736886" y="0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35" tIns="240827" rIns="218436" bIns="24082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957" y="2957"/>
              <a:ext cx="2019" cy="2321"/>
            </a:xfrm>
            <a:custGeom>
              <a:avLst/>
              <a:gdLst>
                <a:gd name="connsiteX0" fmla="*/ 0 w 1473772"/>
                <a:gd name="connsiteY0" fmla="*/ 641091 h 1282182"/>
                <a:gd name="connsiteX1" fmla="*/ 320546 w 1473772"/>
                <a:gd name="connsiteY1" fmla="*/ 0 h 1282182"/>
                <a:gd name="connsiteX2" fmla="*/ 1153227 w 1473772"/>
                <a:gd name="connsiteY2" fmla="*/ 0 h 1282182"/>
                <a:gd name="connsiteX3" fmla="*/ 1473772 w 1473772"/>
                <a:gd name="connsiteY3" fmla="*/ 641091 h 1282182"/>
                <a:gd name="connsiteX4" fmla="*/ 1153227 w 1473772"/>
                <a:gd name="connsiteY4" fmla="*/ 1282182 h 1282182"/>
                <a:gd name="connsiteX5" fmla="*/ 320546 w 1473772"/>
                <a:gd name="connsiteY5" fmla="*/ 1282182 h 1282182"/>
                <a:gd name="connsiteX6" fmla="*/ 0 w 1473772"/>
                <a:gd name="connsiteY6" fmla="*/ 641091 h 128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72" h="1282182">
                  <a:moveTo>
                    <a:pt x="736886" y="0"/>
                  </a:moveTo>
                  <a:lnTo>
                    <a:pt x="1473772" y="278875"/>
                  </a:lnTo>
                  <a:lnTo>
                    <a:pt x="1473772" y="1003308"/>
                  </a:lnTo>
                  <a:lnTo>
                    <a:pt x="736886" y="1282182"/>
                  </a:lnTo>
                  <a:lnTo>
                    <a:pt x="0" y="1003308"/>
                  </a:lnTo>
                  <a:lnTo>
                    <a:pt x="0" y="278875"/>
                  </a:lnTo>
                  <a:lnTo>
                    <a:pt x="736886" y="0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55" tIns="172247" rIns="149855" bIns="172247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8043" y="4927"/>
              <a:ext cx="2019" cy="2321"/>
            </a:xfrm>
            <a:custGeom>
              <a:avLst/>
              <a:gdLst>
                <a:gd name="connsiteX0" fmla="*/ 0 w 1473772"/>
                <a:gd name="connsiteY0" fmla="*/ 641091 h 1282182"/>
                <a:gd name="connsiteX1" fmla="*/ 320546 w 1473772"/>
                <a:gd name="connsiteY1" fmla="*/ 0 h 1282182"/>
                <a:gd name="connsiteX2" fmla="*/ 1153227 w 1473772"/>
                <a:gd name="connsiteY2" fmla="*/ 0 h 1282182"/>
                <a:gd name="connsiteX3" fmla="*/ 1473772 w 1473772"/>
                <a:gd name="connsiteY3" fmla="*/ 641091 h 1282182"/>
                <a:gd name="connsiteX4" fmla="*/ 1153227 w 1473772"/>
                <a:gd name="connsiteY4" fmla="*/ 1282182 h 1282182"/>
                <a:gd name="connsiteX5" fmla="*/ 320546 w 1473772"/>
                <a:gd name="connsiteY5" fmla="*/ 1282182 h 1282182"/>
                <a:gd name="connsiteX6" fmla="*/ 0 w 1473772"/>
                <a:gd name="connsiteY6" fmla="*/ 641091 h 128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72" h="1282182">
                  <a:moveTo>
                    <a:pt x="736886" y="0"/>
                  </a:moveTo>
                  <a:lnTo>
                    <a:pt x="1473772" y="278875"/>
                  </a:lnTo>
                  <a:lnTo>
                    <a:pt x="1473772" y="1003308"/>
                  </a:lnTo>
                  <a:lnTo>
                    <a:pt x="736886" y="1282182"/>
                  </a:lnTo>
                  <a:lnTo>
                    <a:pt x="0" y="1003308"/>
                  </a:lnTo>
                  <a:lnTo>
                    <a:pt x="0" y="278875"/>
                  </a:lnTo>
                  <a:lnTo>
                    <a:pt x="736886" y="0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35" tIns="240827" rIns="218435" bIns="24082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224" y="4927"/>
              <a:ext cx="2019" cy="2321"/>
            </a:xfrm>
            <a:custGeom>
              <a:avLst/>
              <a:gdLst>
                <a:gd name="connsiteX0" fmla="*/ 0 w 1473772"/>
                <a:gd name="connsiteY0" fmla="*/ 641091 h 1282182"/>
                <a:gd name="connsiteX1" fmla="*/ 320546 w 1473772"/>
                <a:gd name="connsiteY1" fmla="*/ 0 h 1282182"/>
                <a:gd name="connsiteX2" fmla="*/ 1153227 w 1473772"/>
                <a:gd name="connsiteY2" fmla="*/ 0 h 1282182"/>
                <a:gd name="connsiteX3" fmla="*/ 1473772 w 1473772"/>
                <a:gd name="connsiteY3" fmla="*/ 641091 h 1282182"/>
                <a:gd name="connsiteX4" fmla="*/ 1153227 w 1473772"/>
                <a:gd name="connsiteY4" fmla="*/ 1282182 h 1282182"/>
                <a:gd name="connsiteX5" fmla="*/ 320546 w 1473772"/>
                <a:gd name="connsiteY5" fmla="*/ 1282182 h 1282182"/>
                <a:gd name="connsiteX6" fmla="*/ 0 w 1473772"/>
                <a:gd name="connsiteY6" fmla="*/ 641091 h 128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72" h="1282182">
                  <a:moveTo>
                    <a:pt x="736886" y="0"/>
                  </a:moveTo>
                  <a:lnTo>
                    <a:pt x="1473772" y="278875"/>
                  </a:lnTo>
                  <a:lnTo>
                    <a:pt x="1473772" y="1003308"/>
                  </a:lnTo>
                  <a:lnTo>
                    <a:pt x="736886" y="1282182"/>
                  </a:lnTo>
                  <a:lnTo>
                    <a:pt x="0" y="1003308"/>
                  </a:lnTo>
                  <a:lnTo>
                    <a:pt x="0" y="278875"/>
                  </a:lnTo>
                  <a:lnTo>
                    <a:pt x="736886" y="0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55" tIns="172247" rIns="149855" bIns="172247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9138" y="6897"/>
              <a:ext cx="2019" cy="2321"/>
            </a:xfrm>
            <a:custGeom>
              <a:avLst/>
              <a:gdLst>
                <a:gd name="connsiteX0" fmla="*/ 0 w 1473772"/>
                <a:gd name="connsiteY0" fmla="*/ 641091 h 1282182"/>
                <a:gd name="connsiteX1" fmla="*/ 320546 w 1473772"/>
                <a:gd name="connsiteY1" fmla="*/ 0 h 1282182"/>
                <a:gd name="connsiteX2" fmla="*/ 1153227 w 1473772"/>
                <a:gd name="connsiteY2" fmla="*/ 0 h 1282182"/>
                <a:gd name="connsiteX3" fmla="*/ 1473772 w 1473772"/>
                <a:gd name="connsiteY3" fmla="*/ 641091 h 1282182"/>
                <a:gd name="connsiteX4" fmla="*/ 1153227 w 1473772"/>
                <a:gd name="connsiteY4" fmla="*/ 1282182 h 1282182"/>
                <a:gd name="connsiteX5" fmla="*/ 320546 w 1473772"/>
                <a:gd name="connsiteY5" fmla="*/ 1282182 h 1282182"/>
                <a:gd name="connsiteX6" fmla="*/ 0 w 1473772"/>
                <a:gd name="connsiteY6" fmla="*/ 641091 h 128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72" h="1282182">
                  <a:moveTo>
                    <a:pt x="736886" y="0"/>
                  </a:moveTo>
                  <a:lnTo>
                    <a:pt x="1473772" y="278875"/>
                  </a:lnTo>
                  <a:lnTo>
                    <a:pt x="1473772" y="1003308"/>
                  </a:lnTo>
                  <a:lnTo>
                    <a:pt x="736886" y="1282182"/>
                  </a:lnTo>
                  <a:lnTo>
                    <a:pt x="0" y="1003308"/>
                  </a:lnTo>
                  <a:lnTo>
                    <a:pt x="0" y="278875"/>
                  </a:lnTo>
                  <a:lnTo>
                    <a:pt x="736886" y="0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435" tIns="240827" rIns="218436" bIns="24082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957" y="6897"/>
              <a:ext cx="2019" cy="2321"/>
            </a:xfrm>
            <a:custGeom>
              <a:avLst/>
              <a:gdLst>
                <a:gd name="connsiteX0" fmla="*/ 0 w 1473772"/>
                <a:gd name="connsiteY0" fmla="*/ 641091 h 1282182"/>
                <a:gd name="connsiteX1" fmla="*/ 320546 w 1473772"/>
                <a:gd name="connsiteY1" fmla="*/ 0 h 1282182"/>
                <a:gd name="connsiteX2" fmla="*/ 1153227 w 1473772"/>
                <a:gd name="connsiteY2" fmla="*/ 0 h 1282182"/>
                <a:gd name="connsiteX3" fmla="*/ 1473772 w 1473772"/>
                <a:gd name="connsiteY3" fmla="*/ 641091 h 1282182"/>
                <a:gd name="connsiteX4" fmla="*/ 1153227 w 1473772"/>
                <a:gd name="connsiteY4" fmla="*/ 1282182 h 1282182"/>
                <a:gd name="connsiteX5" fmla="*/ 320546 w 1473772"/>
                <a:gd name="connsiteY5" fmla="*/ 1282182 h 1282182"/>
                <a:gd name="connsiteX6" fmla="*/ 0 w 1473772"/>
                <a:gd name="connsiteY6" fmla="*/ 641091 h 128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3772" h="1282182">
                  <a:moveTo>
                    <a:pt x="736886" y="0"/>
                  </a:moveTo>
                  <a:lnTo>
                    <a:pt x="1473772" y="278875"/>
                  </a:lnTo>
                  <a:lnTo>
                    <a:pt x="1473772" y="1003308"/>
                  </a:lnTo>
                  <a:lnTo>
                    <a:pt x="736886" y="1282182"/>
                  </a:lnTo>
                  <a:lnTo>
                    <a:pt x="0" y="1003308"/>
                  </a:lnTo>
                  <a:lnTo>
                    <a:pt x="0" y="278875"/>
                  </a:lnTo>
                  <a:lnTo>
                    <a:pt x="736886" y="0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55" tIns="172247" rIns="149855" bIns="172247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44" name="稻壳儿小白白(http://dwz.cn/Wu2UP)"/>
          <p:cNvSpPr>
            <a:spLocks noEditPoints="1"/>
          </p:cNvSpPr>
          <p:nvPr/>
        </p:nvSpPr>
        <p:spPr bwMode="auto">
          <a:xfrm>
            <a:off x="4248150" y="2664116"/>
            <a:ext cx="385286" cy="253365"/>
          </a:xfrm>
          <a:custGeom>
            <a:avLst/>
            <a:gdLst>
              <a:gd name="T0" fmla="*/ 35 w 47"/>
              <a:gd name="T1" fmla="*/ 9 h 31"/>
              <a:gd name="T2" fmla="*/ 33 w 47"/>
              <a:gd name="T3" fmla="*/ 9 h 31"/>
              <a:gd name="T4" fmla="*/ 21 w 47"/>
              <a:gd name="T5" fmla="*/ 0 h 31"/>
              <a:gd name="T6" fmla="*/ 9 w 47"/>
              <a:gd name="T7" fmla="*/ 13 h 31"/>
              <a:gd name="T8" fmla="*/ 9 w 47"/>
              <a:gd name="T9" fmla="*/ 14 h 31"/>
              <a:gd name="T10" fmla="*/ 8 w 47"/>
              <a:gd name="T11" fmla="*/ 14 h 31"/>
              <a:gd name="T12" fmla="*/ 0 w 47"/>
              <a:gd name="T13" fmla="*/ 23 h 31"/>
              <a:gd name="T14" fmla="*/ 8 w 47"/>
              <a:gd name="T15" fmla="*/ 31 h 31"/>
              <a:gd name="T16" fmla="*/ 35 w 47"/>
              <a:gd name="T17" fmla="*/ 31 h 31"/>
              <a:gd name="T18" fmla="*/ 47 w 47"/>
              <a:gd name="T19" fmla="*/ 20 h 31"/>
              <a:gd name="T20" fmla="*/ 35 w 47"/>
              <a:gd name="T21" fmla="*/ 9 h 31"/>
              <a:gd name="T22" fmla="*/ 26 w 47"/>
              <a:gd name="T23" fmla="*/ 19 h 31"/>
              <a:gd name="T24" fmla="*/ 20 w 47"/>
              <a:gd name="T25" fmla="*/ 26 h 31"/>
              <a:gd name="T26" fmla="*/ 18 w 47"/>
              <a:gd name="T27" fmla="*/ 26 h 31"/>
              <a:gd name="T28" fmla="*/ 18 w 47"/>
              <a:gd name="T29" fmla="*/ 26 h 31"/>
              <a:gd name="T30" fmla="*/ 18 w 47"/>
              <a:gd name="T31" fmla="*/ 25 h 31"/>
              <a:gd name="T32" fmla="*/ 21 w 47"/>
              <a:gd name="T33" fmla="*/ 19 h 31"/>
              <a:gd name="T34" fmla="*/ 19 w 47"/>
              <a:gd name="T35" fmla="*/ 18 h 31"/>
              <a:gd name="T36" fmla="*/ 19 w 47"/>
              <a:gd name="T37" fmla="*/ 18 h 31"/>
              <a:gd name="T38" fmla="*/ 17 w 47"/>
              <a:gd name="T39" fmla="*/ 17 h 31"/>
              <a:gd name="T40" fmla="*/ 18 w 47"/>
              <a:gd name="T41" fmla="*/ 16 h 31"/>
              <a:gd name="T42" fmla="*/ 24 w 47"/>
              <a:gd name="T43" fmla="*/ 9 h 31"/>
              <a:gd name="T44" fmla="*/ 26 w 47"/>
              <a:gd name="T45" fmla="*/ 8 h 31"/>
              <a:gd name="T46" fmla="*/ 26 w 47"/>
              <a:gd name="T47" fmla="*/ 9 h 31"/>
              <a:gd name="T48" fmla="*/ 26 w 47"/>
              <a:gd name="T49" fmla="*/ 10 h 31"/>
              <a:gd name="T50" fmla="*/ 24 w 47"/>
              <a:gd name="T51" fmla="*/ 15 h 31"/>
              <a:gd name="T52" fmla="*/ 25 w 47"/>
              <a:gd name="T53" fmla="*/ 16 h 31"/>
              <a:gd name="T54" fmla="*/ 26 w 47"/>
              <a:gd name="T55" fmla="*/ 16 h 31"/>
              <a:gd name="T56" fmla="*/ 27 w 47"/>
              <a:gd name="T57" fmla="*/ 18 h 31"/>
              <a:gd name="T58" fmla="*/ 26 w 47"/>
              <a:gd name="T59" fmla="*/ 1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7" h="31">
                <a:moveTo>
                  <a:pt x="35" y="9"/>
                </a:moveTo>
                <a:cubicBezTo>
                  <a:pt x="35" y="9"/>
                  <a:pt x="34" y="9"/>
                  <a:pt x="33" y="9"/>
                </a:cubicBezTo>
                <a:cubicBezTo>
                  <a:pt x="32" y="4"/>
                  <a:pt x="27" y="0"/>
                  <a:pt x="21" y="0"/>
                </a:cubicBezTo>
                <a:cubicBezTo>
                  <a:pt x="15" y="0"/>
                  <a:pt x="9" y="6"/>
                  <a:pt x="9" y="13"/>
                </a:cubicBezTo>
                <a:cubicBezTo>
                  <a:pt x="9" y="13"/>
                  <a:pt x="9" y="14"/>
                  <a:pt x="9" y="14"/>
                </a:cubicBezTo>
                <a:cubicBezTo>
                  <a:pt x="9" y="14"/>
                  <a:pt x="8" y="14"/>
                  <a:pt x="8" y="14"/>
                </a:cubicBezTo>
                <a:cubicBezTo>
                  <a:pt x="3" y="14"/>
                  <a:pt x="0" y="18"/>
                  <a:pt x="0" y="23"/>
                </a:cubicBezTo>
                <a:cubicBezTo>
                  <a:pt x="0" y="27"/>
                  <a:pt x="3" y="31"/>
                  <a:pt x="8" y="31"/>
                </a:cubicBezTo>
                <a:cubicBezTo>
                  <a:pt x="35" y="31"/>
                  <a:pt x="35" y="31"/>
                  <a:pt x="35" y="31"/>
                </a:cubicBezTo>
                <a:cubicBezTo>
                  <a:pt x="42" y="31"/>
                  <a:pt x="47" y="26"/>
                  <a:pt x="47" y="20"/>
                </a:cubicBezTo>
                <a:cubicBezTo>
                  <a:pt x="47" y="14"/>
                  <a:pt x="42" y="9"/>
                  <a:pt x="35" y="9"/>
                </a:cubicBezTo>
                <a:close/>
                <a:moveTo>
                  <a:pt x="26" y="19"/>
                </a:moveTo>
                <a:cubicBezTo>
                  <a:pt x="25" y="21"/>
                  <a:pt x="20" y="26"/>
                  <a:pt x="20" y="26"/>
                </a:cubicBezTo>
                <a:cubicBezTo>
                  <a:pt x="20" y="26"/>
                  <a:pt x="19" y="27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25"/>
                  <a:pt x="18" y="25"/>
                  <a:pt x="18" y="25"/>
                </a:cubicBezTo>
                <a:cubicBezTo>
                  <a:pt x="21" y="19"/>
                  <a:pt x="21" y="19"/>
                  <a:pt x="21" y="19"/>
                </a:cubicBezTo>
                <a:cubicBezTo>
                  <a:pt x="20" y="19"/>
                  <a:pt x="19" y="19"/>
                  <a:pt x="19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8" y="18"/>
                  <a:pt x="17" y="18"/>
                  <a:pt x="17" y="17"/>
                </a:cubicBezTo>
                <a:cubicBezTo>
                  <a:pt x="17" y="17"/>
                  <a:pt x="17" y="16"/>
                  <a:pt x="18" y="16"/>
                </a:cubicBezTo>
                <a:cubicBezTo>
                  <a:pt x="19" y="14"/>
                  <a:pt x="24" y="9"/>
                  <a:pt x="24" y="9"/>
                </a:cubicBezTo>
                <a:cubicBezTo>
                  <a:pt x="24" y="8"/>
                  <a:pt x="25" y="8"/>
                  <a:pt x="26" y="8"/>
                </a:cubicBezTo>
                <a:cubicBezTo>
                  <a:pt x="26" y="8"/>
                  <a:pt x="26" y="9"/>
                  <a:pt x="26" y="9"/>
                </a:cubicBezTo>
                <a:cubicBezTo>
                  <a:pt x="26" y="9"/>
                  <a:pt x="26" y="10"/>
                  <a:pt x="26" y="10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5" y="16"/>
                  <a:pt x="25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7" y="17"/>
                  <a:pt x="27" y="18"/>
                </a:cubicBezTo>
                <a:cubicBezTo>
                  <a:pt x="27" y="18"/>
                  <a:pt x="27" y="18"/>
                  <a:pt x="26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1849" name="稻壳儿小白白(http://dwz.cn/Wu2UP)"/>
          <p:cNvSpPr/>
          <p:nvPr/>
        </p:nvSpPr>
        <p:spPr>
          <a:xfrm>
            <a:off x="5144453" y="2670784"/>
            <a:ext cx="310515" cy="246698"/>
          </a:xfrm>
          <a:custGeom>
            <a:avLst/>
            <a:gdLst/>
            <a:ahLst/>
            <a:cxnLst>
              <a:cxn ang="0">
                <a:pos x="263560" y="55727"/>
              </a:cxn>
              <a:cxn ang="0">
                <a:pos x="263560" y="69658"/>
              </a:cxn>
              <a:cxn ang="0">
                <a:pos x="97101" y="236838"/>
              </a:cxn>
              <a:cxn ang="0">
                <a:pos x="0" y="208975"/>
              </a:cxn>
              <a:cxn ang="0">
                <a:pos x="20807" y="208975"/>
              </a:cxn>
              <a:cxn ang="0">
                <a:pos x="90165" y="188077"/>
              </a:cxn>
              <a:cxn ang="0">
                <a:pos x="34679" y="146282"/>
              </a:cxn>
              <a:cxn ang="0">
                <a:pos x="48551" y="146282"/>
              </a:cxn>
              <a:cxn ang="0">
                <a:pos x="62422" y="146282"/>
              </a:cxn>
              <a:cxn ang="0">
                <a:pos x="13872" y="83590"/>
              </a:cxn>
              <a:cxn ang="0">
                <a:pos x="13872" y="83590"/>
              </a:cxn>
              <a:cxn ang="0">
                <a:pos x="41615" y="90556"/>
              </a:cxn>
              <a:cxn ang="0">
                <a:pos x="13872" y="41795"/>
              </a:cxn>
              <a:cxn ang="0">
                <a:pos x="20807" y="6966"/>
              </a:cxn>
              <a:cxn ang="0">
                <a:pos x="145652" y="76624"/>
              </a:cxn>
              <a:cxn ang="0">
                <a:pos x="145652" y="62692"/>
              </a:cxn>
              <a:cxn ang="0">
                <a:pos x="208074" y="0"/>
              </a:cxn>
              <a:cxn ang="0">
                <a:pos x="249688" y="20897"/>
              </a:cxn>
              <a:cxn ang="0">
                <a:pos x="284367" y="6966"/>
              </a:cxn>
              <a:cxn ang="0">
                <a:pos x="263560" y="34829"/>
              </a:cxn>
              <a:cxn ang="0">
                <a:pos x="298239" y="27863"/>
              </a:cxn>
              <a:cxn ang="0">
                <a:pos x="263560" y="55727"/>
              </a:cxn>
            </a:cxnLst>
            <a:rect l="0" t="0" r="0" b="0"/>
            <a:pathLst>
              <a:path w="43" h="34">
                <a:moveTo>
                  <a:pt x="38" y="8"/>
                </a:moveTo>
                <a:cubicBezTo>
                  <a:pt x="38" y="9"/>
                  <a:pt x="38" y="9"/>
                  <a:pt x="38" y="10"/>
                </a:cubicBezTo>
                <a:cubicBezTo>
                  <a:pt x="38" y="21"/>
                  <a:pt x="30" y="34"/>
                  <a:pt x="14" y="34"/>
                </a:cubicBezTo>
                <a:cubicBezTo>
                  <a:pt x="9" y="34"/>
                  <a:pt x="4" y="33"/>
                  <a:pt x="0" y="30"/>
                </a:cubicBezTo>
                <a:cubicBezTo>
                  <a:pt x="1" y="30"/>
                  <a:pt x="2" y="30"/>
                  <a:pt x="3" y="30"/>
                </a:cubicBezTo>
                <a:cubicBezTo>
                  <a:pt x="7" y="30"/>
                  <a:pt x="10" y="29"/>
                  <a:pt x="13" y="27"/>
                </a:cubicBezTo>
                <a:cubicBezTo>
                  <a:pt x="9" y="27"/>
                  <a:pt x="6" y="24"/>
                  <a:pt x="5" y="21"/>
                </a:cubicBezTo>
                <a:cubicBezTo>
                  <a:pt x="6" y="21"/>
                  <a:pt x="6" y="21"/>
                  <a:pt x="7" y="21"/>
                </a:cubicBezTo>
                <a:cubicBezTo>
                  <a:pt x="8" y="21"/>
                  <a:pt x="8" y="21"/>
                  <a:pt x="9" y="21"/>
                </a:cubicBezTo>
                <a:cubicBezTo>
                  <a:pt x="5" y="20"/>
                  <a:pt x="2" y="16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3"/>
                  <a:pt x="5" y="13"/>
                  <a:pt x="6" y="13"/>
                </a:cubicBezTo>
                <a:cubicBezTo>
                  <a:pt x="4" y="12"/>
                  <a:pt x="2" y="9"/>
                  <a:pt x="2" y="6"/>
                </a:cubicBezTo>
                <a:cubicBezTo>
                  <a:pt x="2" y="4"/>
                  <a:pt x="3" y="3"/>
                  <a:pt x="3" y="1"/>
                </a:cubicBezTo>
                <a:cubicBezTo>
                  <a:pt x="8" y="7"/>
                  <a:pt x="14" y="10"/>
                  <a:pt x="21" y="11"/>
                </a:cubicBezTo>
                <a:cubicBezTo>
                  <a:pt x="21" y="10"/>
                  <a:pt x="21" y="9"/>
                  <a:pt x="21" y="9"/>
                </a:cubicBezTo>
                <a:cubicBezTo>
                  <a:pt x="21" y="4"/>
                  <a:pt x="25" y="0"/>
                  <a:pt x="30" y="0"/>
                </a:cubicBezTo>
                <a:cubicBezTo>
                  <a:pt x="32" y="0"/>
                  <a:pt x="34" y="1"/>
                  <a:pt x="36" y="3"/>
                </a:cubicBezTo>
                <a:cubicBezTo>
                  <a:pt x="38" y="2"/>
                  <a:pt x="40" y="2"/>
                  <a:pt x="41" y="1"/>
                </a:cubicBezTo>
                <a:cubicBezTo>
                  <a:pt x="41" y="3"/>
                  <a:pt x="39" y="4"/>
                  <a:pt x="38" y="5"/>
                </a:cubicBezTo>
                <a:cubicBezTo>
                  <a:pt x="39" y="5"/>
                  <a:pt x="41" y="5"/>
                  <a:pt x="43" y="4"/>
                </a:cubicBezTo>
                <a:cubicBezTo>
                  <a:pt x="41" y="6"/>
                  <a:pt x="40" y="7"/>
                  <a:pt x="38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6" name="组合 245"/>
          <p:cNvGrpSpPr/>
          <p:nvPr/>
        </p:nvGrpSpPr>
        <p:grpSpPr>
          <a:xfrm>
            <a:off x="3889534" y="1954504"/>
            <a:ext cx="270034" cy="202406"/>
            <a:chOff x="8818" y="8512"/>
            <a:chExt cx="464" cy="348"/>
          </a:xfrm>
          <a:solidFill>
            <a:schemeClr val="bg1"/>
          </a:solidFill>
        </p:grpSpPr>
        <p:sp>
          <p:nvSpPr>
            <p:cNvPr id="61" name="Freeform 59"/>
            <p:cNvSpPr/>
            <p:nvPr/>
          </p:nvSpPr>
          <p:spPr bwMode="auto">
            <a:xfrm>
              <a:off x="8818" y="8582"/>
              <a:ext cx="464" cy="278"/>
            </a:xfrm>
            <a:custGeom>
              <a:avLst/>
              <a:gdLst>
                <a:gd name="T0" fmla="*/ 164 w 192"/>
                <a:gd name="T1" fmla="*/ 51 h 115"/>
                <a:gd name="T2" fmla="*/ 142 w 192"/>
                <a:gd name="T3" fmla="*/ 51 h 115"/>
                <a:gd name="T4" fmla="*/ 167 w 192"/>
                <a:gd name="T5" fmla="*/ 76 h 115"/>
                <a:gd name="T6" fmla="*/ 167 w 192"/>
                <a:gd name="T7" fmla="*/ 82 h 115"/>
                <a:gd name="T8" fmla="*/ 164 w 192"/>
                <a:gd name="T9" fmla="*/ 83 h 115"/>
                <a:gd name="T10" fmla="*/ 161 w 192"/>
                <a:gd name="T11" fmla="*/ 82 h 115"/>
                <a:gd name="T12" fmla="*/ 130 w 192"/>
                <a:gd name="T13" fmla="*/ 51 h 115"/>
                <a:gd name="T14" fmla="*/ 62 w 192"/>
                <a:gd name="T15" fmla="*/ 51 h 115"/>
                <a:gd name="T16" fmla="*/ 31 w 192"/>
                <a:gd name="T17" fmla="*/ 82 h 115"/>
                <a:gd name="T18" fmla="*/ 28 w 192"/>
                <a:gd name="T19" fmla="*/ 83 h 115"/>
                <a:gd name="T20" fmla="*/ 25 w 192"/>
                <a:gd name="T21" fmla="*/ 82 h 115"/>
                <a:gd name="T22" fmla="*/ 25 w 192"/>
                <a:gd name="T23" fmla="*/ 76 h 115"/>
                <a:gd name="T24" fmla="*/ 50 w 192"/>
                <a:gd name="T25" fmla="*/ 51 h 115"/>
                <a:gd name="T26" fmla="*/ 28 w 192"/>
                <a:gd name="T27" fmla="*/ 51 h 115"/>
                <a:gd name="T28" fmla="*/ 25 w 192"/>
                <a:gd name="T29" fmla="*/ 49 h 115"/>
                <a:gd name="T30" fmla="*/ 0 w 192"/>
                <a:gd name="T31" fmla="*/ 0 h 115"/>
                <a:gd name="T32" fmla="*/ 0 w 192"/>
                <a:gd name="T33" fmla="*/ 95 h 115"/>
                <a:gd name="T34" fmla="*/ 20 w 192"/>
                <a:gd name="T35" fmla="*/ 115 h 115"/>
                <a:gd name="T36" fmla="*/ 172 w 192"/>
                <a:gd name="T37" fmla="*/ 115 h 115"/>
                <a:gd name="T38" fmla="*/ 192 w 192"/>
                <a:gd name="T39" fmla="*/ 95 h 115"/>
                <a:gd name="T40" fmla="*/ 192 w 192"/>
                <a:gd name="T41" fmla="*/ 0 h 115"/>
                <a:gd name="T42" fmla="*/ 168 w 192"/>
                <a:gd name="T43" fmla="*/ 49 h 115"/>
                <a:gd name="T44" fmla="*/ 164 w 192"/>
                <a:gd name="T45" fmla="*/ 5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2" h="115">
                  <a:moveTo>
                    <a:pt x="164" y="51"/>
                  </a:moveTo>
                  <a:cubicBezTo>
                    <a:pt x="142" y="51"/>
                    <a:pt x="142" y="51"/>
                    <a:pt x="142" y="51"/>
                  </a:cubicBezTo>
                  <a:cubicBezTo>
                    <a:pt x="167" y="76"/>
                    <a:pt x="167" y="76"/>
                    <a:pt x="167" y="76"/>
                  </a:cubicBezTo>
                  <a:cubicBezTo>
                    <a:pt x="169" y="78"/>
                    <a:pt x="169" y="80"/>
                    <a:pt x="167" y="82"/>
                  </a:cubicBezTo>
                  <a:cubicBezTo>
                    <a:pt x="166" y="82"/>
                    <a:pt x="165" y="83"/>
                    <a:pt x="164" y="83"/>
                  </a:cubicBezTo>
                  <a:cubicBezTo>
                    <a:pt x="163" y="83"/>
                    <a:pt x="162" y="82"/>
                    <a:pt x="161" y="82"/>
                  </a:cubicBezTo>
                  <a:cubicBezTo>
                    <a:pt x="130" y="51"/>
                    <a:pt x="130" y="51"/>
                    <a:pt x="130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0" y="82"/>
                    <a:pt x="29" y="83"/>
                    <a:pt x="28" y="83"/>
                  </a:cubicBezTo>
                  <a:cubicBezTo>
                    <a:pt x="27" y="83"/>
                    <a:pt x="26" y="82"/>
                    <a:pt x="25" y="82"/>
                  </a:cubicBezTo>
                  <a:cubicBezTo>
                    <a:pt x="24" y="80"/>
                    <a:pt x="24" y="78"/>
                    <a:pt x="25" y="76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7" y="51"/>
                    <a:pt x="25" y="50"/>
                    <a:pt x="25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6"/>
                    <a:pt x="9" y="115"/>
                    <a:pt x="20" y="115"/>
                  </a:cubicBezTo>
                  <a:cubicBezTo>
                    <a:pt x="172" y="115"/>
                    <a:pt x="172" y="115"/>
                    <a:pt x="172" y="115"/>
                  </a:cubicBezTo>
                  <a:cubicBezTo>
                    <a:pt x="183" y="115"/>
                    <a:pt x="192" y="106"/>
                    <a:pt x="192" y="95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68" y="49"/>
                    <a:pt x="168" y="49"/>
                    <a:pt x="168" y="49"/>
                  </a:cubicBezTo>
                  <a:cubicBezTo>
                    <a:pt x="167" y="50"/>
                    <a:pt x="166" y="51"/>
                    <a:pt x="164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Freeform 60"/>
            <p:cNvSpPr/>
            <p:nvPr/>
          </p:nvSpPr>
          <p:spPr bwMode="auto">
            <a:xfrm>
              <a:off x="8818" y="8512"/>
              <a:ext cx="464" cy="175"/>
            </a:xfrm>
            <a:custGeom>
              <a:avLst/>
              <a:gdLst>
                <a:gd name="T0" fmla="*/ 188 w 192"/>
                <a:gd name="T1" fmla="*/ 0 h 72"/>
                <a:gd name="T2" fmla="*/ 4 w 192"/>
                <a:gd name="T3" fmla="*/ 0 h 72"/>
                <a:gd name="T4" fmla="*/ 1 w 192"/>
                <a:gd name="T5" fmla="*/ 1 h 72"/>
                <a:gd name="T6" fmla="*/ 0 w 192"/>
                <a:gd name="T7" fmla="*/ 4 h 72"/>
                <a:gd name="T8" fmla="*/ 0 w 192"/>
                <a:gd name="T9" fmla="*/ 11 h 72"/>
                <a:gd name="T10" fmla="*/ 31 w 192"/>
                <a:gd name="T11" fmla="*/ 72 h 72"/>
                <a:gd name="T12" fmla="*/ 162 w 192"/>
                <a:gd name="T13" fmla="*/ 72 h 72"/>
                <a:gd name="T14" fmla="*/ 192 w 192"/>
                <a:gd name="T15" fmla="*/ 11 h 72"/>
                <a:gd name="T16" fmla="*/ 192 w 192"/>
                <a:gd name="T17" fmla="*/ 4 h 72"/>
                <a:gd name="T18" fmla="*/ 188 w 192"/>
                <a:gd name="T1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72">
                  <a:moveTo>
                    <a:pt x="18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2" y="2"/>
                    <a:pt x="19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6" name="Freeform 411"/>
          <p:cNvSpPr>
            <a:spLocks noEditPoints="1"/>
          </p:cNvSpPr>
          <p:nvPr/>
        </p:nvSpPr>
        <p:spPr bwMode="auto">
          <a:xfrm>
            <a:off x="3854291" y="3343249"/>
            <a:ext cx="393859" cy="405289"/>
          </a:xfrm>
          <a:custGeom>
            <a:avLst/>
            <a:gdLst>
              <a:gd name="T0" fmla="*/ 68 w 145"/>
              <a:gd name="T1" fmla="*/ 75 h 149"/>
              <a:gd name="T2" fmla="*/ 86 w 145"/>
              <a:gd name="T3" fmla="*/ 86 h 149"/>
              <a:gd name="T4" fmla="*/ 81 w 145"/>
              <a:gd name="T5" fmla="*/ 110 h 149"/>
              <a:gd name="T6" fmla="*/ 73 w 145"/>
              <a:gd name="T7" fmla="*/ 129 h 149"/>
              <a:gd name="T8" fmla="*/ 57 w 145"/>
              <a:gd name="T9" fmla="*/ 140 h 149"/>
              <a:gd name="T10" fmla="*/ 38 w 145"/>
              <a:gd name="T11" fmla="*/ 141 h 149"/>
              <a:gd name="T12" fmla="*/ 18 w 145"/>
              <a:gd name="T13" fmla="*/ 130 h 149"/>
              <a:gd name="T14" fmla="*/ 9 w 145"/>
              <a:gd name="T15" fmla="*/ 118 h 149"/>
              <a:gd name="T16" fmla="*/ 9 w 145"/>
              <a:gd name="T17" fmla="*/ 90 h 149"/>
              <a:gd name="T18" fmla="*/ 18 w 145"/>
              <a:gd name="T19" fmla="*/ 77 h 149"/>
              <a:gd name="T20" fmla="*/ 38 w 145"/>
              <a:gd name="T21" fmla="*/ 68 h 149"/>
              <a:gd name="T22" fmla="*/ 121 w 145"/>
              <a:gd name="T23" fmla="*/ 30 h 149"/>
              <a:gd name="T24" fmla="*/ 99 w 145"/>
              <a:gd name="T25" fmla="*/ 33 h 149"/>
              <a:gd name="T26" fmla="*/ 88 w 145"/>
              <a:gd name="T27" fmla="*/ 44 h 149"/>
              <a:gd name="T28" fmla="*/ 88 w 145"/>
              <a:gd name="T29" fmla="*/ 63 h 149"/>
              <a:gd name="T30" fmla="*/ 93 w 145"/>
              <a:gd name="T31" fmla="*/ 77 h 149"/>
              <a:gd name="T32" fmla="*/ 106 w 145"/>
              <a:gd name="T33" fmla="*/ 90 h 149"/>
              <a:gd name="T34" fmla="*/ 130 w 145"/>
              <a:gd name="T35" fmla="*/ 86 h 149"/>
              <a:gd name="T36" fmla="*/ 141 w 145"/>
              <a:gd name="T37" fmla="*/ 75 h 149"/>
              <a:gd name="T38" fmla="*/ 139 w 145"/>
              <a:gd name="T39" fmla="*/ 59 h 149"/>
              <a:gd name="T40" fmla="*/ 134 w 145"/>
              <a:gd name="T41" fmla="*/ 44 h 149"/>
              <a:gd name="T42" fmla="*/ 121 w 145"/>
              <a:gd name="T43" fmla="*/ 35 h 149"/>
              <a:gd name="T44" fmla="*/ 125 w 145"/>
              <a:gd name="T45" fmla="*/ 61 h 149"/>
              <a:gd name="T46" fmla="*/ 104 w 145"/>
              <a:gd name="T47" fmla="*/ 68 h 149"/>
              <a:gd name="T48" fmla="*/ 110 w 145"/>
              <a:gd name="T49" fmla="*/ 50 h 149"/>
              <a:gd name="T50" fmla="*/ 117 w 145"/>
              <a:gd name="T51" fmla="*/ 64 h 149"/>
              <a:gd name="T52" fmla="*/ 110 w 145"/>
              <a:gd name="T53" fmla="*/ 57 h 149"/>
              <a:gd name="T54" fmla="*/ 132 w 145"/>
              <a:gd name="T55" fmla="*/ 63 h 149"/>
              <a:gd name="T56" fmla="*/ 106 w 145"/>
              <a:gd name="T57" fmla="*/ 75 h 149"/>
              <a:gd name="T58" fmla="*/ 103 w 145"/>
              <a:gd name="T59" fmla="*/ 46 h 149"/>
              <a:gd name="T60" fmla="*/ 66 w 145"/>
              <a:gd name="T61" fmla="*/ 0 h 149"/>
              <a:gd name="T62" fmla="*/ 44 w 145"/>
              <a:gd name="T63" fmla="*/ 4 h 149"/>
              <a:gd name="T64" fmla="*/ 33 w 145"/>
              <a:gd name="T65" fmla="*/ 17 h 149"/>
              <a:gd name="T66" fmla="*/ 33 w 145"/>
              <a:gd name="T67" fmla="*/ 33 h 149"/>
              <a:gd name="T68" fmla="*/ 40 w 145"/>
              <a:gd name="T69" fmla="*/ 48 h 149"/>
              <a:gd name="T70" fmla="*/ 53 w 145"/>
              <a:gd name="T71" fmla="*/ 61 h 149"/>
              <a:gd name="T72" fmla="*/ 75 w 145"/>
              <a:gd name="T73" fmla="*/ 57 h 149"/>
              <a:gd name="T74" fmla="*/ 86 w 145"/>
              <a:gd name="T75" fmla="*/ 46 h 149"/>
              <a:gd name="T76" fmla="*/ 86 w 145"/>
              <a:gd name="T77" fmla="*/ 30 h 149"/>
              <a:gd name="T78" fmla="*/ 81 w 145"/>
              <a:gd name="T79" fmla="*/ 15 h 149"/>
              <a:gd name="T80" fmla="*/ 66 w 145"/>
              <a:gd name="T81" fmla="*/ 6 h 149"/>
              <a:gd name="T82" fmla="*/ 71 w 145"/>
              <a:gd name="T83" fmla="*/ 33 h 149"/>
              <a:gd name="T84" fmla="*/ 51 w 145"/>
              <a:gd name="T85" fmla="*/ 39 h 149"/>
              <a:gd name="T86" fmla="*/ 57 w 145"/>
              <a:gd name="T87" fmla="*/ 20 h 149"/>
              <a:gd name="T88" fmla="*/ 62 w 145"/>
              <a:gd name="T89" fmla="*/ 35 h 149"/>
              <a:gd name="T90" fmla="*/ 57 w 145"/>
              <a:gd name="T91" fmla="*/ 28 h 149"/>
              <a:gd name="T92" fmla="*/ 77 w 145"/>
              <a:gd name="T93" fmla="*/ 33 h 149"/>
              <a:gd name="T94" fmla="*/ 51 w 145"/>
              <a:gd name="T95" fmla="*/ 46 h 149"/>
              <a:gd name="T96" fmla="*/ 49 w 145"/>
              <a:gd name="T97" fmla="*/ 19 h 149"/>
              <a:gd name="T98" fmla="*/ 44 w 145"/>
              <a:gd name="T99" fmla="*/ 88 h 149"/>
              <a:gd name="T100" fmla="*/ 33 w 145"/>
              <a:gd name="T101" fmla="*/ 116 h 149"/>
              <a:gd name="T102" fmla="*/ 59 w 145"/>
              <a:gd name="T103" fmla="*/ 110 h 149"/>
              <a:gd name="T104" fmla="*/ 44 w 145"/>
              <a:gd name="T105" fmla="*/ 88 h 149"/>
              <a:gd name="T106" fmla="*/ 38 w 145"/>
              <a:gd name="T107" fmla="*/ 99 h 149"/>
              <a:gd name="T108" fmla="*/ 44 w 145"/>
              <a:gd name="T109" fmla="*/ 112 h 149"/>
              <a:gd name="T110" fmla="*/ 51 w 145"/>
              <a:gd name="T111" fmla="*/ 101 h 149"/>
              <a:gd name="T112" fmla="*/ 35 w 145"/>
              <a:gd name="T113" fmla="*/ 81 h 149"/>
              <a:gd name="T114" fmla="*/ 27 w 145"/>
              <a:gd name="T115" fmla="*/ 121 h 149"/>
              <a:gd name="T116" fmla="*/ 70 w 145"/>
              <a:gd name="T117" fmla="*/ 10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5" h="149">
                <a:moveTo>
                  <a:pt x="51" y="68"/>
                </a:moveTo>
                <a:lnTo>
                  <a:pt x="51" y="68"/>
                </a:lnTo>
                <a:lnTo>
                  <a:pt x="59" y="70"/>
                </a:lnTo>
                <a:lnTo>
                  <a:pt x="62" y="63"/>
                </a:lnTo>
                <a:lnTo>
                  <a:pt x="62" y="63"/>
                </a:lnTo>
                <a:lnTo>
                  <a:pt x="68" y="64"/>
                </a:lnTo>
                <a:lnTo>
                  <a:pt x="71" y="68"/>
                </a:lnTo>
                <a:lnTo>
                  <a:pt x="68" y="75"/>
                </a:lnTo>
                <a:lnTo>
                  <a:pt x="68" y="75"/>
                </a:lnTo>
                <a:lnTo>
                  <a:pt x="71" y="77"/>
                </a:lnTo>
                <a:lnTo>
                  <a:pt x="71" y="77"/>
                </a:lnTo>
                <a:lnTo>
                  <a:pt x="73" y="81"/>
                </a:lnTo>
                <a:lnTo>
                  <a:pt x="81" y="77"/>
                </a:lnTo>
                <a:lnTo>
                  <a:pt x="81" y="77"/>
                </a:lnTo>
                <a:lnTo>
                  <a:pt x="84" y="83"/>
                </a:lnTo>
                <a:lnTo>
                  <a:pt x="86" y="86"/>
                </a:lnTo>
                <a:lnTo>
                  <a:pt x="79" y="92"/>
                </a:lnTo>
                <a:lnTo>
                  <a:pt x="79" y="92"/>
                </a:lnTo>
                <a:lnTo>
                  <a:pt x="81" y="97"/>
                </a:lnTo>
                <a:lnTo>
                  <a:pt x="88" y="99"/>
                </a:lnTo>
                <a:lnTo>
                  <a:pt x="88" y="99"/>
                </a:lnTo>
                <a:lnTo>
                  <a:pt x="90" y="105"/>
                </a:lnTo>
                <a:lnTo>
                  <a:pt x="88" y="110"/>
                </a:lnTo>
                <a:lnTo>
                  <a:pt x="81" y="110"/>
                </a:lnTo>
                <a:lnTo>
                  <a:pt x="81" y="110"/>
                </a:lnTo>
                <a:lnTo>
                  <a:pt x="79" y="118"/>
                </a:lnTo>
                <a:lnTo>
                  <a:pt x="86" y="121"/>
                </a:lnTo>
                <a:lnTo>
                  <a:pt x="86" y="121"/>
                </a:lnTo>
                <a:lnTo>
                  <a:pt x="82" y="127"/>
                </a:lnTo>
                <a:lnTo>
                  <a:pt x="81" y="130"/>
                </a:lnTo>
                <a:lnTo>
                  <a:pt x="73" y="129"/>
                </a:lnTo>
                <a:lnTo>
                  <a:pt x="73" y="129"/>
                </a:lnTo>
                <a:lnTo>
                  <a:pt x="71" y="130"/>
                </a:lnTo>
                <a:lnTo>
                  <a:pt x="71" y="130"/>
                </a:lnTo>
                <a:lnTo>
                  <a:pt x="68" y="134"/>
                </a:lnTo>
                <a:lnTo>
                  <a:pt x="71" y="140"/>
                </a:lnTo>
                <a:lnTo>
                  <a:pt x="71" y="140"/>
                </a:lnTo>
                <a:lnTo>
                  <a:pt x="66" y="143"/>
                </a:lnTo>
                <a:lnTo>
                  <a:pt x="62" y="145"/>
                </a:lnTo>
                <a:lnTo>
                  <a:pt x="57" y="140"/>
                </a:lnTo>
                <a:lnTo>
                  <a:pt x="57" y="140"/>
                </a:lnTo>
                <a:lnTo>
                  <a:pt x="51" y="141"/>
                </a:lnTo>
                <a:lnTo>
                  <a:pt x="49" y="149"/>
                </a:lnTo>
                <a:lnTo>
                  <a:pt x="49" y="149"/>
                </a:lnTo>
                <a:lnTo>
                  <a:pt x="44" y="149"/>
                </a:lnTo>
                <a:lnTo>
                  <a:pt x="38" y="149"/>
                </a:lnTo>
                <a:lnTo>
                  <a:pt x="38" y="141"/>
                </a:lnTo>
                <a:lnTo>
                  <a:pt x="38" y="141"/>
                </a:lnTo>
                <a:lnTo>
                  <a:pt x="31" y="140"/>
                </a:lnTo>
                <a:lnTo>
                  <a:pt x="27" y="145"/>
                </a:lnTo>
                <a:lnTo>
                  <a:pt x="27" y="145"/>
                </a:lnTo>
                <a:lnTo>
                  <a:pt x="22" y="143"/>
                </a:lnTo>
                <a:lnTo>
                  <a:pt x="18" y="140"/>
                </a:lnTo>
                <a:lnTo>
                  <a:pt x="20" y="132"/>
                </a:lnTo>
                <a:lnTo>
                  <a:pt x="20" y="132"/>
                </a:lnTo>
                <a:lnTo>
                  <a:pt x="18" y="130"/>
                </a:lnTo>
                <a:lnTo>
                  <a:pt x="18" y="130"/>
                </a:lnTo>
                <a:lnTo>
                  <a:pt x="15" y="129"/>
                </a:lnTo>
                <a:lnTo>
                  <a:pt x="9" y="130"/>
                </a:lnTo>
                <a:lnTo>
                  <a:pt x="9" y="130"/>
                </a:lnTo>
                <a:lnTo>
                  <a:pt x="5" y="127"/>
                </a:lnTo>
                <a:lnTo>
                  <a:pt x="3" y="121"/>
                </a:lnTo>
                <a:lnTo>
                  <a:pt x="9" y="118"/>
                </a:lnTo>
                <a:lnTo>
                  <a:pt x="9" y="118"/>
                </a:lnTo>
                <a:lnTo>
                  <a:pt x="7" y="110"/>
                </a:lnTo>
                <a:lnTo>
                  <a:pt x="0" y="110"/>
                </a:lnTo>
                <a:lnTo>
                  <a:pt x="0" y="110"/>
                </a:lnTo>
                <a:lnTo>
                  <a:pt x="0" y="103"/>
                </a:lnTo>
                <a:lnTo>
                  <a:pt x="0" y="99"/>
                </a:lnTo>
                <a:lnTo>
                  <a:pt x="7" y="97"/>
                </a:lnTo>
                <a:lnTo>
                  <a:pt x="7" y="97"/>
                </a:lnTo>
                <a:lnTo>
                  <a:pt x="9" y="90"/>
                </a:lnTo>
                <a:lnTo>
                  <a:pt x="3" y="86"/>
                </a:lnTo>
                <a:lnTo>
                  <a:pt x="3" y="86"/>
                </a:lnTo>
                <a:lnTo>
                  <a:pt x="5" y="81"/>
                </a:lnTo>
                <a:lnTo>
                  <a:pt x="9" y="77"/>
                </a:lnTo>
                <a:lnTo>
                  <a:pt x="16" y="81"/>
                </a:lnTo>
                <a:lnTo>
                  <a:pt x="16" y="81"/>
                </a:lnTo>
                <a:lnTo>
                  <a:pt x="18" y="77"/>
                </a:lnTo>
                <a:lnTo>
                  <a:pt x="18" y="77"/>
                </a:lnTo>
                <a:lnTo>
                  <a:pt x="20" y="75"/>
                </a:lnTo>
                <a:lnTo>
                  <a:pt x="18" y="68"/>
                </a:lnTo>
                <a:lnTo>
                  <a:pt x="18" y="68"/>
                </a:lnTo>
                <a:lnTo>
                  <a:pt x="22" y="64"/>
                </a:lnTo>
                <a:lnTo>
                  <a:pt x="27" y="63"/>
                </a:lnTo>
                <a:lnTo>
                  <a:pt x="31" y="70"/>
                </a:lnTo>
                <a:lnTo>
                  <a:pt x="31" y="70"/>
                </a:lnTo>
                <a:lnTo>
                  <a:pt x="38" y="68"/>
                </a:lnTo>
                <a:lnTo>
                  <a:pt x="38" y="61"/>
                </a:lnTo>
                <a:lnTo>
                  <a:pt x="38" y="61"/>
                </a:lnTo>
                <a:lnTo>
                  <a:pt x="44" y="59"/>
                </a:lnTo>
                <a:lnTo>
                  <a:pt x="49" y="61"/>
                </a:lnTo>
                <a:lnTo>
                  <a:pt x="51" y="68"/>
                </a:lnTo>
                <a:lnTo>
                  <a:pt x="51" y="68"/>
                </a:lnTo>
                <a:close/>
                <a:moveTo>
                  <a:pt x="121" y="35"/>
                </a:moveTo>
                <a:lnTo>
                  <a:pt x="121" y="30"/>
                </a:lnTo>
                <a:lnTo>
                  <a:pt x="121" y="30"/>
                </a:lnTo>
                <a:lnTo>
                  <a:pt x="114" y="30"/>
                </a:lnTo>
                <a:lnTo>
                  <a:pt x="112" y="35"/>
                </a:lnTo>
                <a:lnTo>
                  <a:pt x="112" y="35"/>
                </a:lnTo>
                <a:lnTo>
                  <a:pt x="108" y="35"/>
                </a:lnTo>
                <a:lnTo>
                  <a:pt x="104" y="31"/>
                </a:lnTo>
                <a:lnTo>
                  <a:pt x="104" y="31"/>
                </a:lnTo>
                <a:lnTo>
                  <a:pt x="99" y="33"/>
                </a:lnTo>
                <a:lnTo>
                  <a:pt x="101" y="39"/>
                </a:lnTo>
                <a:lnTo>
                  <a:pt x="101" y="39"/>
                </a:lnTo>
                <a:lnTo>
                  <a:pt x="97" y="41"/>
                </a:lnTo>
                <a:lnTo>
                  <a:pt x="97" y="41"/>
                </a:lnTo>
                <a:lnTo>
                  <a:pt x="95" y="42"/>
                </a:lnTo>
                <a:lnTo>
                  <a:pt x="92" y="39"/>
                </a:lnTo>
                <a:lnTo>
                  <a:pt x="92" y="39"/>
                </a:lnTo>
                <a:lnTo>
                  <a:pt x="88" y="44"/>
                </a:lnTo>
                <a:lnTo>
                  <a:pt x="92" y="48"/>
                </a:lnTo>
                <a:lnTo>
                  <a:pt x="92" y="48"/>
                </a:lnTo>
                <a:lnTo>
                  <a:pt x="90" y="53"/>
                </a:lnTo>
                <a:lnTo>
                  <a:pt x="84" y="53"/>
                </a:lnTo>
                <a:lnTo>
                  <a:pt x="84" y="53"/>
                </a:lnTo>
                <a:lnTo>
                  <a:pt x="82" y="61"/>
                </a:lnTo>
                <a:lnTo>
                  <a:pt x="88" y="63"/>
                </a:lnTo>
                <a:lnTo>
                  <a:pt x="88" y="63"/>
                </a:lnTo>
                <a:lnTo>
                  <a:pt x="90" y="66"/>
                </a:lnTo>
                <a:lnTo>
                  <a:pt x="84" y="70"/>
                </a:lnTo>
                <a:lnTo>
                  <a:pt x="84" y="70"/>
                </a:lnTo>
                <a:lnTo>
                  <a:pt x="88" y="75"/>
                </a:lnTo>
                <a:lnTo>
                  <a:pt x="92" y="75"/>
                </a:lnTo>
                <a:lnTo>
                  <a:pt x="92" y="75"/>
                </a:lnTo>
                <a:lnTo>
                  <a:pt x="93" y="77"/>
                </a:lnTo>
                <a:lnTo>
                  <a:pt x="93" y="77"/>
                </a:lnTo>
                <a:lnTo>
                  <a:pt x="95" y="79"/>
                </a:lnTo>
                <a:lnTo>
                  <a:pt x="93" y="83"/>
                </a:lnTo>
                <a:lnTo>
                  <a:pt x="93" y="83"/>
                </a:lnTo>
                <a:lnTo>
                  <a:pt x="99" y="86"/>
                </a:lnTo>
                <a:lnTo>
                  <a:pt x="103" y="83"/>
                </a:lnTo>
                <a:lnTo>
                  <a:pt x="103" y="83"/>
                </a:lnTo>
                <a:lnTo>
                  <a:pt x="106" y="85"/>
                </a:lnTo>
                <a:lnTo>
                  <a:pt x="106" y="90"/>
                </a:lnTo>
                <a:lnTo>
                  <a:pt x="106" y="90"/>
                </a:lnTo>
                <a:lnTo>
                  <a:pt x="114" y="92"/>
                </a:lnTo>
                <a:lnTo>
                  <a:pt x="115" y="86"/>
                </a:lnTo>
                <a:lnTo>
                  <a:pt x="115" y="86"/>
                </a:lnTo>
                <a:lnTo>
                  <a:pt x="121" y="86"/>
                </a:lnTo>
                <a:lnTo>
                  <a:pt x="123" y="90"/>
                </a:lnTo>
                <a:lnTo>
                  <a:pt x="123" y="90"/>
                </a:lnTo>
                <a:lnTo>
                  <a:pt x="130" y="86"/>
                </a:lnTo>
                <a:lnTo>
                  <a:pt x="128" y="83"/>
                </a:lnTo>
                <a:lnTo>
                  <a:pt x="128" y="83"/>
                </a:lnTo>
                <a:lnTo>
                  <a:pt x="130" y="81"/>
                </a:lnTo>
                <a:lnTo>
                  <a:pt x="130" y="81"/>
                </a:lnTo>
                <a:lnTo>
                  <a:pt x="132" y="79"/>
                </a:lnTo>
                <a:lnTo>
                  <a:pt x="137" y="81"/>
                </a:lnTo>
                <a:lnTo>
                  <a:pt x="137" y="81"/>
                </a:lnTo>
                <a:lnTo>
                  <a:pt x="141" y="75"/>
                </a:lnTo>
                <a:lnTo>
                  <a:pt x="137" y="72"/>
                </a:lnTo>
                <a:lnTo>
                  <a:pt x="137" y="72"/>
                </a:lnTo>
                <a:lnTo>
                  <a:pt x="139" y="68"/>
                </a:lnTo>
                <a:lnTo>
                  <a:pt x="145" y="68"/>
                </a:lnTo>
                <a:lnTo>
                  <a:pt x="145" y="68"/>
                </a:lnTo>
                <a:lnTo>
                  <a:pt x="145" y="61"/>
                </a:lnTo>
                <a:lnTo>
                  <a:pt x="139" y="59"/>
                </a:lnTo>
                <a:lnTo>
                  <a:pt x="139" y="59"/>
                </a:lnTo>
                <a:lnTo>
                  <a:pt x="139" y="53"/>
                </a:lnTo>
                <a:lnTo>
                  <a:pt x="143" y="52"/>
                </a:lnTo>
                <a:lnTo>
                  <a:pt x="143" y="52"/>
                </a:lnTo>
                <a:lnTo>
                  <a:pt x="141" y="44"/>
                </a:lnTo>
                <a:lnTo>
                  <a:pt x="136" y="46"/>
                </a:lnTo>
                <a:lnTo>
                  <a:pt x="136" y="46"/>
                </a:lnTo>
                <a:lnTo>
                  <a:pt x="134" y="44"/>
                </a:lnTo>
                <a:lnTo>
                  <a:pt x="134" y="44"/>
                </a:lnTo>
                <a:lnTo>
                  <a:pt x="132" y="42"/>
                </a:lnTo>
                <a:lnTo>
                  <a:pt x="136" y="37"/>
                </a:lnTo>
                <a:lnTo>
                  <a:pt x="136" y="37"/>
                </a:lnTo>
                <a:lnTo>
                  <a:pt x="130" y="33"/>
                </a:lnTo>
                <a:lnTo>
                  <a:pt x="126" y="37"/>
                </a:lnTo>
                <a:lnTo>
                  <a:pt x="126" y="37"/>
                </a:lnTo>
                <a:lnTo>
                  <a:pt x="121" y="35"/>
                </a:lnTo>
                <a:lnTo>
                  <a:pt x="121" y="35"/>
                </a:lnTo>
                <a:close/>
                <a:moveTo>
                  <a:pt x="115" y="50"/>
                </a:moveTo>
                <a:lnTo>
                  <a:pt x="115" y="50"/>
                </a:lnTo>
                <a:lnTo>
                  <a:pt x="119" y="50"/>
                </a:lnTo>
                <a:lnTo>
                  <a:pt x="123" y="53"/>
                </a:lnTo>
                <a:lnTo>
                  <a:pt x="123" y="53"/>
                </a:lnTo>
                <a:lnTo>
                  <a:pt x="125" y="57"/>
                </a:lnTo>
                <a:lnTo>
                  <a:pt x="125" y="61"/>
                </a:lnTo>
                <a:lnTo>
                  <a:pt x="125" y="61"/>
                </a:lnTo>
                <a:lnTo>
                  <a:pt x="125" y="66"/>
                </a:lnTo>
                <a:lnTo>
                  <a:pt x="121" y="70"/>
                </a:lnTo>
                <a:lnTo>
                  <a:pt x="121" y="70"/>
                </a:lnTo>
                <a:lnTo>
                  <a:pt x="117" y="72"/>
                </a:lnTo>
                <a:lnTo>
                  <a:pt x="114" y="72"/>
                </a:lnTo>
                <a:lnTo>
                  <a:pt x="114" y="72"/>
                </a:lnTo>
                <a:lnTo>
                  <a:pt x="108" y="70"/>
                </a:lnTo>
                <a:lnTo>
                  <a:pt x="104" y="68"/>
                </a:lnTo>
                <a:lnTo>
                  <a:pt x="104" y="68"/>
                </a:lnTo>
                <a:lnTo>
                  <a:pt x="103" y="64"/>
                </a:lnTo>
                <a:lnTo>
                  <a:pt x="103" y="59"/>
                </a:lnTo>
                <a:lnTo>
                  <a:pt x="103" y="59"/>
                </a:lnTo>
                <a:lnTo>
                  <a:pt x="104" y="55"/>
                </a:lnTo>
                <a:lnTo>
                  <a:pt x="106" y="52"/>
                </a:lnTo>
                <a:lnTo>
                  <a:pt x="106" y="52"/>
                </a:lnTo>
                <a:lnTo>
                  <a:pt x="110" y="50"/>
                </a:lnTo>
                <a:lnTo>
                  <a:pt x="115" y="50"/>
                </a:lnTo>
                <a:lnTo>
                  <a:pt x="115" y="50"/>
                </a:lnTo>
                <a:close/>
                <a:moveTo>
                  <a:pt x="117" y="57"/>
                </a:moveTo>
                <a:lnTo>
                  <a:pt x="117" y="57"/>
                </a:lnTo>
                <a:lnTo>
                  <a:pt x="119" y="61"/>
                </a:lnTo>
                <a:lnTo>
                  <a:pt x="119" y="61"/>
                </a:lnTo>
                <a:lnTo>
                  <a:pt x="117" y="64"/>
                </a:lnTo>
                <a:lnTo>
                  <a:pt x="117" y="64"/>
                </a:lnTo>
                <a:lnTo>
                  <a:pt x="114" y="66"/>
                </a:lnTo>
                <a:lnTo>
                  <a:pt x="114" y="66"/>
                </a:lnTo>
                <a:lnTo>
                  <a:pt x="110" y="64"/>
                </a:lnTo>
                <a:lnTo>
                  <a:pt x="110" y="64"/>
                </a:lnTo>
                <a:lnTo>
                  <a:pt x="108" y="59"/>
                </a:lnTo>
                <a:lnTo>
                  <a:pt x="108" y="59"/>
                </a:lnTo>
                <a:lnTo>
                  <a:pt x="110" y="57"/>
                </a:lnTo>
                <a:lnTo>
                  <a:pt x="110" y="57"/>
                </a:lnTo>
                <a:lnTo>
                  <a:pt x="115" y="55"/>
                </a:lnTo>
                <a:lnTo>
                  <a:pt x="115" y="55"/>
                </a:lnTo>
                <a:lnTo>
                  <a:pt x="117" y="57"/>
                </a:lnTo>
                <a:lnTo>
                  <a:pt x="117" y="57"/>
                </a:lnTo>
                <a:close/>
                <a:moveTo>
                  <a:pt x="128" y="50"/>
                </a:moveTo>
                <a:lnTo>
                  <a:pt x="128" y="50"/>
                </a:lnTo>
                <a:lnTo>
                  <a:pt x="130" y="55"/>
                </a:lnTo>
                <a:lnTo>
                  <a:pt x="132" y="63"/>
                </a:lnTo>
                <a:lnTo>
                  <a:pt x="132" y="63"/>
                </a:lnTo>
                <a:lnTo>
                  <a:pt x="128" y="68"/>
                </a:lnTo>
                <a:lnTo>
                  <a:pt x="125" y="74"/>
                </a:lnTo>
                <a:lnTo>
                  <a:pt x="125" y="74"/>
                </a:lnTo>
                <a:lnTo>
                  <a:pt x="119" y="77"/>
                </a:lnTo>
                <a:lnTo>
                  <a:pt x="112" y="77"/>
                </a:lnTo>
                <a:lnTo>
                  <a:pt x="112" y="77"/>
                </a:lnTo>
                <a:lnTo>
                  <a:pt x="106" y="75"/>
                </a:lnTo>
                <a:lnTo>
                  <a:pt x="101" y="72"/>
                </a:lnTo>
                <a:lnTo>
                  <a:pt x="101" y="72"/>
                </a:lnTo>
                <a:lnTo>
                  <a:pt x="97" y="64"/>
                </a:lnTo>
                <a:lnTo>
                  <a:pt x="97" y="59"/>
                </a:lnTo>
                <a:lnTo>
                  <a:pt x="97" y="59"/>
                </a:lnTo>
                <a:lnTo>
                  <a:pt x="99" y="52"/>
                </a:lnTo>
                <a:lnTo>
                  <a:pt x="103" y="46"/>
                </a:lnTo>
                <a:lnTo>
                  <a:pt x="103" y="46"/>
                </a:lnTo>
                <a:lnTo>
                  <a:pt x="110" y="44"/>
                </a:lnTo>
                <a:lnTo>
                  <a:pt x="115" y="42"/>
                </a:lnTo>
                <a:lnTo>
                  <a:pt x="115" y="42"/>
                </a:lnTo>
                <a:lnTo>
                  <a:pt x="123" y="46"/>
                </a:lnTo>
                <a:lnTo>
                  <a:pt x="128" y="50"/>
                </a:lnTo>
                <a:lnTo>
                  <a:pt x="128" y="50"/>
                </a:lnTo>
                <a:close/>
                <a:moveTo>
                  <a:pt x="66" y="6"/>
                </a:moveTo>
                <a:lnTo>
                  <a:pt x="66" y="0"/>
                </a:lnTo>
                <a:lnTo>
                  <a:pt x="66" y="0"/>
                </a:lnTo>
                <a:lnTo>
                  <a:pt x="59" y="0"/>
                </a:lnTo>
                <a:lnTo>
                  <a:pt x="59" y="6"/>
                </a:lnTo>
                <a:lnTo>
                  <a:pt x="59" y="6"/>
                </a:lnTo>
                <a:lnTo>
                  <a:pt x="53" y="6"/>
                </a:lnTo>
                <a:lnTo>
                  <a:pt x="51" y="2"/>
                </a:lnTo>
                <a:lnTo>
                  <a:pt x="51" y="2"/>
                </a:lnTo>
                <a:lnTo>
                  <a:pt x="44" y="4"/>
                </a:lnTo>
                <a:lnTo>
                  <a:pt x="46" y="9"/>
                </a:lnTo>
                <a:lnTo>
                  <a:pt x="46" y="9"/>
                </a:lnTo>
                <a:lnTo>
                  <a:pt x="44" y="11"/>
                </a:lnTo>
                <a:lnTo>
                  <a:pt x="44" y="11"/>
                </a:lnTo>
                <a:lnTo>
                  <a:pt x="42" y="13"/>
                </a:lnTo>
                <a:lnTo>
                  <a:pt x="37" y="9"/>
                </a:lnTo>
                <a:lnTo>
                  <a:pt x="37" y="9"/>
                </a:lnTo>
                <a:lnTo>
                  <a:pt x="33" y="17"/>
                </a:lnTo>
                <a:lnTo>
                  <a:pt x="37" y="19"/>
                </a:lnTo>
                <a:lnTo>
                  <a:pt x="37" y="19"/>
                </a:lnTo>
                <a:lnTo>
                  <a:pt x="35" y="24"/>
                </a:lnTo>
                <a:lnTo>
                  <a:pt x="29" y="24"/>
                </a:lnTo>
                <a:lnTo>
                  <a:pt x="29" y="24"/>
                </a:lnTo>
                <a:lnTo>
                  <a:pt x="29" y="31"/>
                </a:lnTo>
                <a:lnTo>
                  <a:pt x="33" y="33"/>
                </a:lnTo>
                <a:lnTo>
                  <a:pt x="33" y="33"/>
                </a:lnTo>
                <a:lnTo>
                  <a:pt x="35" y="37"/>
                </a:lnTo>
                <a:lnTo>
                  <a:pt x="29" y="41"/>
                </a:lnTo>
                <a:lnTo>
                  <a:pt x="29" y="41"/>
                </a:lnTo>
                <a:lnTo>
                  <a:pt x="33" y="46"/>
                </a:lnTo>
                <a:lnTo>
                  <a:pt x="38" y="46"/>
                </a:lnTo>
                <a:lnTo>
                  <a:pt x="38" y="46"/>
                </a:lnTo>
                <a:lnTo>
                  <a:pt x="40" y="48"/>
                </a:lnTo>
                <a:lnTo>
                  <a:pt x="40" y="48"/>
                </a:lnTo>
                <a:lnTo>
                  <a:pt x="40" y="50"/>
                </a:lnTo>
                <a:lnTo>
                  <a:pt x="38" y="53"/>
                </a:lnTo>
                <a:lnTo>
                  <a:pt x="38" y="53"/>
                </a:lnTo>
                <a:lnTo>
                  <a:pt x="44" y="59"/>
                </a:lnTo>
                <a:lnTo>
                  <a:pt x="48" y="55"/>
                </a:lnTo>
                <a:lnTo>
                  <a:pt x="48" y="55"/>
                </a:lnTo>
                <a:lnTo>
                  <a:pt x="53" y="57"/>
                </a:lnTo>
                <a:lnTo>
                  <a:pt x="53" y="61"/>
                </a:lnTo>
                <a:lnTo>
                  <a:pt x="53" y="61"/>
                </a:lnTo>
                <a:lnTo>
                  <a:pt x="60" y="63"/>
                </a:lnTo>
                <a:lnTo>
                  <a:pt x="60" y="57"/>
                </a:lnTo>
                <a:lnTo>
                  <a:pt x="60" y="57"/>
                </a:lnTo>
                <a:lnTo>
                  <a:pt x="66" y="57"/>
                </a:lnTo>
                <a:lnTo>
                  <a:pt x="68" y="61"/>
                </a:lnTo>
                <a:lnTo>
                  <a:pt x="68" y="61"/>
                </a:lnTo>
                <a:lnTo>
                  <a:pt x="75" y="57"/>
                </a:lnTo>
                <a:lnTo>
                  <a:pt x="73" y="53"/>
                </a:lnTo>
                <a:lnTo>
                  <a:pt x="73" y="53"/>
                </a:lnTo>
                <a:lnTo>
                  <a:pt x="75" y="52"/>
                </a:lnTo>
                <a:lnTo>
                  <a:pt x="75" y="52"/>
                </a:lnTo>
                <a:lnTo>
                  <a:pt x="79" y="50"/>
                </a:lnTo>
                <a:lnTo>
                  <a:pt x="82" y="53"/>
                </a:lnTo>
                <a:lnTo>
                  <a:pt x="82" y="53"/>
                </a:lnTo>
                <a:lnTo>
                  <a:pt x="86" y="46"/>
                </a:lnTo>
                <a:lnTo>
                  <a:pt x="82" y="42"/>
                </a:lnTo>
                <a:lnTo>
                  <a:pt x="82" y="42"/>
                </a:lnTo>
                <a:lnTo>
                  <a:pt x="84" y="39"/>
                </a:lnTo>
                <a:lnTo>
                  <a:pt x="90" y="39"/>
                </a:lnTo>
                <a:lnTo>
                  <a:pt x="90" y="39"/>
                </a:lnTo>
                <a:lnTo>
                  <a:pt x="90" y="31"/>
                </a:lnTo>
                <a:lnTo>
                  <a:pt x="86" y="30"/>
                </a:lnTo>
                <a:lnTo>
                  <a:pt x="86" y="30"/>
                </a:lnTo>
                <a:lnTo>
                  <a:pt x="84" y="24"/>
                </a:lnTo>
                <a:lnTo>
                  <a:pt x="90" y="22"/>
                </a:lnTo>
                <a:lnTo>
                  <a:pt x="90" y="22"/>
                </a:lnTo>
                <a:lnTo>
                  <a:pt x="86" y="15"/>
                </a:lnTo>
                <a:lnTo>
                  <a:pt x="81" y="17"/>
                </a:lnTo>
                <a:lnTo>
                  <a:pt x="81" y="17"/>
                </a:lnTo>
                <a:lnTo>
                  <a:pt x="81" y="15"/>
                </a:lnTo>
                <a:lnTo>
                  <a:pt x="81" y="15"/>
                </a:lnTo>
                <a:lnTo>
                  <a:pt x="79" y="13"/>
                </a:lnTo>
                <a:lnTo>
                  <a:pt x="81" y="9"/>
                </a:lnTo>
                <a:lnTo>
                  <a:pt x="81" y="9"/>
                </a:lnTo>
                <a:lnTo>
                  <a:pt x="75" y="4"/>
                </a:lnTo>
                <a:lnTo>
                  <a:pt x="71" y="8"/>
                </a:lnTo>
                <a:lnTo>
                  <a:pt x="71" y="8"/>
                </a:lnTo>
                <a:lnTo>
                  <a:pt x="66" y="6"/>
                </a:lnTo>
                <a:lnTo>
                  <a:pt x="66" y="6"/>
                </a:lnTo>
                <a:close/>
                <a:moveTo>
                  <a:pt x="60" y="20"/>
                </a:moveTo>
                <a:lnTo>
                  <a:pt x="60" y="20"/>
                </a:lnTo>
                <a:lnTo>
                  <a:pt x="66" y="22"/>
                </a:lnTo>
                <a:lnTo>
                  <a:pt x="68" y="24"/>
                </a:lnTo>
                <a:lnTo>
                  <a:pt x="68" y="24"/>
                </a:lnTo>
                <a:lnTo>
                  <a:pt x="70" y="28"/>
                </a:lnTo>
                <a:lnTo>
                  <a:pt x="71" y="33"/>
                </a:lnTo>
                <a:lnTo>
                  <a:pt x="71" y="33"/>
                </a:lnTo>
                <a:lnTo>
                  <a:pt x="70" y="37"/>
                </a:lnTo>
                <a:lnTo>
                  <a:pt x="66" y="41"/>
                </a:lnTo>
                <a:lnTo>
                  <a:pt x="66" y="41"/>
                </a:lnTo>
                <a:lnTo>
                  <a:pt x="62" y="42"/>
                </a:lnTo>
                <a:lnTo>
                  <a:pt x="59" y="42"/>
                </a:lnTo>
                <a:lnTo>
                  <a:pt x="59" y="42"/>
                </a:lnTo>
                <a:lnTo>
                  <a:pt x="55" y="41"/>
                </a:lnTo>
                <a:lnTo>
                  <a:pt x="51" y="39"/>
                </a:lnTo>
                <a:lnTo>
                  <a:pt x="51" y="39"/>
                </a:lnTo>
                <a:lnTo>
                  <a:pt x="49" y="35"/>
                </a:lnTo>
                <a:lnTo>
                  <a:pt x="49" y="30"/>
                </a:lnTo>
                <a:lnTo>
                  <a:pt x="49" y="30"/>
                </a:lnTo>
                <a:lnTo>
                  <a:pt x="49" y="26"/>
                </a:lnTo>
                <a:lnTo>
                  <a:pt x="53" y="22"/>
                </a:lnTo>
                <a:lnTo>
                  <a:pt x="53" y="22"/>
                </a:lnTo>
                <a:lnTo>
                  <a:pt x="57" y="20"/>
                </a:lnTo>
                <a:lnTo>
                  <a:pt x="60" y="20"/>
                </a:lnTo>
                <a:lnTo>
                  <a:pt x="60" y="20"/>
                </a:lnTo>
                <a:close/>
                <a:moveTo>
                  <a:pt x="64" y="28"/>
                </a:moveTo>
                <a:lnTo>
                  <a:pt x="64" y="28"/>
                </a:lnTo>
                <a:lnTo>
                  <a:pt x="64" y="31"/>
                </a:lnTo>
                <a:lnTo>
                  <a:pt x="64" y="31"/>
                </a:lnTo>
                <a:lnTo>
                  <a:pt x="62" y="35"/>
                </a:lnTo>
                <a:lnTo>
                  <a:pt x="62" y="35"/>
                </a:lnTo>
                <a:lnTo>
                  <a:pt x="59" y="37"/>
                </a:lnTo>
                <a:lnTo>
                  <a:pt x="59" y="37"/>
                </a:lnTo>
                <a:lnTo>
                  <a:pt x="55" y="35"/>
                </a:lnTo>
                <a:lnTo>
                  <a:pt x="55" y="35"/>
                </a:lnTo>
                <a:lnTo>
                  <a:pt x="55" y="31"/>
                </a:lnTo>
                <a:lnTo>
                  <a:pt x="55" y="31"/>
                </a:lnTo>
                <a:lnTo>
                  <a:pt x="57" y="28"/>
                </a:lnTo>
                <a:lnTo>
                  <a:pt x="57" y="28"/>
                </a:lnTo>
                <a:lnTo>
                  <a:pt x="60" y="26"/>
                </a:lnTo>
                <a:lnTo>
                  <a:pt x="60" y="26"/>
                </a:lnTo>
                <a:lnTo>
                  <a:pt x="64" y="28"/>
                </a:lnTo>
                <a:lnTo>
                  <a:pt x="64" y="28"/>
                </a:lnTo>
                <a:close/>
                <a:moveTo>
                  <a:pt x="73" y="20"/>
                </a:moveTo>
                <a:lnTo>
                  <a:pt x="73" y="20"/>
                </a:lnTo>
                <a:lnTo>
                  <a:pt x="77" y="26"/>
                </a:lnTo>
                <a:lnTo>
                  <a:pt x="77" y="33"/>
                </a:lnTo>
                <a:lnTo>
                  <a:pt x="77" y="33"/>
                </a:lnTo>
                <a:lnTo>
                  <a:pt x="75" y="39"/>
                </a:lnTo>
                <a:lnTo>
                  <a:pt x="70" y="44"/>
                </a:lnTo>
                <a:lnTo>
                  <a:pt x="70" y="44"/>
                </a:lnTo>
                <a:lnTo>
                  <a:pt x="64" y="48"/>
                </a:lnTo>
                <a:lnTo>
                  <a:pt x="59" y="48"/>
                </a:lnTo>
                <a:lnTo>
                  <a:pt x="59" y="48"/>
                </a:lnTo>
                <a:lnTo>
                  <a:pt x="51" y="46"/>
                </a:lnTo>
                <a:lnTo>
                  <a:pt x="46" y="42"/>
                </a:lnTo>
                <a:lnTo>
                  <a:pt x="46" y="42"/>
                </a:lnTo>
                <a:lnTo>
                  <a:pt x="44" y="37"/>
                </a:lnTo>
                <a:lnTo>
                  <a:pt x="42" y="30"/>
                </a:lnTo>
                <a:lnTo>
                  <a:pt x="42" y="30"/>
                </a:lnTo>
                <a:lnTo>
                  <a:pt x="44" y="22"/>
                </a:lnTo>
                <a:lnTo>
                  <a:pt x="49" y="19"/>
                </a:lnTo>
                <a:lnTo>
                  <a:pt x="49" y="19"/>
                </a:lnTo>
                <a:lnTo>
                  <a:pt x="55" y="15"/>
                </a:lnTo>
                <a:lnTo>
                  <a:pt x="62" y="15"/>
                </a:lnTo>
                <a:lnTo>
                  <a:pt x="62" y="15"/>
                </a:lnTo>
                <a:lnTo>
                  <a:pt x="68" y="17"/>
                </a:lnTo>
                <a:lnTo>
                  <a:pt x="73" y="20"/>
                </a:lnTo>
                <a:lnTo>
                  <a:pt x="73" y="20"/>
                </a:lnTo>
                <a:close/>
                <a:moveTo>
                  <a:pt x="44" y="88"/>
                </a:moveTo>
                <a:lnTo>
                  <a:pt x="44" y="88"/>
                </a:lnTo>
                <a:lnTo>
                  <a:pt x="38" y="90"/>
                </a:lnTo>
                <a:lnTo>
                  <a:pt x="33" y="92"/>
                </a:lnTo>
                <a:lnTo>
                  <a:pt x="33" y="92"/>
                </a:lnTo>
                <a:lnTo>
                  <a:pt x="29" y="97"/>
                </a:lnTo>
                <a:lnTo>
                  <a:pt x="27" y="105"/>
                </a:lnTo>
                <a:lnTo>
                  <a:pt x="27" y="105"/>
                </a:lnTo>
                <a:lnTo>
                  <a:pt x="29" y="110"/>
                </a:lnTo>
                <a:lnTo>
                  <a:pt x="33" y="116"/>
                </a:lnTo>
                <a:lnTo>
                  <a:pt x="33" y="116"/>
                </a:lnTo>
                <a:lnTo>
                  <a:pt x="38" y="119"/>
                </a:lnTo>
                <a:lnTo>
                  <a:pt x="44" y="119"/>
                </a:lnTo>
                <a:lnTo>
                  <a:pt x="44" y="119"/>
                </a:lnTo>
                <a:lnTo>
                  <a:pt x="51" y="119"/>
                </a:lnTo>
                <a:lnTo>
                  <a:pt x="55" y="116"/>
                </a:lnTo>
                <a:lnTo>
                  <a:pt x="55" y="116"/>
                </a:lnTo>
                <a:lnTo>
                  <a:pt x="59" y="110"/>
                </a:lnTo>
                <a:lnTo>
                  <a:pt x="60" y="105"/>
                </a:lnTo>
                <a:lnTo>
                  <a:pt x="60" y="105"/>
                </a:lnTo>
                <a:lnTo>
                  <a:pt x="59" y="97"/>
                </a:lnTo>
                <a:lnTo>
                  <a:pt x="55" y="92"/>
                </a:lnTo>
                <a:lnTo>
                  <a:pt x="55" y="92"/>
                </a:lnTo>
                <a:lnTo>
                  <a:pt x="51" y="90"/>
                </a:lnTo>
                <a:lnTo>
                  <a:pt x="44" y="88"/>
                </a:lnTo>
                <a:lnTo>
                  <a:pt x="44" y="88"/>
                </a:lnTo>
                <a:close/>
                <a:moveTo>
                  <a:pt x="49" y="99"/>
                </a:moveTo>
                <a:lnTo>
                  <a:pt x="49" y="99"/>
                </a:lnTo>
                <a:lnTo>
                  <a:pt x="48" y="97"/>
                </a:lnTo>
                <a:lnTo>
                  <a:pt x="44" y="97"/>
                </a:lnTo>
                <a:lnTo>
                  <a:pt x="44" y="97"/>
                </a:lnTo>
                <a:lnTo>
                  <a:pt x="42" y="97"/>
                </a:lnTo>
                <a:lnTo>
                  <a:pt x="38" y="99"/>
                </a:lnTo>
                <a:lnTo>
                  <a:pt x="38" y="99"/>
                </a:lnTo>
                <a:lnTo>
                  <a:pt x="38" y="101"/>
                </a:lnTo>
                <a:lnTo>
                  <a:pt x="37" y="105"/>
                </a:lnTo>
                <a:lnTo>
                  <a:pt x="37" y="105"/>
                </a:lnTo>
                <a:lnTo>
                  <a:pt x="38" y="107"/>
                </a:lnTo>
                <a:lnTo>
                  <a:pt x="38" y="110"/>
                </a:lnTo>
                <a:lnTo>
                  <a:pt x="38" y="110"/>
                </a:lnTo>
                <a:lnTo>
                  <a:pt x="42" y="110"/>
                </a:lnTo>
                <a:lnTo>
                  <a:pt x="44" y="112"/>
                </a:lnTo>
                <a:lnTo>
                  <a:pt x="44" y="112"/>
                </a:lnTo>
                <a:lnTo>
                  <a:pt x="48" y="110"/>
                </a:lnTo>
                <a:lnTo>
                  <a:pt x="49" y="110"/>
                </a:lnTo>
                <a:lnTo>
                  <a:pt x="49" y="110"/>
                </a:lnTo>
                <a:lnTo>
                  <a:pt x="51" y="107"/>
                </a:lnTo>
                <a:lnTo>
                  <a:pt x="51" y="105"/>
                </a:lnTo>
                <a:lnTo>
                  <a:pt x="51" y="105"/>
                </a:lnTo>
                <a:lnTo>
                  <a:pt x="51" y="101"/>
                </a:lnTo>
                <a:lnTo>
                  <a:pt x="49" y="99"/>
                </a:lnTo>
                <a:lnTo>
                  <a:pt x="49" y="99"/>
                </a:lnTo>
                <a:close/>
                <a:moveTo>
                  <a:pt x="62" y="86"/>
                </a:moveTo>
                <a:lnTo>
                  <a:pt x="62" y="86"/>
                </a:lnTo>
                <a:lnTo>
                  <a:pt x="55" y="81"/>
                </a:lnTo>
                <a:lnTo>
                  <a:pt x="44" y="79"/>
                </a:lnTo>
                <a:lnTo>
                  <a:pt x="44" y="79"/>
                </a:lnTo>
                <a:lnTo>
                  <a:pt x="35" y="81"/>
                </a:lnTo>
                <a:lnTo>
                  <a:pt x="27" y="86"/>
                </a:lnTo>
                <a:lnTo>
                  <a:pt x="27" y="86"/>
                </a:lnTo>
                <a:lnTo>
                  <a:pt x="22" y="94"/>
                </a:lnTo>
                <a:lnTo>
                  <a:pt x="20" y="105"/>
                </a:lnTo>
                <a:lnTo>
                  <a:pt x="20" y="105"/>
                </a:lnTo>
                <a:lnTo>
                  <a:pt x="22" y="114"/>
                </a:lnTo>
                <a:lnTo>
                  <a:pt x="27" y="121"/>
                </a:lnTo>
                <a:lnTo>
                  <a:pt x="27" y="121"/>
                </a:lnTo>
                <a:lnTo>
                  <a:pt x="35" y="127"/>
                </a:lnTo>
                <a:lnTo>
                  <a:pt x="44" y="129"/>
                </a:lnTo>
                <a:lnTo>
                  <a:pt x="44" y="129"/>
                </a:lnTo>
                <a:lnTo>
                  <a:pt x="55" y="127"/>
                </a:lnTo>
                <a:lnTo>
                  <a:pt x="62" y="121"/>
                </a:lnTo>
                <a:lnTo>
                  <a:pt x="62" y="121"/>
                </a:lnTo>
                <a:lnTo>
                  <a:pt x="68" y="114"/>
                </a:lnTo>
                <a:lnTo>
                  <a:pt x="70" y="105"/>
                </a:lnTo>
                <a:lnTo>
                  <a:pt x="70" y="105"/>
                </a:lnTo>
                <a:lnTo>
                  <a:pt x="68" y="94"/>
                </a:lnTo>
                <a:lnTo>
                  <a:pt x="62" y="86"/>
                </a:lnTo>
                <a:lnTo>
                  <a:pt x="62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7" name="Freeform 289"/>
          <p:cNvSpPr>
            <a:spLocks noEditPoints="1"/>
          </p:cNvSpPr>
          <p:nvPr/>
        </p:nvSpPr>
        <p:spPr bwMode="auto">
          <a:xfrm>
            <a:off x="4704874" y="3396113"/>
            <a:ext cx="310991" cy="300038"/>
          </a:xfrm>
          <a:custGeom>
            <a:avLst/>
            <a:gdLst>
              <a:gd name="T0" fmla="*/ 129 w 162"/>
              <a:gd name="T1" fmla="*/ 11 h 156"/>
              <a:gd name="T2" fmla="*/ 129 w 162"/>
              <a:gd name="T3" fmla="*/ 3 h 156"/>
              <a:gd name="T4" fmla="*/ 134 w 162"/>
              <a:gd name="T5" fmla="*/ 0 h 156"/>
              <a:gd name="T6" fmla="*/ 140 w 162"/>
              <a:gd name="T7" fmla="*/ 1 h 156"/>
              <a:gd name="T8" fmla="*/ 156 w 162"/>
              <a:gd name="T9" fmla="*/ 25 h 156"/>
              <a:gd name="T10" fmla="*/ 162 w 162"/>
              <a:gd name="T11" fmla="*/ 55 h 156"/>
              <a:gd name="T12" fmla="*/ 156 w 162"/>
              <a:gd name="T13" fmla="*/ 80 h 156"/>
              <a:gd name="T14" fmla="*/ 140 w 162"/>
              <a:gd name="T15" fmla="*/ 100 h 156"/>
              <a:gd name="T16" fmla="*/ 132 w 162"/>
              <a:gd name="T17" fmla="*/ 102 h 156"/>
              <a:gd name="T18" fmla="*/ 129 w 162"/>
              <a:gd name="T19" fmla="*/ 97 h 156"/>
              <a:gd name="T20" fmla="*/ 131 w 162"/>
              <a:gd name="T21" fmla="*/ 89 h 156"/>
              <a:gd name="T22" fmla="*/ 143 w 162"/>
              <a:gd name="T23" fmla="*/ 75 h 156"/>
              <a:gd name="T24" fmla="*/ 147 w 162"/>
              <a:gd name="T25" fmla="*/ 55 h 156"/>
              <a:gd name="T26" fmla="*/ 143 w 162"/>
              <a:gd name="T27" fmla="*/ 33 h 156"/>
              <a:gd name="T28" fmla="*/ 131 w 162"/>
              <a:gd name="T29" fmla="*/ 12 h 156"/>
              <a:gd name="T30" fmla="*/ 83 w 162"/>
              <a:gd name="T31" fmla="*/ 36 h 156"/>
              <a:gd name="T32" fmla="*/ 96 w 162"/>
              <a:gd name="T33" fmla="*/ 45 h 156"/>
              <a:gd name="T34" fmla="*/ 96 w 162"/>
              <a:gd name="T35" fmla="*/ 55 h 156"/>
              <a:gd name="T36" fmla="*/ 88 w 162"/>
              <a:gd name="T37" fmla="*/ 64 h 156"/>
              <a:gd name="T38" fmla="*/ 76 w 162"/>
              <a:gd name="T39" fmla="*/ 64 h 156"/>
              <a:gd name="T40" fmla="*/ 68 w 162"/>
              <a:gd name="T41" fmla="*/ 55 h 156"/>
              <a:gd name="T42" fmla="*/ 68 w 162"/>
              <a:gd name="T43" fmla="*/ 45 h 156"/>
              <a:gd name="T44" fmla="*/ 83 w 162"/>
              <a:gd name="T45" fmla="*/ 36 h 156"/>
              <a:gd name="T46" fmla="*/ 33 w 162"/>
              <a:gd name="T47" fmla="*/ 12 h 156"/>
              <a:gd name="T48" fmla="*/ 35 w 162"/>
              <a:gd name="T49" fmla="*/ 5 h 156"/>
              <a:gd name="T50" fmla="*/ 31 w 162"/>
              <a:gd name="T51" fmla="*/ 1 h 156"/>
              <a:gd name="T52" fmla="*/ 24 w 162"/>
              <a:gd name="T53" fmla="*/ 1 h 156"/>
              <a:gd name="T54" fmla="*/ 6 w 162"/>
              <a:gd name="T55" fmla="*/ 25 h 156"/>
              <a:gd name="T56" fmla="*/ 0 w 162"/>
              <a:gd name="T57" fmla="*/ 55 h 156"/>
              <a:gd name="T58" fmla="*/ 8 w 162"/>
              <a:gd name="T59" fmla="*/ 80 h 156"/>
              <a:gd name="T60" fmla="*/ 24 w 162"/>
              <a:gd name="T61" fmla="*/ 100 h 156"/>
              <a:gd name="T62" fmla="*/ 28 w 162"/>
              <a:gd name="T63" fmla="*/ 102 h 156"/>
              <a:gd name="T64" fmla="*/ 33 w 162"/>
              <a:gd name="T65" fmla="*/ 100 h 156"/>
              <a:gd name="T66" fmla="*/ 35 w 162"/>
              <a:gd name="T67" fmla="*/ 91 h 156"/>
              <a:gd name="T68" fmla="*/ 26 w 162"/>
              <a:gd name="T69" fmla="*/ 82 h 156"/>
              <a:gd name="T70" fmla="*/ 17 w 162"/>
              <a:gd name="T71" fmla="*/ 64 h 156"/>
              <a:gd name="T72" fmla="*/ 17 w 162"/>
              <a:gd name="T73" fmla="*/ 44 h 156"/>
              <a:gd name="T74" fmla="*/ 26 w 162"/>
              <a:gd name="T75" fmla="*/ 22 h 156"/>
              <a:gd name="T76" fmla="*/ 52 w 162"/>
              <a:gd name="T77" fmla="*/ 34 h 156"/>
              <a:gd name="T78" fmla="*/ 44 w 162"/>
              <a:gd name="T79" fmla="*/ 53 h 156"/>
              <a:gd name="T80" fmla="*/ 53 w 162"/>
              <a:gd name="T81" fmla="*/ 71 h 156"/>
              <a:gd name="T82" fmla="*/ 57 w 162"/>
              <a:gd name="T83" fmla="*/ 75 h 156"/>
              <a:gd name="T84" fmla="*/ 55 w 162"/>
              <a:gd name="T85" fmla="*/ 80 h 156"/>
              <a:gd name="T86" fmla="*/ 48 w 162"/>
              <a:gd name="T87" fmla="*/ 84 h 156"/>
              <a:gd name="T88" fmla="*/ 39 w 162"/>
              <a:gd name="T89" fmla="*/ 77 h 156"/>
              <a:gd name="T90" fmla="*/ 30 w 162"/>
              <a:gd name="T91" fmla="*/ 53 h 156"/>
              <a:gd name="T92" fmla="*/ 37 w 162"/>
              <a:gd name="T93" fmla="*/ 31 h 156"/>
              <a:gd name="T94" fmla="*/ 46 w 162"/>
              <a:gd name="T95" fmla="*/ 22 h 156"/>
              <a:gd name="T96" fmla="*/ 53 w 162"/>
              <a:gd name="T97" fmla="*/ 23 h 156"/>
              <a:gd name="T98" fmla="*/ 55 w 162"/>
              <a:gd name="T99" fmla="*/ 29 h 156"/>
              <a:gd name="T100" fmla="*/ 52 w 162"/>
              <a:gd name="T101" fmla="*/ 34 h 156"/>
              <a:gd name="T102" fmla="*/ 116 w 162"/>
              <a:gd name="T103" fmla="*/ 44 h 156"/>
              <a:gd name="T104" fmla="*/ 114 w 162"/>
              <a:gd name="T105" fmla="*/ 66 h 156"/>
              <a:gd name="T106" fmla="*/ 107 w 162"/>
              <a:gd name="T107" fmla="*/ 73 h 156"/>
              <a:gd name="T108" fmla="*/ 109 w 162"/>
              <a:gd name="T109" fmla="*/ 80 h 156"/>
              <a:gd name="T110" fmla="*/ 112 w 162"/>
              <a:gd name="T111" fmla="*/ 84 h 156"/>
              <a:gd name="T112" fmla="*/ 118 w 162"/>
              <a:gd name="T113" fmla="*/ 82 h 156"/>
              <a:gd name="T114" fmla="*/ 132 w 162"/>
              <a:gd name="T115" fmla="*/ 62 h 156"/>
              <a:gd name="T116" fmla="*/ 131 w 162"/>
              <a:gd name="T117" fmla="*/ 38 h 156"/>
              <a:gd name="T118" fmla="*/ 120 w 162"/>
              <a:gd name="T119" fmla="*/ 23 h 156"/>
              <a:gd name="T120" fmla="*/ 112 w 162"/>
              <a:gd name="T121" fmla="*/ 22 h 156"/>
              <a:gd name="T122" fmla="*/ 109 w 162"/>
              <a:gd name="T123" fmla="*/ 27 h 156"/>
              <a:gd name="T124" fmla="*/ 110 w 162"/>
              <a:gd name="T125" fmla="*/ 3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2" h="156">
                <a:moveTo>
                  <a:pt x="131" y="12"/>
                </a:moveTo>
                <a:lnTo>
                  <a:pt x="131" y="12"/>
                </a:lnTo>
                <a:lnTo>
                  <a:pt x="129" y="11"/>
                </a:lnTo>
                <a:lnTo>
                  <a:pt x="127" y="9"/>
                </a:lnTo>
                <a:lnTo>
                  <a:pt x="127" y="5"/>
                </a:lnTo>
                <a:lnTo>
                  <a:pt x="129" y="3"/>
                </a:lnTo>
                <a:lnTo>
                  <a:pt x="129" y="3"/>
                </a:lnTo>
                <a:lnTo>
                  <a:pt x="131" y="1"/>
                </a:lnTo>
                <a:lnTo>
                  <a:pt x="134" y="0"/>
                </a:lnTo>
                <a:lnTo>
                  <a:pt x="136" y="1"/>
                </a:lnTo>
                <a:lnTo>
                  <a:pt x="140" y="1"/>
                </a:lnTo>
                <a:lnTo>
                  <a:pt x="140" y="1"/>
                </a:lnTo>
                <a:lnTo>
                  <a:pt x="149" y="12"/>
                </a:lnTo>
                <a:lnTo>
                  <a:pt x="156" y="25"/>
                </a:lnTo>
                <a:lnTo>
                  <a:pt x="156" y="25"/>
                </a:lnTo>
                <a:lnTo>
                  <a:pt x="162" y="40"/>
                </a:lnTo>
                <a:lnTo>
                  <a:pt x="162" y="55"/>
                </a:lnTo>
                <a:lnTo>
                  <a:pt x="162" y="55"/>
                </a:lnTo>
                <a:lnTo>
                  <a:pt x="160" y="67"/>
                </a:lnTo>
                <a:lnTo>
                  <a:pt x="156" y="80"/>
                </a:lnTo>
                <a:lnTo>
                  <a:pt x="156" y="80"/>
                </a:lnTo>
                <a:lnTo>
                  <a:pt x="149" y="91"/>
                </a:lnTo>
                <a:lnTo>
                  <a:pt x="140" y="100"/>
                </a:lnTo>
                <a:lnTo>
                  <a:pt x="140" y="100"/>
                </a:lnTo>
                <a:lnTo>
                  <a:pt x="138" y="102"/>
                </a:lnTo>
                <a:lnTo>
                  <a:pt x="134" y="102"/>
                </a:lnTo>
                <a:lnTo>
                  <a:pt x="132" y="102"/>
                </a:lnTo>
                <a:lnTo>
                  <a:pt x="131" y="100"/>
                </a:lnTo>
                <a:lnTo>
                  <a:pt x="131" y="100"/>
                </a:lnTo>
                <a:lnTo>
                  <a:pt x="129" y="97"/>
                </a:lnTo>
                <a:lnTo>
                  <a:pt x="129" y="95"/>
                </a:lnTo>
                <a:lnTo>
                  <a:pt x="129" y="91"/>
                </a:lnTo>
                <a:lnTo>
                  <a:pt x="131" y="89"/>
                </a:lnTo>
                <a:lnTo>
                  <a:pt x="131" y="89"/>
                </a:lnTo>
                <a:lnTo>
                  <a:pt x="138" y="82"/>
                </a:lnTo>
                <a:lnTo>
                  <a:pt x="143" y="75"/>
                </a:lnTo>
                <a:lnTo>
                  <a:pt x="143" y="75"/>
                </a:lnTo>
                <a:lnTo>
                  <a:pt x="145" y="64"/>
                </a:lnTo>
                <a:lnTo>
                  <a:pt x="147" y="55"/>
                </a:lnTo>
                <a:lnTo>
                  <a:pt x="147" y="55"/>
                </a:lnTo>
                <a:lnTo>
                  <a:pt x="147" y="44"/>
                </a:lnTo>
                <a:lnTo>
                  <a:pt x="143" y="33"/>
                </a:lnTo>
                <a:lnTo>
                  <a:pt x="143" y="33"/>
                </a:lnTo>
                <a:lnTo>
                  <a:pt x="138" y="22"/>
                </a:lnTo>
                <a:lnTo>
                  <a:pt x="131" y="12"/>
                </a:lnTo>
                <a:lnTo>
                  <a:pt x="131" y="12"/>
                </a:lnTo>
                <a:close/>
                <a:moveTo>
                  <a:pt x="83" y="36"/>
                </a:moveTo>
                <a:lnTo>
                  <a:pt x="83" y="36"/>
                </a:lnTo>
                <a:lnTo>
                  <a:pt x="88" y="38"/>
                </a:lnTo>
                <a:lnTo>
                  <a:pt x="92" y="40"/>
                </a:lnTo>
                <a:lnTo>
                  <a:pt x="96" y="45"/>
                </a:lnTo>
                <a:lnTo>
                  <a:pt x="96" y="51"/>
                </a:lnTo>
                <a:lnTo>
                  <a:pt x="96" y="51"/>
                </a:lnTo>
                <a:lnTo>
                  <a:pt x="96" y="55"/>
                </a:lnTo>
                <a:lnTo>
                  <a:pt x="94" y="58"/>
                </a:lnTo>
                <a:lnTo>
                  <a:pt x="92" y="62"/>
                </a:lnTo>
                <a:lnTo>
                  <a:pt x="88" y="64"/>
                </a:lnTo>
                <a:lnTo>
                  <a:pt x="88" y="156"/>
                </a:lnTo>
                <a:lnTo>
                  <a:pt x="76" y="156"/>
                </a:lnTo>
                <a:lnTo>
                  <a:pt x="76" y="64"/>
                </a:lnTo>
                <a:lnTo>
                  <a:pt x="76" y="64"/>
                </a:lnTo>
                <a:lnTo>
                  <a:pt x="70" y="58"/>
                </a:lnTo>
                <a:lnTo>
                  <a:pt x="68" y="55"/>
                </a:lnTo>
                <a:lnTo>
                  <a:pt x="68" y="51"/>
                </a:lnTo>
                <a:lnTo>
                  <a:pt x="68" y="51"/>
                </a:lnTo>
                <a:lnTo>
                  <a:pt x="68" y="45"/>
                </a:lnTo>
                <a:lnTo>
                  <a:pt x="72" y="40"/>
                </a:lnTo>
                <a:lnTo>
                  <a:pt x="77" y="38"/>
                </a:lnTo>
                <a:lnTo>
                  <a:pt x="83" y="36"/>
                </a:lnTo>
                <a:lnTo>
                  <a:pt x="83" y="36"/>
                </a:lnTo>
                <a:close/>
                <a:moveTo>
                  <a:pt x="33" y="12"/>
                </a:moveTo>
                <a:lnTo>
                  <a:pt x="33" y="12"/>
                </a:lnTo>
                <a:lnTo>
                  <a:pt x="35" y="11"/>
                </a:lnTo>
                <a:lnTo>
                  <a:pt x="35" y="9"/>
                </a:lnTo>
                <a:lnTo>
                  <a:pt x="35" y="5"/>
                </a:lnTo>
                <a:lnTo>
                  <a:pt x="33" y="3"/>
                </a:lnTo>
                <a:lnTo>
                  <a:pt x="33" y="3"/>
                </a:lnTo>
                <a:lnTo>
                  <a:pt x="31" y="1"/>
                </a:lnTo>
                <a:lnTo>
                  <a:pt x="30" y="0"/>
                </a:lnTo>
                <a:lnTo>
                  <a:pt x="26" y="1"/>
                </a:lnTo>
                <a:lnTo>
                  <a:pt x="24" y="1"/>
                </a:lnTo>
                <a:lnTo>
                  <a:pt x="24" y="1"/>
                </a:lnTo>
                <a:lnTo>
                  <a:pt x="13" y="12"/>
                </a:lnTo>
                <a:lnTo>
                  <a:pt x="6" y="25"/>
                </a:lnTo>
                <a:lnTo>
                  <a:pt x="6" y="25"/>
                </a:lnTo>
                <a:lnTo>
                  <a:pt x="2" y="40"/>
                </a:lnTo>
                <a:lnTo>
                  <a:pt x="0" y="55"/>
                </a:lnTo>
                <a:lnTo>
                  <a:pt x="0" y="55"/>
                </a:lnTo>
                <a:lnTo>
                  <a:pt x="4" y="67"/>
                </a:lnTo>
                <a:lnTo>
                  <a:pt x="8" y="80"/>
                </a:lnTo>
                <a:lnTo>
                  <a:pt x="8" y="80"/>
                </a:lnTo>
                <a:lnTo>
                  <a:pt x="15" y="91"/>
                </a:lnTo>
                <a:lnTo>
                  <a:pt x="24" y="100"/>
                </a:lnTo>
                <a:lnTo>
                  <a:pt x="24" y="100"/>
                </a:lnTo>
                <a:lnTo>
                  <a:pt x="26" y="102"/>
                </a:lnTo>
                <a:lnTo>
                  <a:pt x="28" y="102"/>
                </a:lnTo>
                <a:lnTo>
                  <a:pt x="31" y="102"/>
                </a:lnTo>
                <a:lnTo>
                  <a:pt x="33" y="100"/>
                </a:lnTo>
                <a:lnTo>
                  <a:pt x="33" y="100"/>
                </a:lnTo>
                <a:lnTo>
                  <a:pt x="35" y="97"/>
                </a:lnTo>
                <a:lnTo>
                  <a:pt x="35" y="95"/>
                </a:lnTo>
                <a:lnTo>
                  <a:pt x="35" y="91"/>
                </a:lnTo>
                <a:lnTo>
                  <a:pt x="33" y="89"/>
                </a:lnTo>
                <a:lnTo>
                  <a:pt x="33" y="89"/>
                </a:lnTo>
                <a:lnTo>
                  <a:pt x="26" y="82"/>
                </a:lnTo>
                <a:lnTo>
                  <a:pt x="20" y="75"/>
                </a:lnTo>
                <a:lnTo>
                  <a:pt x="20" y="75"/>
                </a:lnTo>
                <a:lnTo>
                  <a:pt x="17" y="64"/>
                </a:lnTo>
                <a:lnTo>
                  <a:pt x="15" y="55"/>
                </a:lnTo>
                <a:lnTo>
                  <a:pt x="15" y="55"/>
                </a:lnTo>
                <a:lnTo>
                  <a:pt x="17" y="44"/>
                </a:lnTo>
                <a:lnTo>
                  <a:pt x="20" y="33"/>
                </a:lnTo>
                <a:lnTo>
                  <a:pt x="20" y="33"/>
                </a:lnTo>
                <a:lnTo>
                  <a:pt x="26" y="22"/>
                </a:lnTo>
                <a:lnTo>
                  <a:pt x="33" y="12"/>
                </a:lnTo>
                <a:lnTo>
                  <a:pt x="33" y="12"/>
                </a:lnTo>
                <a:close/>
                <a:moveTo>
                  <a:pt x="52" y="34"/>
                </a:moveTo>
                <a:lnTo>
                  <a:pt x="52" y="34"/>
                </a:lnTo>
                <a:lnTo>
                  <a:pt x="46" y="44"/>
                </a:lnTo>
                <a:lnTo>
                  <a:pt x="44" y="53"/>
                </a:lnTo>
                <a:lnTo>
                  <a:pt x="48" y="62"/>
                </a:lnTo>
                <a:lnTo>
                  <a:pt x="50" y="66"/>
                </a:lnTo>
                <a:lnTo>
                  <a:pt x="53" y="71"/>
                </a:lnTo>
                <a:lnTo>
                  <a:pt x="53" y="71"/>
                </a:lnTo>
                <a:lnTo>
                  <a:pt x="55" y="73"/>
                </a:lnTo>
                <a:lnTo>
                  <a:pt x="57" y="75"/>
                </a:lnTo>
                <a:lnTo>
                  <a:pt x="57" y="78"/>
                </a:lnTo>
                <a:lnTo>
                  <a:pt x="55" y="80"/>
                </a:lnTo>
                <a:lnTo>
                  <a:pt x="55" y="80"/>
                </a:lnTo>
                <a:lnTo>
                  <a:pt x="53" y="82"/>
                </a:lnTo>
                <a:lnTo>
                  <a:pt x="52" y="84"/>
                </a:lnTo>
                <a:lnTo>
                  <a:pt x="48" y="84"/>
                </a:lnTo>
                <a:lnTo>
                  <a:pt x="46" y="82"/>
                </a:lnTo>
                <a:lnTo>
                  <a:pt x="46" y="82"/>
                </a:lnTo>
                <a:lnTo>
                  <a:pt x="39" y="77"/>
                </a:lnTo>
                <a:lnTo>
                  <a:pt x="33" y="69"/>
                </a:lnTo>
                <a:lnTo>
                  <a:pt x="31" y="62"/>
                </a:lnTo>
                <a:lnTo>
                  <a:pt x="30" y="53"/>
                </a:lnTo>
                <a:lnTo>
                  <a:pt x="30" y="45"/>
                </a:lnTo>
                <a:lnTo>
                  <a:pt x="33" y="38"/>
                </a:lnTo>
                <a:lnTo>
                  <a:pt x="37" y="31"/>
                </a:lnTo>
                <a:lnTo>
                  <a:pt x="42" y="23"/>
                </a:lnTo>
                <a:lnTo>
                  <a:pt x="42" y="23"/>
                </a:lnTo>
                <a:lnTo>
                  <a:pt x="46" y="22"/>
                </a:lnTo>
                <a:lnTo>
                  <a:pt x="48" y="22"/>
                </a:lnTo>
                <a:lnTo>
                  <a:pt x="50" y="22"/>
                </a:lnTo>
                <a:lnTo>
                  <a:pt x="53" y="23"/>
                </a:lnTo>
                <a:lnTo>
                  <a:pt x="53" y="23"/>
                </a:lnTo>
                <a:lnTo>
                  <a:pt x="53" y="27"/>
                </a:lnTo>
                <a:lnTo>
                  <a:pt x="55" y="29"/>
                </a:lnTo>
                <a:lnTo>
                  <a:pt x="53" y="33"/>
                </a:lnTo>
                <a:lnTo>
                  <a:pt x="52" y="34"/>
                </a:lnTo>
                <a:lnTo>
                  <a:pt x="52" y="34"/>
                </a:lnTo>
                <a:close/>
                <a:moveTo>
                  <a:pt x="110" y="34"/>
                </a:moveTo>
                <a:lnTo>
                  <a:pt x="110" y="34"/>
                </a:lnTo>
                <a:lnTo>
                  <a:pt x="116" y="44"/>
                </a:lnTo>
                <a:lnTo>
                  <a:pt x="118" y="53"/>
                </a:lnTo>
                <a:lnTo>
                  <a:pt x="116" y="62"/>
                </a:lnTo>
                <a:lnTo>
                  <a:pt x="114" y="66"/>
                </a:lnTo>
                <a:lnTo>
                  <a:pt x="110" y="71"/>
                </a:lnTo>
                <a:lnTo>
                  <a:pt x="110" y="71"/>
                </a:lnTo>
                <a:lnTo>
                  <a:pt x="107" y="73"/>
                </a:lnTo>
                <a:lnTo>
                  <a:pt x="107" y="75"/>
                </a:lnTo>
                <a:lnTo>
                  <a:pt x="107" y="78"/>
                </a:lnTo>
                <a:lnTo>
                  <a:pt x="109" y="80"/>
                </a:lnTo>
                <a:lnTo>
                  <a:pt x="109" y="80"/>
                </a:lnTo>
                <a:lnTo>
                  <a:pt x="110" y="82"/>
                </a:lnTo>
                <a:lnTo>
                  <a:pt x="112" y="84"/>
                </a:lnTo>
                <a:lnTo>
                  <a:pt x="116" y="84"/>
                </a:lnTo>
                <a:lnTo>
                  <a:pt x="118" y="82"/>
                </a:lnTo>
                <a:lnTo>
                  <a:pt x="118" y="82"/>
                </a:lnTo>
                <a:lnTo>
                  <a:pt x="125" y="77"/>
                </a:lnTo>
                <a:lnTo>
                  <a:pt x="129" y="69"/>
                </a:lnTo>
                <a:lnTo>
                  <a:pt x="132" y="62"/>
                </a:lnTo>
                <a:lnTo>
                  <a:pt x="134" y="53"/>
                </a:lnTo>
                <a:lnTo>
                  <a:pt x="132" y="45"/>
                </a:lnTo>
                <a:lnTo>
                  <a:pt x="131" y="38"/>
                </a:lnTo>
                <a:lnTo>
                  <a:pt x="127" y="31"/>
                </a:lnTo>
                <a:lnTo>
                  <a:pt x="120" y="23"/>
                </a:lnTo>
                <a:lnTo>
                  <a:pt x="120" y="23"/>
                </a:lnTo>
                <a:lnTo>
                  <a:pt x="118" y="22"/>
                </a:lnTo>
                <a:lnTo>
                  <a:pt x="116" y="22"/>
                </a:lnTo>
                <a:lnTo>
                  <a:pt x="112" y="22"/>
                </a:lnTo>
                <a:lnTo>
                  <a:pt x="110" y="23"/>
                </a:lnTo>
                <a:lnTo>
                  <a:pt x="110" y="23"/>
                </a:lnTo>
                <a:lnTo>
                  <a:pt x="109" y="27"/>
                </a:lnTo>
                <a:lnTo>
                  <a:pt x="109" y="29"/>
                </a:lnTo>
                <a:lnTo>
                  <a:pt x="109" y="33"/>
                </a:lnTo>
                <a:lnTo>
                  <a:pt x="110" y="34"/>
                </a:lnTo>
                <a:lnTo>
                  <a:pt x="110" y="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8" name="稻壳儿小白白(http://dwz.cn/Wu2UP)"/>
          <p:cNvSpPr>
            <a:spLocks noEditPoints="1"/>
          </p:cNvSpPr>
          <p:nvPr/>
        </p:nvSpPr>
        <p:spPr bwMode="auto">
          <a:xfrm>
            <a:off x="4743450" y="1851634"/>
            <a:ext cx="233363" cy="368141"/>
          </a:xfrm>
          <a:custGeom>
            <a:avLst/>
            <a:gdLst>
              <a:gd name="T0" fmla="*/ 12 w 24"/>
              <a:gd name="T1" fmla="*/ 0 h 38"/>
              <a:gd name="T2" fmla="*/ 0 w 24"/>
              <a:gd name="T3" fmla="*/ 12 h 38"/>
              <a:gd name="T4" fmla="*/ 12 w 24"/>
              <a:gd name="T5" fmla="*/ 38 h 38"/>
              <a:gd name="T6" fmla="*/ 24 w 24"/>
              <a:gd name="T7" fmla="*/ 12 h 38"/>
              <a:gd name="T8" fmla="*/ 12 w 24"/>
              <a:gd name="T9" fmla="*/ 0 h 38"/>
              <a:gd name="T10" fmla="*/ 12 w 24"/>
              <a:gd name="T11" fmla="*/ 18 h 38"/>
              <a:gd name="T12" fmla="*/ 5 w 24"/>
              <a:gd name="T13" fmla="*/ 12 h 38"/>
              <a:gd name="T14" fmla="*/ 12 w 24"/>
              <a:gd name="T15" fmla="*/ 6 h 38"/>
              <a:gd name="T16" fmla="*/ 18 w 24"/>
              <a:gd name="T17" fmla="*/ 12 h 38"/>
              <a:gd name="T18" fmla="*/ 12 w 24"/>
              <a:gd name="T19" fmla="*/ 1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38">
                <a:moveTo>
                  <a:pt x="12" y="0"/>
                </a:moveTo>
                <a:cubicBezTo>
                  <a:pt x="5" y="0"/>
                  <a:pt x="0" y="6"/>
                  <a:pt x="0" y="12"/>
                </a:cubicBezTo>
                <a:cubicBezTo>
                  <a:pt x="0" y="23"/>
                  <a:pt x="12" y="38"/>
                  <a:pt x="12" y="38"/>
                </a:cubicBezTo>
                <a:cubicBezTo>
                  <a:pt x="12" y="38"/>
                  <a:pt x="24" y="23"/>
                  <a:pt x="24" y="12"/>
                </a:cubicBezTo>
                <a:cubicBezTo>
                  <a:pt x="24" y="6"/>
                  <a:pt x="18" y="0"/>
                  <a:pt x="12" y="0"/>
                </a:cubicBezTo>
                <a:close/>
                <a:moveTo>
                  <a:pt x="12" y="18"/>
                </a:moveTo>
                <a:cubicBezTo>
                  <a:pt x="8" y="18"/>
                  <a:pt x="5" y="16"/>
                  <a:pt x="5" y="12"/>
                </a:cubicBezTo>
                <a:cubicBezTo>
                  <a:pt x="5" y="9"/>
                  <a:pt x="8" y="6"/>
                  <a:pt x="12" y="6"/>
                </a:cubicBezTo>
                <a:cubicBezTo>
                  <a:pt x="15" y="6"/>
                  <a:pt x="18" y="9"/>
                  <a:pt x="18" y="12"/>
                </a:cubicBezTo>
                <a:cubicBezTo>
                  <a:pt x="18" y="16"/>
                  <a:pt x="15" y="18"/>
                  <a:pt x="12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3058" y="1848300"/>
            <a:ext cx="2900363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/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769769" y="2670784"/>
            <a:ext cx="2900363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/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69769" y="2454566"/>
            <a:ext cx="2992279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13058" y="3576135"/>
            <a:ext cx="2900363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/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36734" y="3580898"/>
            <a:ext cx="2931795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/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583" y="3334676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88645" y="1856396"/>
            <a:ext cx="2931795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/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0494" y="1630178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74345" y="2480284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454968" y="1575409"/>
            <a:ext cx="2992279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54968" y="3313245"/>
            <a:ext cx="2992279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22496" y="2746508"/>
            <a:ext cx="2931795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/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advTm="159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ldLvl="0" animBg="1"/>
      <p:bldP spid="31849" grpId="0" bldLvl="0" animBg="1"/>
      <p:bldP spid="166" grpId="0" bldLvl="0" animBg="1"/>
      <p:bldP spid="187" grpId="0" bldLvl="0" animBg="1"/>
      <p:bldP spid="138" grpId="0" bldLvl="0" animBg="1"/>
      <p:bldP spid="6" grpId="0"/>
      <p:bldP spid="8" grpId="0"/>
      <p:bldP spid="10" grpId="0"/>
      <p:bldP spid="13" grpId="0"/>
      <p:bldP spid="16" grpId="0"/>
      <p:bldP spid="19" grpId="0"/>
      <p:bldP spid="21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工作成绩展示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81300" y="1463966"/>
            <a:ext cx="1539240" cy="1396365"/>
            <a:chOff x="2657" y="2678"/>
            <a:chExt cx="3788" cy="3436"/>
          </a:xfrm>
          <a:solidFill>
            <a:srgbClr val="597255"/>
          </a:solidFill>
        </p:grpSpPr>
        <p:sp>
          <p:nvSpPr>
            <p:cNvPr id="62" name="Text Placeholder 3"/>
            <p:cNvSpPr txBox="1"/>
            <p:nvPr/>
          </p:nvSpPr>
          <p:spPr>
            <a:xfrm>
              <a:off x="3009" y="2678"/>
              <a:ext cx="3436" cy="3436"/>
            </a:xfrm>
            <a:prstGeom prst="ellipse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Right Arrow 10"/>
            <p:cNvSpPr/>
            <p:nvPr/>
          </p:nvSpPr>
          <p:spPr>
            <a:xfrm rot="16200000" flipV="1">
              <a:off x="2421" y="3970"/>
              <a:ext cx="1454" cy="982"/>
            </a:xfrm>
            <a:prstGeom prst="rightArrow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69633" y="1473491"/>
            <a:ext cx="1539240" cy="1396365"/>
            <a:chOff x="2657" y="2678"/>
            <a:chExt cx="3788" cy="3436"/>
          </a:xfrm>
          <a:solidFill>
            <a:srgbClr val="597255"/>
          </a:solidFill>
        </p:grpSpPr>
        <p:sp>
          <p:nvSpPr>
            <p:cNvPr id="8" name="Text Placeholder 3"/>
            <p:cNvSpPr txBox="1"/>
            <p:nvPr/>
          </p:nvSpPr>
          <p:spPr>
            <a:xfrm>
              <a:off x="3009" y="2678"/>
              <a:ext cx="3436" cy="3436"/>
            </a:xfrm>
            <a:prstGeom prst="ellipse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Right Arrow 10"/>
            <p:cNvSpPr/>
            <p:nvPr/>
          </p:nvSpPr>
          <p:spPr>
            <a:xfrm rot="16200000" flipV="1">
              <a:off x="2421" y="3970"/>
              <a:ext cx="1454" cy="982"/>
            </a:xfrm>
            <a:prstGeom prst="rightArrow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77740" y="1463966"/>
            <a:ext cx="1526381" cy="1396365"/>
            <a:chOff x="7178" y="2853"/>
            <a:chExt cx="3756" cy="3436"/>
          </a:xfrm>
          <a:solidFill>
            <a:srgbClr val="597255"/>
          </a:solidFill>
        </p:grpSpPr>
        <p:sp>
          <p:nvSpPr>
            <p:cNvPr id="64" name="Text Placeholder 5"/>
            <p:cNvSpPr txBox="1"/>
            <p:nvPr/>
          </p:nvSpPr>
          <p:spPr>
            <a:xfrm>
              <a:off x="7498" y="2853"/>
              <a:ext cx="3436" cy="3436"/>
            </a:xfrm>
            <a:prstGeom prst="ellipse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7" name="Right Arrow 12"/>
            <p:cNvSpPr/>
            <p:nvPr/>
          </p:nvSpPr>
          <p:spPr>
            <a:xfrm rot="5400000" flipV="1">
              <a:off x="6942" y="4128"/>
              <a:ext cx="1454" cy="982"/>
            </a:xfrm>
            <a:prstGeom prst="rightArrow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766560" y="1453965"/>
            <a:ext cx="1526381" cy="1396365"/>
            <a:chOff x="7178" y="2853"/>
            <a:chExt cx="3756" cy="3436"/>
          </a:xfrm>
          <a:solidFill>
            <a:srgbClr val="597255"/>
          </a:solidFill>
        </p:grpSpPr>
        <p:sp>
          <p:nvSpPr>
            <p:cNvPr id="12" name="Text Placeholder 5"/>
            <p:cNvSpPr txBox="1"/>
            <p:nvPr/>
          </p:nvSpPr>
          <p:spPr>
            <a:xfrm>
              <a:off x="7498" y="2853"/>
              <a:ext cx="3436" cy="3436"/>
            </a:xfrm>
            <a:prstGeom prst="ellipse">
              <a:avLst/>
            </a:prstGeom>
            <a:grpFill/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5400000" flipV="1">
              <a:off x="6942" y="4128"/>
              <a:ext cx="1454" cy="982"/>
            </a:xfrm>
            <a:prstGeom prst="rightArrow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1211978" y="2018520"/>
            <a:ext cx="103154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180320" y="2027569"/>
            <a:ext cx="103154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添加标题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76760" y="1983754"/>
            <a:ext cx="103154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添加标题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165579" y="1983754"/>
            <a:ext cx="1031547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添加标题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86778" y="3147510"/>
            <a:ext cx="1647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565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/>
            </a:pPr>
            <a:r>
              <a:rPr lang="en-US" altLang="zh-CN" sz="75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 adipsiicing elit.Lorme ipsum dolor sit,consectetur adipsiicing elit.Lorme ipsum dolor sit,consectetur adipsiicing elit.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72264" y="3147510"/>
            <a:ext cx="1647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565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/>
            </a:pPr>
            <a:r>
              <a:rPr lang="en-US" altLang="zh-CN" sz="75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 adipsiicing elit.Lorme ipsum dolor sit,consectetur adipsiicing elit.Lorme ipsum dolor sit,consectetur adipsiicing elit.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82026" y="3147510"/>
            <a:ext cx="1647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565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/>
            </a:pPr>
            <a:r>
              <a:rPr lang="en-US" altLang="zh-CN" sz="75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 adipsiicing elit.Lorme ipsum dolor sit,consectetur adipsiicing elit.Lorme ipsum dolor sit,consectetur adipsiicing elit.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20840" y="3147510"/>
            <a:ext cx="1647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565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/>
            </a:pPr>
            <a:r>
              <a:rPr lang="en-US" altLang="zh-CN" sz="75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 adipsiicing elit.Lorme ipsum dolor sit,consectetur adipsiicing elit.Lorme ipsum dolor sit,consectetur adipsiicing elit.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15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4" grpId="0"/>
      <p:bldP spid="15" grpId="0"/>
      <p:bldP spid="16" grpId="0"/>
      <p:bldP spid="20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10" name="任意多边形 9"/>
          <p:cNvSpPr/>
          <p:nvPr/>
        </p:nvSpPr>
        <p:spPr>
          <a:xfrm>
            <a:off x="1317458" y="1376227"/>
            <a:ext cx="6509984" cy="2547385"/>
          </a:xfrm>
          <a:custGeom>
            <a:avLst/>
            <a:gdLst>
              <a:gd name="connsiteX0" fmla="*/ 624840 w 9177251"/>
              <a:gd name="connsiteY0" fmla="*/ 0 h 3591098"/>
              <a:gd name="connsiteX1" fmla="*/ 8552411 w 9177251"/>
              <a:gd name="connsiteY1" fmla="*/ 0 h 3591098"/>
              <a:gd name="connsiteX2" fmla="*/ 9177251 w 9177251"/>
              <a:gd name="connsiteY2" fmla="*/ 624840 h 3591098"/>
              <a:gd name="connsiteX3" fmla="*/ 9177251 w 9177251"/>
              <a:gd name="connsiteY3" fmla="*/ 3008193 h 3591098"/>
              <a:gd name="connsiteX4" fmla="*/ 8565106 w 9177251"/>
              <a:gd name="connsiteY4" fmla="*/ 3507106 h 3591098"/>
              <a:gd name="connsiteX5" fmla="*/ 8556638 w 9177251"/>
              <a:gd name="connsiteY5" fmla="*/ 3591098 h 3591098"/>
              <a:gd name="connsiteX6" fmla="*/ 620613 w 9177251"/>
              <a:gd name="connsiteY6" fmla="*/ 3591098 h 3591098"/>
              <a:gd name="connsiteX7" fmla="*/ 612146 w 9177251"/>
              <a:gd name="connsiteY7" fmla="*/ 3507106 h 3591098"/>
              <a:gd name="connsiteX8" fmla="*/ 0 w 9177251"/>
              <a:gd name="connsiteY8" fmla="*/ 3008193 h 3591098"/>
              <a:gd name="connsiteX9" fmla="*/ 0 w 9177251"/>
              <a:gd name="connsiteY9" fmla="*/ 624840 h 3591098"/>
              <a:gd name="connsiteX10" fmla="*/ 624840 w 9177251"/>
              <a:gd name="connsiteY10" fmla="*/ 0 h 35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77251" h="3591098">
                <a:moveTo>
                  <a:pt x="624840" y="0"/>
                </a:moveTo>
                <a:lnTo>
                  <a:pt x="8552411" y="0"/>
                </a:lnTo>
                <a:cubicBezTo>
                  <a:pt x="8552411" y="345090"/>
                  <a:pt x="8832161" y="624840"/>
                  <a:pt x="9177251" y="624840"/>
                </a:cubicBezTo>
                <a:lnTo>
                  <a:pt x="9177251" y="3008193"/>
                </a:lnTo>
                <a:cubicBezTo>
                  <a:pt x="8875297" y="3008193"/>
                  <a:pt x="8623369" y="3222377"/>
                  <a:pt x="8565106" y="3507106"/>
                </a:cubicBezTo>
                <a:lnTo>
                  <a:pt x="8556638" y="3591098"/>
                </a:lnTo>
                <a:lnTo>
                  <a:pt x="620613" y="3591098"/>
                </a:lnTo>
                <a:lnTo>
                  <a:pt x="612146" y="3507106"/>
                </a:lnTo>
                <a:cubicBezTo>
                  <a:pt x="553882" y="3222377"/>
                  <a:pt x="301954" y="3008193"/>
                  <a:pt x="0" y="3008193"/>
                </a:cubicBezTo>
                <a:lnTo>
                  <a:pt x="0" y="624840"/>
                </a:lnTo>
                <a:cubicBezTo>
                  <a:pt x="345090" y="624840"/>
                  <a:pt x="624840" y="345090"/>
                  <a:pt x="62484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4414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14211" y="1970381"/>
            <a:ext cx="231648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kern="1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工作经验总结</a:t>
            </a:r>
          </a:p>
        </p:txBody>
      </p:sp>
      <p:sp>
        <p:nvSpPr>
          <p:cNvPr id="9" name="矩形 8"/>
          <p:cNvSpPr/>
          <p:nvPr/>
        </p:nvSpPr>
        <p:spPr>
          <a:xfrm>
            <a:off x="2847473" y="2493602"/>
            <a:ext cx="344995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BACKGROUND AND SIGNIFICANCE OF THE SELECTED TOPIC</a:t>
            </a:r>
          </a:p>
        </p:txBody>
      </p:sp>
      <p:sp>
        <p:nvSpPr>
          <p:cNvPr id="15" name="矩形 14"/>
          <p:cNvSpPr/>
          <p:nvPr/>
        </p:nvSpPr>
        <p:spPr>
          <a:xfrm>
            <a:off x="2143484" y="2839853"/>
            <a:ext cx="485793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Lorem ipsum dolor sit amet, consectetur adipiscing elit. Donec luctus nibh sit amet sem vulputate venenatis bibendum orci pulvinar. 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41823" y="2839853"/>
            <a:ext cx="261257" cy="0"/>
          </a:xfrm>
          <a:prstGeom prst="line">
            <a:avLst/>
          </a:prstGeom>
          <a:ln w="19050">
            <a:solidFill>
              <a:srgbClr val="907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95251" y="2562855"/>
            <a:ext cx="2306629" cy="26763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816652" y="95701"/>
            <a:ext cx="1423499" cy="2467154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6376988" y="2193581"/>
            <a:ext cx="4333875" cy="3710940"/>
          </a:xfrm>
          <a:prstGeom prst="rect">
            <a:avLst/>
          </a:prstGeom>
        </p:spPr>
      </p:pic>
      <p:pic>
        <p:nvPicPr>
          <p:cNvPr id="13" name="图片 12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184309" y="-265297"/>
            <a:ext cx="3141821" cy="3785235"/>
          </a:xfrm>
          <a:prstGeom prst="rect">
            <a:avLst/>
          </a:prstGeom>
        </p:spPr>
      </p:pic>
    </p:spTree>
  </p:cSld>
  <p:clrMapOvr>
    <a:masterClrMapping/>
  </p:clrMapOvr>
  <p:transition advTm="41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8" grpId="1"/>
      <p:bldP spid="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工作经验总结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188" name="Rectangle 187"/>
          <p:cNvSpPr/>
          <p:nvPr/>
        </p:nvSpPr>
        <p:spPr>
          <a:xfrm>
            <a:off x="3911954" y="2482478"/>
            <a:ext cx="559197" cy="549070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9" name="Text Placeholder 32"/>
          <p:cNvSpPr txBox="1"/>
          <p:nvPr/>
        </p:nvSpPr>
        <p:spPr>
          <a:xfrm>
            <a:off x="4632191" y="2687600"/>
            <a:ext cx="1143969" cy="6742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Lemon drops oat cake oat cake sugar plum. Jelly beans macaroon I love topping danish cake</a:t>
            </a:r>
          </a:p>
        </p:txBody>
      </p:sp>
      <p:sp>
        <p:nvSpPr>
          <p:cNvPr id="190" name="Text Placeholder 33"/>
          <p:cNvSpPr txBox="1"/>
          <p:nvPr/>
        </p:nvSpPr>
        <p:spPr>
          <a:xfrm>
            <a:off x="4621476" y="2477466"/>
            <a:ext cx="1152032" cy="21260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975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单击此处添加名称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6147287" y="2482478"/>
            <a:ext cx="559197" cy="549070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2" name="Text Placeholder 32"/>
          <p:cNvSpPr txBox="1"/>
          <p:nvPr/>
        </p:nvSpPr>
        <p:spPr>
          <a:xfrm>
            <a:off x="6867525" y="2687600"/>
            <a:ext cx="1143969" cy="6742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Lemon drops oat cake oat cake sugar plum. Jelly beans macaroon I love topping danish cake</a:t>
            </a:r>
          </a:p>
        </p:txBody>
      </p:sp>
      <p:sp>
        <p:nvSpPr>
          <p:cNvPr id="193" name="Text Placeholder 33"/>
          <p:cNvSpPr txBox="1"/>
          <p:nvPr/>
        </p:nvSpPr>
        <p:spPr>
          <a:xfrm>
            <a:off x="6856809" y="2477466"/>
            <a:ext cx="1421368" cy="21260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975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单击此处添加名称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3911954" y="3701597"/>
            <a:ext cx="559197" cy="549070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5" name="Text Placeholder 32"/>
          <p:cNvSpPr txBox="1"/>
          <p:nvPr/>
        </p:nvSpPr>
        <p:spPr>
          <a:xfrm>
            <a:off x="4632191" y="3906718"/>
            <a:ext cx="1143969" cy="6742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Lemon drops oat cake oat cake sugar plum. Jelly beans macaroon I love topping danish cake</a:t>
            </a:r>
          </a:p>
        </p:txBody>
      </p:sp>
      <p:sp>
        <p:nvSpPr>
          <p:cNvPr id="196" name="Text Placeholder 33"/>
          <p:cNvSpPr txBox="1"/>
          <p:nvPr/>
        </p:nvSpPr>
        <p:spPr>
          <a:xfrm>
            <a:off x="4621476" y="3696584"/>
            <a:ext cx="1152032" cy="21260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975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单击此处添加名称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6147287" y="3701597"/>
            <a:ext cx="559197" cy="549070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8" name="Text Placeholder 32"/>
          <p:cNvSpPr txBox="1"/>
          <p:nvPr/>
        </p:nvSpPr>
        <p:spPr>
          <a:xfrm>
            <a:off x="6867525" y="3906718"/>
            <a:ext cx="1143969" cy="6742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Lemon drops oat cake oat cake sugar plum. Jelly beans macaroon I love topping danish cake</a:t>
            </a:r>
          </a:p>
        </p:txBody>
      </p:sp>
      <p:sp>
        <p:nvSpPr>
          <p:cNvPr id="199" name="Text Placeholder 33"/>
          <p:cNvSpPr txBox="1"/>
          <p:nvPr/>
        </p:nvSpPr>
        <p:spPr>
          <a:xfrm>
            <a:off x="6856810" y="3696584"/>
            <a:ext cx="1152032" cy="212609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975" b="1" spc="42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单击此处添加名称</a:t>
            </a:r>
          </a:p>
        </p:txBody>
      </p:sp>
      <p:sp>
        <p:nvSpPr>
          <p:cNvPr id="200" name="Text Placeholder 32"/>
          <p:cNvSpPr txBox="1"/>
          <p:nvPr/>
        </p:nvSpPr>
        <p:spPr>
          <a:xfrm>
            <a:off x="3922395" y="1272038"/>
            <a:ext cx="4086701" cy="8062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7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48" name="Group 8"/>
          <p:cNvGrpSpPr/>
          <p:nvPr/>
        </p:nvGrpSpPr>
        <p:grpSpPr>
          <a:xfrm>
            <a:off x="4064963" y="2619926"/>
            <a:ext cx="223526" cy="304349"/>
            <a:chOff x="2767013" y="609600"/>
            <a:chExt cx="561975" cy="765176"/>
          </a:xfrm>
          <a:solidFill>
            <a:schemeClr val="bg1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2767013" y="609600"/>
              <a:ext cx="561975" cy="609600"/>
            </a:xfrm>
            <a:custGeom>
              <a:avLst/>
              <a:gdLst>
                <a:gd name="T0" fmla="*/ 100 w 147"/>
                <a:gd name="T1" fmla="*/ 160 h 160"/>
                <a:gd name="T2" fmla="*/ 143 w 147"/>
                <a:gd name="T3" fmla="*/ 59 h 160"/>
                <a:gd name="T4" fmla="*/ 73 w 147"/>
                <a:gd name="T5" fmla="*/ 0 h 160"/>
                <a:gd name="T6" fmla="*/ 3 w 147"/>
                <a:gd name="T7" fmla="*/ 59 h 160"/>
                <a:gd name="T8" fmla="*/ 46 w 147"/>
                <a:gd name="T9" fmla="*/ 160 h 160"/>
                <a:gd name="T10" fmla="*/ 100 w 147"/>
                <a:gd name="T11" fmla="*/ 160 h 160"/>
                <a:gd name="T12" fmla="*/ 19 w 147"/>
                <a:gd name="T13" fmla="*/ 60 h 160"/>
                <a:gd name="T14" fmla="*/ 73 w 147"/>
                <a:gd name="T15" fmla="*/ 16 h 160"/>
                <a:gd name="T16" fmla="*/ 127 w 147"/>
                <a:gd name="T17" fmla="*/ 60 h 160"/>
                <a:gd name="T18" fmla="*/ 110 w 147"/>
                <a:gd name="T19" fmla="*/ 100 h 160"/>
                <a:gd name="T20" fmla="*/ 86 w 147"/>
                <a:gd name="T21" fmla="*/ 144 h 160"/>
                <a:gd name="T22" fmla="*/ 79 w 147"/>
                <a:gd name="T23" fmla="*/ 144 h 160"/>
                <a:gd name="T24" fmla="*/ 79 w 147"/>
                <a:gd name="T25" fmla="*/ 87 h 160"/>
                <a:gd name="T26" fmla="*/ 88 w 147"/>
                <a:gd name="T27" fmla="*/ 87 h 160"/>
                <a:gd name="T28" fmla="*/ 100 w 147"/>
                <a:gd name="T29" fmla="*/ 75 h 160"/>
                <a:gd name="T30" fmla="*/ 88 w 147"/>
                <a:gd name="T31" fmla="*/ 63 h 160"/>
                <a:gd name="T32" fmla="*/ 76 w 147"/>
                <a:gd name="T33" fmla="*/ 75 h 160"/>
                <a:gd name="T34" fmla="*/ 76 w 147"/>
                <a:gd name="T35" fmla="*/ 75 h 160"/>
                <a:gd name="T36" fmla="*/ 71 w 147"/>
                <a:gd name="T37" fmla="*/ 75 h 160"/>
                <a:gd name="T38" fmla="*/ 71 w 147"/>
                <a:gd name="T39" fmla="*/ 75 h 160"/>
                <a:gd name="T40" fmla="*/ 59 w 147"/>
                <a:gd name="T41" fmla="*/ 63 h 160"/>
                <a:gd name="T42" fmla="*/ 47 w 147"/>
                <a:gd name="T43" fmla="*/ 75 h 160"/>
                <a:gd name="T44" fmla="*/ 59 w 147"/>
                <a:gd name="T45" fmla="*/ 87 h 160"/>
                <a:gd name="T46" fmla="*/ 67 w 147"/>
                <a:gd name="T47" fmla="*/ 87 h 160"/>
                <a:gd name="T48" fmla="*/ 67 w 147"/>
                <a:gd name="T49" fmla="*/ 144 h 160"/>
                <a:gd name="T50" fmla="*/ 60 w 147"/>
                <a:gd name="T51" fmla="*/ 144 h 160"/>
                <a:gd name="T52" fmla="*/ 37 w 147"/>
                <a:gd name="T53" fmla="*/ 100 h 160"/>
                <a:gd name="T54" fmla="*/ 19 w 147"/>
                <a:gd name="T55" fmla="*/ 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7" h="160">
                  <a:moveTo>
                    <a:pt x="100" y="160"/>
                  </a:moveTo>
                  <a:cubicBezTo>
                    <a:pt x="100" y="116"/>
                    <a:pt x="147" y="102"/>
                    <a:pt x="143" y="59"/>
                  </a:cubicBezTo>
                  <a:cubicBezTo>
                    <a:pt x="141" y="31"/>
                    <a:pt x="122" y="0"/>
                    <a:pt x="73" y="0"/>
                  </a:cubicBezTo>
                  <a:cubicBezTo>
                    <a:pt x="24" y="0"/>
                    <a:pt x="5" y="31"/>
                    <a:pt x="3" y="59"/>
                  </a:cubicBezTo>
                  <a:cubicBezTo>
                    <a:pt x="0" y="102"/>
                    <a:pt x="46" y="116"/>
                    <a:pt x="46" y="160"/>
                  </a:cubicBezTo>
                  <a:lnTo>
                    <a:pt x="100" y="160"/>
                  </a:lnTo>
                  <a:close/>
                  <a:moveTo>
                    <a:pt x="19" y="60"/>
                  </a:moveTo>
                  <a:cubicBezTo>
                    <a:pt x="20" y="47"/>
                    <a:pt x="28" y="16"/>
                    <a:pt x="73" y="16"/>
                  </a:cubicBezTo>
                  <a:cubicBezTo>
                    <a:pt x="119" y="16"/>
                    <a:pt x="126" y="47"/>
                    <a:pt x="127" y="60"/>
                  </a:cubicBezTo>
                  <a:cubicBezTo>
                    <a:pt x="128" y="75"/>
                    <a:pt x="121" y="85"/>
                    <a:pt x="110" y="100"/>
                  </a:cubicBezTo>
                  <a:cubicBezTo>
                    <a:pt x="100" y="112"/>
                    <a:pt x="90" y="126"/>
                    <a:pt x="86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94" y="87"/>
                    <a:pt x="100" y="82"/>
                    <a:pt x="100" y="75"/>
                  </a:cubicBezTo>
                  <a:cubicBezTo>
                    <a:pt x="100" y="68"/>
                    <a:pt x="94" y="63"/>
                    <a:pt x="88" y="63"/>
                  </a:cubicBezTo>
                  <a:cubicBezTo>
                    <a:pt x="81" y="63"/>
                    <a:pt x="76" y="68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68"/>
                    <a:pt x="65" y="63"/>
                    <a:pt x="59" y="63"/>
                  </a:cubicBezTo>
                  <a:cubicBezTo>
                    <a:pt x="52" y="63"/>
                    <a:pt x="47" y="68"/>
                    <a:pt x="47" y="75"/>
                  </a:cubicBezTo>
                  <a:cubicBezTo>
                    <a:pt x="47" y="82"/>
                    <a:pt x="52" y="87"/>
                    <a:pt x="59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0" y="144"/>
                    <a:pt x="60" y="144"/>
                    <a:pt x="60" y="144"/>
                  </a:cubicBezTo>
                  <a:cubicBezTo>
                    <a:pt x="56" y="126"/>
                    <a:pt x="46" y="112"/>
                    <a:pt x="37" y="100"/>
                  </a:cubicBezTo>
                  <a:cubicBezTo>
                    <a:pt x="25" y="85"/>
                    <a:pt x="18" y="75"/>
                    <a:pt x="1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0" name="Freeform 6"/>
            <p:cNvSpPr/>
            <p:nvPr/>
          </p:nvSpPr>
          <p:spPr bwMode="auto">
            <a:xfrm>
              <a:off x="2938463" y="1265238"/>
              <a:ext cx="214313" cy="109538"/>
            </a:xfrm>
            <a:custGeom>
              <a:avLst/>
              <a:gdLst>
                <a:gd name="T0" fmla="*/ 0 w 56"/>
                <a:gd name="T1" fmla="*/ 21 h 29"/>
                <a:gd name="T2" fmla="*/ 28 w 56"/>
                <a:gd name="T3" fmla="*/ 29 h 29"/>
                <a:gd name="T4" fmla="*/ 56 w 56"/>
                <a:gd name="T5" fmla="*/ 21 h 29"/>
                <a:gd name="T6" fmla="*/ 56 w 56"/>
                <a:gd name="T7" fmla="*/ 0 h 29"/>
                <a:gd name="T8" fmla="*/ 0 w 56"/>
                <a:gd name="T9" fmla="*/ 0 h 29"/>
                <a:gd name="T10" fmla="*/ 0 w 56"/>
                <a:gd name="T11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">
                  <a:moveTo>
                    <a:pt x="0" y="21"/>
                  </a:moveTo>
                  <a:cubicBezTo>
                    <a:pt x="8" y="26"/>
                    <a:pt x="17" y="29"/>
                    <a:pt x="28" y="29"/>
                  </a:cubicBezTo>
                  <a:cubicBezTo>
                    <a:pt x="39" y="29"/>
                    <a:pt x="48" y="26"/>
                    <a:pt x="56" y="2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1" name="任意多边形 50"/>
          <p:cNvSpPr/>
          <p:nvPr/>
        </p:nvSpPr>
        <p:spPr>
          <a:xfrm>
            <a:off x="4058940" y="3844443"/>
            <a:ext cx="265223" cy="250883"/>
          </a:xfrm>
          <a:custGeom>
            <a:avLst/>
            <a:gdLst/>
            <a:ahLst/>
            <a:cxnLst/>
            <a:rect l="l" t="t" r="r" b="b"/>
            <a:pathLst>
              <a:path w="214695" h="203086">
                <a:moveTo>
                  <a:pt x="81643" y="24493"/>
                </a:moveTo>
                <a:cubicBezTo>
                  <a:pt x="74839" y="24493"/>
                  <a:pt x="69056" y="26874"/>
                  <a:pt x="64294" y="31636"/>
                </a:cubicBezTo>
                <a:cubicBezTo>
                  <a:pt x="59531" y="36399"/>
                  <a:pt x="57150" y="42182"/>
                  <a:pt x="57150" y="48986"/>
                </a:cubicBezTo>
                <a:cubicBezTo>
                  <a:pt x="57150" y="52557"/>
                  <a:pt x="57958" y="56087"/>
                  <a:pt x="59574" y="59574"/>
                </a:cubicBezTo>
                <a:cubicBezTo>
                  <a:pt x="56087" y="57958"/>
                  <a:pt x="52558" y="57150"/>
                  <a:pt x="48986" y="57150"/>
                </a:cubicBezTo>
                <a:cubicBezTo>
                  <a:pt x="42182" y="57150"/>
                  <a:pt x="36399" y="59531"/>
                  <a:pt x="31637" y="64294"/>
                </a:cubicBezTo>
                <a:cubicBezTo>
                  <a:pt x="26874" y="69056"/>
                  <a:pt x="24493" y="74839"/>
                  <a:pt x="24493" y="81643"/>
                </a:cubicBezTo>
                <a:cubicBezTo>
                  <a:pt x="24493" y="88446"/>
                  <a:pt x="26874" y="94229"/>
                  <a:pt x="31637" y="98992"/>
                </a:cubicBezTo>
                <a:cubicBezTo>
                  <a:pt x="36399" y="103754"/>
                  <a:pt x="42182" y="106136"/>
                  <a:pt x="48986" y="106136"/>
                </a:cubicBezTo>
                <a:cubicBezTo>
                  <a:pt x="55789" y="106136"/>
                  <a:pt x="61572" y="103754"/>
                  <a:pt x="66335" y="98992"/>
                </a:cubicBezTo>
                <a:cubicBezTo>
                  <a:pt x="71097" y="94229"/>
                  <a:pt x="73479" y="88446"/>
                  <a:pt x="73479" y="81643"/>
                </a:cubicBezTo>
                <a:cubicBezTo>
                  <a:pt x="73479" y="78071"/>
                  <a:pt x="72671" y="74541"/>
                  <a:pt x="71055" y="71055"/>
                </a:cubicBezTo>
                <a:cubicBezTo>
                  <a:pt x="74542" y="72670"/>
                  <a:pt x="78071" y="73478"/>
                  <a:pt x="81643" y="73478"/>
                </a:cubicBezTo>
                <a:cubicBezTo>
                  <a:pt x="88446" y="73478"/>
                  <a:pt x="94229" y="71097"/>
                  <a:pt x="98992" y="66335"/>
                </a:cubicBezTo>
                <a:cubicBezTo>
                  <a:pt x="103754" y="61572"/>
                  <a:pt x="106136" y="55789"/>
                  <a:pt x="106136" y="48986"/>
                </a:cubicBezTo>
                <a:cubicBezTo>
                  <a:pt x="106136" y="42182"/>
                  <a:pt x="103754" y="36399"/>
                  <a:pt x="98992" y="31636"/>
                </a:cubicBezTo>
                <a:cubicBezTo>
                  <a:pt x="94229" y="26874"/>
                  <a:pt x="88446" y="24493"/>
                  <a:pt x="81643" y="24493"/>
                </a:cubicBezTo>
                <a:close/>
                <a:moveTo>
                  <a:pt x="83684" y="0"/>
                </a:moveTo>
                <a:cubicBezTo>
                  <a:pt x="97546" y="0"/>
                  <a:pt x="108836" y="4358"/>
                  <a:pt x="117553" y="13075"/>
                </a:cubicBezTo>
                <a:cubicBezTo>
                  <a:pt x="126270" y="21793"/>
                  <a:pt x="130629" y="33082"/>
                  <a:pt x="130629" y="46944"/>
                </a:cubicBezTo>
                <a:cubicBezTo>
                  <a:pt x="130629" y="63018"/>
                  <a:pt x="125058" y="78539"/>
                  <a:pt x="113917" y="93506"/>
                </a:cubicBezTo>
                <a:lnTo>
                  <a:pt x="159204" y="138793"/>
                </a:lnTo>
                <a:lnTo>
                  <a:pt x="171450" y="126546"/>
                </a:lnTo>
                <a:cubicBezTo>
                  <a:pt x="171195" y="126291"/>
                  <a:pt x="170089" y="125249"/>
                  <a:pt x="168133" y="123421"/>
                </a:cubicBezTo>
                <a:cubicBezTo>
                  <a:pt x="166177" y="121592"/>
                  <a:pt x="164476" y="119955"/>
                  <a:pt x="163031" y="118510"/>
                </a:cubicBezTo>
                <a:cubicBezTo>
                  <a:pt x="161585" y="117064"/>
                  <a:pt x="160182" y="115512"/>
                  <a:pt x="158821" y="113853"/>
                </a:cubicBezTo>
                <a:cubicBezTo>
                  <a:pt x="157460" y="112195"/>
                  <a:pt x="156780" y="110983"/>
                  <a:pt x="156780" y="110218"/>
                </a:cubicBezTo>
                <a:cubicBezTo>
                  <a:pt x="156780" y="108772"/>
                  <a:pt x="158863" y="105965"/>
                  <a:pt x="163031" y="101798"/>
                </a:cubicBezTo>
                <a:cubicBezTo>
                  <a:pt x="167198" y="97631"/>
                  <a:pt x="170004" y="95548"/>
                  <a:pt x="171450" y="95548"/>
                </a:cubicBezTo>
                <a:cubicBezTo>
                  <a:pt x="172556" y="95548"/>
                  <a:pt x="173534" y="95973"/>
                  <a:pt x="174384" y="96823"/>
                </a:cubicBezTo>
                <a:cubicBezTo>
                  <a:pt x="174894" y="97333"/>
                  <a:pt x="176850" y="99226"/>
                  <a:pt x="180252" y="102500"/>
                </a:cubicBezTo>
                <a:cubicBezTo>
                  <a:pt x="183654" y="105774"/>
                  <a:pt x="187141" y="109155"/>
                  <a:pt x="190713" y="112641"/>
                </a:cubicBezTo>
                <a:cubicBezTo>
                  <a:pt x="194285" y="116128"/>
                  <a:pt x="197963" y="119785"/>
                  <a:pt x="201747" y="123612"/>
                </a:cubicBezTo>
                <a:cubicBezTo>
                  <a:pt x="205532" y="127439"/>
                  <a:pt x="208636" y="130756"/>
                  <a:pt x="211060" y="133562"/>
                </a:cubicBezTo>
                <a:cubicBezTo>
                  <a:pt x="213483" y="136369"/>
                  <a:pt x="214695" y="138112"/>
                  <a:pt x="214695" y="138793"/>
                </a:cubicBezTo>
                <a:cubicBezTo>
                  <a:pt x="214695" y="140238"/>
                  <a:pt x="212612" y="143045"/>
                  <a:pt x="208444" y="147212"/>
                </a:cubicBezTo>
                <a:cubicBezTo>
                  <a:pt x="204277" y="151379"/>
                  <a:pt x="201471" y="153463"/>
                  <a:pt x="200025" y="153463"/>
                </a:cubicBezTo>
                <a:cubicBezTo>
                  <a:pt x="199260" y="153463"/>
                  <a:pt x="198048" y="152783"/>
                  <a:pt x="196389" y="151422"/>
                </a:cubicBezTo>
                <a:cubicBezTo>
                  <a:pt x="194731" y="150061"/>
                  <a:pt x="193179" y="148658"/>
                  <a:pt x="191733" y="147212"/>
                </a:cubicBezTo>
                <a:cubicBezTo>
                  <a:pt x="190287" y="145766"/>
                  <a:pt x="188650" y="144065"/>
                  <a:pt x="186822" y="142109"/>
                </a:cubicBezTo>
                <a:cubicBezTo>
                  <a:pt x="184993" y="140153"/>
                  <a:pt x="183952" y="139048"/>
                  <a:pt x="183696" y="138793"/>
                </a:cubicBezTo>
                <a:lnTo>
                  <a:pt x="171450" y="151039"/>
                </a:lnTo>
                <a:lnTo>
                  <a:pt x="199515" y="179104"/>
                </a:lnTo>
                <a:cubicBezTo>
                  <a:pt x="201896" y="181485"/>
                  <a:pt x="203087" y="184377"/>
                  <a:pt x="203087" y="187778"/>
                </a:cubicBezTo>
                <a:cubicBezTo>
                  <a:pt x="203087" y="191350"/>
                  <a:pt x="201428" y="194795"/>
                  <a:pt x="198111" y="198111"/>
                </a:cubicBezTo>
                <a:cubicBezTo>
                  <a:pt x="194795" y="201428"/>
                  <a:pt x="191350" y="203086"/>
                  <a:pt x="187779" y="203086"/>
                </a:cubicBezTo>
                <a:cubicBezTo>
                  <a:pt x="184377" y="203086"/>
                  <a:pt x="181485" y="201896"/>
                  <a:pt x="179104" y="199515"/>
                </a:cubicBezTo>
                <a:lnTo>
                  <a:pt x="93507" y="113917"/>
                </a:lnTo>
                <a:cubicBezTo>
                  <a:pt x="78539" y="125058"/>
                  <a:pt x="63018" y="130628"/>
                  <a:pt x="46945" y="130628"/>
                </a:cubicBezTo>
                <a:cubicBezTo>
                  <a:pt x="33082" y="130628"/>
                  <a:pt x="21793" y="126270"/>
                  <a:pt x="13076" y="117553"/>
                </a:cubicBezTo>
                <a:cubicBezTo>
                  <a:pt x="4359" y="108836"/>
                  <a:pt x="0" y="97546"/>
                  <a:pt x="0" y="83684"/>
                </a:cubicBezTo>
                <a:cubicBezTo>
                  <a:pt x="0" y="70077"/>
                  <a:pt x="4040" y="56767"/>
                  <a:pt x="12119" y="43755"/>
                </a:cubicBezTo>
                <a:cubicBezTo>
                  <a:pt x="20198" y="30743"/>
                  <a:pt x="30744" y="20198"/>
                  <a:pt x="43755" y="12119"/>
                </a:cubicBezTo>
                <a:cubicBezTo>
                  <a:pt x="56767" y="4039"/>
                  <a:pt x="70077" y="0"/>
                  <a:pt x="836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AU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6296431" y="2659259"/>
            <a:ext cx="260909" cy="195508"/>
          </a:xfrm>
          <a:custGeom>
            <a:avLst/>
            <a:gdLst/>
            <a:ahLst/>
            <a:cxnLst/>
            <a:rect l="l" t="t" r="r" b="b"/>
            <a:pathLst>
              <a:path w="239698" h="179614">
                <a:moveTo>
                  <a:pt x="89807" y="97971"/>
                </a:moveTo>
                <a:lnTo>
                  <a:pt x="228600" y="97971"/>
                </a:lnTo>
                <a:cubicBezTo>
                  <a:pt x="231491" y="97971"/>
                  <a:pt x="234064" y="98524"/>
                  <a:pt x="236317" y="99630"/>
                </a:cubicBezTo>
                <a:cubicBezTo>
                  <a:pt x="238571" y="100735"/>
                  <a:pt x="239698" y="102564"/>
                  <a:pt x="239698" y="105115"/>
                </a:cubicBezTo>
                <a:cubicBezTo>
                  <a:pt x="239698" y="107752"/>
                  <a:pt x="238380" y="110558"/>
                  <a:pt x="235743" y="113535"/>
                </a:cubicBezTo>
                <a:lnTo>
                  <a:pt x="192881" y="164051"/>
                </a:lnTo>
                <a:cubicBezTo>
                  <a:pt x="189224" y="168388"/>
                  <a:pt x="184100" y="172067"/>
                  <a:pt x="177509" y="175086"/>
                </a:cubicBezTo>
                <a:cubicBezTo>
                  <a:pt x="170918" y="178105"/>
                  <a:pt x="164816" y="179614"/>
                  <a:pt x="159203" y="179614"/>
                </a:cubicBezTo>
                <a:lnTo>
                  <a:pt x="20410" y="179614"/>
                </a:lnTo>
                <a:cubicBezTo>
                  <a:pt x="17519" y="179614"/>
                  <a:pt x="14946" y="179061"/>
                  <a:pt x="12693" y="177956"/>
                </a:cubicBezTo>
                <a:cubicBezTo>
                  <a:pt x="10439" y="176850"/>
                  <a:pt x="9312" y="175022"/>
                  <a:pt x="9312" y="172470"/>
                </a:cubicBezTo>
                <a:cubicBezTo>
                  <a:pt x="9312" y="169834"/>
                  <a:pt x="10630" y="167028"/>
                  <a:pt x="13267" y="164051"/>
                </a:cubicBezTo>
                <a:lnTo>
                  <a:pt x="56129" y="113535"/>
                </a:lnTo>
                <a:cubicBezTo>
                  <a:pt x="59786" y="109197"/>
                  <a:pt x="64910" y="105519"/>
                  <a:pt x="71501" y="102500"/>
                </a:cubicBezTo>
                <a:cubicBezTo>
                  <a:pt x="78092" y="99481"/>
                  <a:pt x="84194" y="97971"/>
                  <a:pt x="89807" y="97971"/>
                </a:cubicBezTo>
                <a:close/>
                <a:moveTo>
                  <a:pt x="28575" y="0"/>
                </a:moveTo>
                <a:lnTo>
                  <a:pt x="69396" y="0"/>
                </a:lnTo>
                <a:cubicBezTo>
                  <a:pt x="77220" y="0"/>
                  <a:pt x="83939" y="2806"/>
                  <a:pt x="89552" y="8419"/>
                </a:cubicBezTo>
                <a:cubicBezTo>
                  <a:pt x="95165" y="14032"/>
                  <a:pt x="97971" y="20751"/>
                  <a:pt x="97971" y="28575"/>
                </a:cubicBezTo>
                <a:lnTo>
                  <a:pt x="97971" y="32657"/>
                </a:lnTo>
                <a:lnTo>
                  <a:pt x="167367" y="32657"/>
                </a:lnTo>
                <a:cubicBezTo>
                  <a:pt x="175192" y="32657"/>
                  <a:pt x="181910" y="35464"/>
                  <a:pt x="187523" y="41077"/>
                </a:cubicBezTo>
                <a:cubicBezTo>
                  <a:pt x="193136" y="46689"/>
                  <a:pt x="195942" y="53408"/>
                  <a:pt x="195942" y="61232"/>
                </a:cubicBezTo>
                <a:lnTo>
                  <a:pt x="195942" y="81643"/>
                </a:lnTo>
                <a:lnTo>
                  <a:pt x="89807" y="81643"/>
                </a:lnTo>
                <a:cubicBezTo>
                  <a:pt x="81813" y="81643"/>
                  <a:pt x="73436" y="83663"/>
                  <a:pt x="64676" y="87702"/>
                </a:cubicBezTo>
                <a:cubicBezTo>
                  <a:pt x="55916" y="91742"/>
                  <a:pt x="48943" y="96823"/>
                  <a:pt x="43755" y="102946"/>
                </a:cubicBezTo>
                <a:lnTo>
                  <a:pt x="765" y="153463"/>
                </a:lnTo>
                <a:lnTo>
                  <a:pt x="127" y="154228"/>
                </a:lnTo>
                <a:cubicBezTo>
                  <a:pt x="127" y="153888"/>
                  <a:pt x="106" y="153357"/>
                  <a:pt x="63" y="152634"/>
                </a:cubicBezTo>
                <a:cubicBezTo>
                  <a:pt x="21" y="151911"/>
                  <a:pt x="0" y="151379"/>
                  <a:pt x="0" y="151039"/>
                </a:cubicBezTo>
                <a:lnTo>
                  <a:pt x="0" y="28575"/>
                </a:lnTo>
                <a:cubicBezTo>
                  <a:pt x="0" y="20751"/>
                  <a:pt x="2806" y="14032"/>
                  <a:pt x="8419" y="8419"/>
                </a:cubicBezTo>
                <a:cubicBezTo>
                  <a:pt x="14032" y="2806"/>
                  <a:pt x="20751" y="0"/>
                  <a:pt x="285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AU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6296431" y="3873018"/>
            <a:ext cx="248830" cy="213326"/>
          </a:xfrm>
          <a:custGeom>
            <a:avLst/>
            <a:gdLst/>
            <a:ahLst/>
            <a:cxnLst/>
            <a:rect l="l" t="t" r="r" b="b"/>
            <a:pathLst>
              <a:path w="228600" h="195982">
                <a:moveTo>
                  <a:pt x="114300" y="0"/>
                </a:moveTo>
                <a:cubicBezTo>
                  <a:pt x="135051" y="0"/>
                  <a:pt x="154186" y="3636"/>
                  <a:pt x="171705" y="10907"/>
                </a:cubicBezTo>
                <a:cubicBezTo>
                  <a:pt x="189224" y="18179"/>
                  <a:pt x="203087" y="28086"/>
                  <a:pt x="213292" y="40630"/>
                </a:cubicBezTo>
                <a:cubicBezTo>
                  <a:pt x="223497" y="53175"/>
                  <a:pt x="228600" y="66846"/>
                  <a:pt x="228600" y="81643"/>
                </a:cubicBezTo>
                <a:cubicBezTo>
                  <a:pt x="228600" y="96441"/>
                  <a:pt x="223497" y="110112"/>
                  <a:pt x="213292" y="122656"/>
                </a:cubicBezTo>
                <a:cubicBezTo>
                  <a:pt x="203087" y="135200"/>
                  <a:pt x="189224" y="145108"/>
                  <a:pt x="171705" y="152379"/>
                </a:cubicBezTo>
                <a:cubicBezTo>
                  <a:pt x="154186" y="159650"/>
                  <a:pt x="135051" y="163286"/>
                  <a:pt x="114300" y="163286"/>
                </a:cubicBezTo>
                <a:cubicBezTo>
                  <a:pt x="108347" y="163286"/>
                  <a:pt x="102181" y="162946"/>
                  <a:pt x="95803" y="162266"/>
                </a:cubicBezTo>
                <a:cubicBezTo>
                  <a:pt x="78964" y="177148"/>
                  <a:pt x="59404" y="187439"/>
                  <a:pt x="37122" y="193137"/>
                </a:cubicBezTo>
                <a:cubicBezTo>
                  <a:pt x="32955" y="194327"/>
                  <a:pt x="28107" y="195263"/>
                  <a:pt x="22579" y="195943"/>
                </a:cubicBezTo>
                <a:cubicBezTo>
                  <a:pt x="21134" y="196113"/>
                  <a:pt x="19837" y="195731"/>
                  <a:pt x="18689" y="194795"/>
                </a:cubicBezTo>
                <a:cubicBezTo>
                  <a:pt x="17541" y="193860"/>
                  <a:pt x="16796" y="192627"/>
                  <a:pt x="16456" y="191096"/>
                </a:cubicBezTo>
                <a:lnTo>
                  <a:pt x="16456" y="190968"/>
                </a:lnTo>
                <a:cubicBezTo>
                  <a:pt x="16201" y="190628"/>
                  <a:pt x="16180" y="190118"/>
                  <a:pt x="16392" y="189437"/>
                </a:cubicBezTo>
                <a:cubicBezTo>
                  <a:pt x="16605" y="188757"/>
                  <a:pt x="16690" y="188332"/>
                  <a:pt x="16648" y="188162"/>
                </a:cubicBezTo>
                <a:cubicBezTo>
                  <a:pt x="16605" y="187992"/>
                  <a:pt x="16796" y="187588"/>
                  <a:pt x="17222" y="186950"/>
                </a:cubicBezTo>
                <a:cubicBezTo>
                  <a:pt x="17647" y="186312"/>
                  <a:pt x="17902" y="185929"/>
                  <a:pt x="17987" y="185802"/>
                </a:cubicBezTo>
                <a:cubicBezTo>
                  <a:pt x="18072" y="185674"/>
                  <a:pt x="18370" y="185313"/>
                  <a:pt x="18880" y="184717"/>
                </a:cubicBezTo>
                <a:cubicBezTo>
                  <a:pt x="19390" y="184122"/>
                  <a:pt x="19730" y="183739"/>
                  <a:pt x="19901" y="183569"/>
                </a:cubicBezTo>
                <a:cubicBezTo>
                  <a:pt x="20496" y="182889"/>
                  <a:pt x="21814" y="181422"/>
                  <a:pt x="23855" y="179168"/>
                </a:cubicBezTo>
                <a:cubicBezTo>
                  <a:pt x="25896" y="176915"/>
                  <a:pt x="27363" y="175299"/>
                  <a:pt x="28256" y="174321"/>
                </a:cubicBezTo>
                <a:cubicBezTo>
                  <a:pt x="29149" y="173343"/>
                  <a:pt x="30467" y="171663"/>
                  <a:pt x="32211" y="169282"/>
                </a:cubicBezTo>
                <a:cubicBezTo>
                  <a:pt x="33954" y="166901"/>
                  <a:pt x="35336" y="164732"/>
                  <a:pt x="36357" y="162776"/>
                </a:cubicBezTo>
                <a:cubicBezTo>
                  <a:pt x="37377" y="160820"/>
                  <a:pt x="38525" y="158311"/>
                  <a:pt x="39801" y="155249"/>
                </a:cubicBezTo>
                <a:cubicBezTo>
                  <a:pt x="41077" y="152188"/>
                  <a:pt x="42182" y="148956"/>
                  <a:pt x="43118" y="145554"/>
                </a:cubicBezTo>
                <a:cubicBezTo>
                  <a:pt x="29766" y="137985"/>
                  <a:pt x="19241" y="128630"/>
                  <a:pt x="11545" y="117490"/>
                </a:cubicBezTo>
                <a:cubicBezTo>
                  <a:pt x="3848" y="106349"/>
                  <a:pt x="0" y="94400"/>
                  <a:pt x="0" y="81643"/>
                </a:cubicBezTo>
                <a:cubicBezTo>
                  <a:pt x="0" y="70587"/>
                  <a:pt x="3019" y="60021"/>
                  <a:pt x="9057" y="49943"/>
                </a:cubicBezTo>
                <a:cubicBezTo>
                  <a:pt x="15096" y="39865"/>
                  <a:pt x="23217" y="31169"/>
                  <a:pt x="33423" y="23855"/>
                </a:cubicBezTo>
                <a:cubicBezTo>
                  <a:pt x="43628" y="16542"/>
                  <a:pt x="55789" y="10737"/>
                  <a:pt x="69907" y="6443"/>
                </a:cubicBezTo>
                <a:cubicBezTo>
                  <a:pt x="84024" y="2148"/>
                  <a:pt x="98822" y="0"/>
                  <a:pt x="1143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50958" y="984989"/>
            <a:ext cx="155448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35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pic>
        <p:nvPicPr>
          <p:cNvPr id="2" name="图片 1" descr="78"/>
          <p:cNvPicPr>
            <a:picLocks noChangeAspect="1"/>
          </p:cNvPicPr>
          <p:nvPr/>
        </p:nvPicPr>
        <p:blipFill>
          <a:blip r:embed="rId7"/>
          <a:srcRect r="47772"/>
          <a:stretch>
            <a:fillRect/>
          </a:stretch>
        </p:blipFill>
        <p:spPr>
          <a:xfrm>
            <a:off x="501491" y="1141545"/>
            <a:ext cx="2999899" cy="3231356"/>
          </a:xfrm>
          <a:prstGeom prst="rect">
            <a:avLst/>
          </a:prstGeom>
        </p:spPr>
      </p:pic>
    </p:spTree>
  </p:cSld>
  <p:clrMapOvr>
    <a:masterClrMapping/>
  </p:clrMapOvr>
  <p:transition advTm="29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bldLvl="0" animBg="1"/>
      <p:bldP spid="189" grpId="0"/>
      <p:bldP spid="190" grpId="0"/>
      <p:bldP spid="191" grpId="0" bldLvl="0" animBg="1"/>
      <p:bldP spid="192" grpId="0"/>
      <p:bldP spid="193" grpId="0"/>
      <p:bldP spid="194" grpId="0" bldLvl="0" animBg="1"/>
      <p:bldP spid="195" grpId="0"/>
      <p:bldP spid="196" grpId="0"/>
      <p:bldP spid="197" grpId="0" bldLvl="0" animBg="1"/>
      <p:bldP spid="198" grpId="0"/>
      <p:bldP spid="199" grpId="0"/>
      <p:bldP spid="2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工作经验总结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2" name="Freeform 54"/>
          <p:cNvSpPr>
            <a:spLocks noEditPoints="1"/>
          </p:cNvSpPr>
          <p:nvPr/>
        </p:nvSpPr>
        <p:spPr bwMode="auto">
          <a:xfrm>
            <a:off x="3468231" y="2629848"/>
            <a:ext cx="649646" cy="670603"/>
          </a:xfrm>
          <a:custGeom>
            <a:avLst/>
            <a:gdLst>
              <a:gd name="T0" fmla="*/ 83 w 130"/>
              <a:gd name="T1" fmla="*/ 92 h 134"/>
              <a:gd name="T2" fmla="*/ 128 w 130"/>
              <a:gd name="T3" fmla="*/ 26 h 134"/>
              <a:gd name="T4" fmla="*/ 128 w 130"/>
              <a:gd name="T5" fmla="*/ 21 h 134"/>
              <a:gd name="T6" fmla="*/ 118 w 130"/>
              <a:gd name="T7" fmla="*/ 10 h 134"/>
              <a:gd name="T8" fmla="*/ 112 w 130"/>
              <a:gd name="T9" fmla="*/ 10 h 134"/>
              <a:gd name="T10" fmla="*/ 107 w 130"/>
              <a:gd name="T11" fmla="*/ 15 h 134"/>
              <a:gd name="T12" fmla="*/ 101 w 130"/>
              <a:gd name="T13" fmla="*/ 16 h 134"/>
              <a:gd name="T14" fmla="*/ 102 w 130"/>
              <a:gd name="T15" fmla="*/ 0 h 134"/>
              <a:gd name="T16" fmla="*/ 28 w 130"/>
              <a:gd name="T17" fmla="*/ 0 h 134"/>
              <a:gd name="T18" fmla="*/ 28 w 130"/>
              <a:gd name="T19" fmla="*/ 16 h 134"/>
              <a:gd name="T20" fmla="*/ 23 w 130"/>
              <a:gd name="T21" fmla="*/ 15 h 134"/>
              <a:gd name="T22" fmla="*/ 18 w 130"/>
              <a:gd name="T23" fmla="*/ 10 h 134"/>
              <a:gd name="T24" fmla="*/ 12 w 130"/>
              <a:gd name="T25" fmla="*/ 10 h 134"/>
              <a:gd name="T26" fmla="*/ 1 w 130"/>
              <a:gd name="T27" fmla="*/ 21 h 134"/>
              <a:gd name="T28" fmla="*/ 1 w 130"/>
              <a:gd name="T29" fmla="*/ 26 h 134"/>
              <a:gd name="T30" fmla="*/ 47 w 130"/>
              <a:gd name="T31" fmla="*/ 92 h 134"/>
              <a:gd name="T32" fmla="*/ 59 w 130"/>
              <a:gd name="T33" fmla="*/ 97 h 134"/>
              <a:gd name="T34" fmla="*/ 59 w 130"/>
              <a:gd name="T35" fmla="*/ 103 h 134"/>
              <a:gd name="T36" fmla="*/ 54 w 130"/>
              <a:gd name="T37" fmla="*/ 105 h 134"/>
              <a:gd name="T38" fmla="*/ 59 w 130"/>
              <a:gd name="T39" fmla="*/ 108 h 134"/>
              <a:gd name="T40" fmla="*/ 59 w 130"/>
              <a:gd name="T41" fmla="*/ 114 h 134"/>
              <a:gd name="T42" fmla="*/ 55 w 130"/>
              <a:gd name="T43" fmla="*/ 119 h 134"/>
              <a:gd name="T44" fmla="*/ 49 w 130"/>
              <a:gd name="T45" fmla="*/ 124 h 134"/>
              <a:gd name="T46" fmla="*/ 44 w 130"/>
              <a:gd name="T47" fmla="*/ 129 h 134"/>
              <a:gd name="T48" fmla="*/ 49 w 130"/>
              <a:gd name="T49" fmla="*/ 134 h 134"/>
              <a:gd name="T50" fmla="*/ 80 w 130"/>
              <a:gd name="T51" fmla="*/ 134 h 134"/>
              <a:gd name="T52" fmla="*/ 86 w 130"/>
              <a:gd name="T53" fmla="*/ 129 h 134"/>
              <a:gd name="T54" fmla="*/ 80 w 130"/>
              <a:gd name="T55" fmla="*/ 124 h 134"/>
              <a:gd name="T56" fmla="*/ 75 w 130"/>
              <a:gd name="T57" fmla="*/ 118 h 134"/>
              <a:gd name="T58" fmla="*/ 70 w 130"/>
              <a:gd name="T59" fmla="*/ 114 h 134"/>
              <a:gd name="T60" fmla="*/ 70 w 130"/>
              <a:gd name="T61" fmla="*/ 108 h 134"/>
              <a:gd name="T62" fmla="*/ 75 w 130"/>
              <a:gd name="T63" fmla="*/ 105 h 134"/>
              <a:gd name="T64" fmla="*/ 70 w 130"/>
              <a:gd name="T65" fmla="*/ 103 h 134"/>
              <a:gd name="T66" fmla="*/ 70 w 130"/>
              <a:gd name="T67" fmla="*/ 97 h 134"/>
              <a:gd name="T68" fmla="*/ 83 w 130"/>
              <a:gd name="T69" fmla="*/ 92 h 134"/>
              <a:gd name="T70" fmla="*/ 102 w 130"/>
              <a:gd name="T71" fmla="*/ 21 h 134"/>
              <a:gd name="T72" fmla="*/ 107 w 130"/>
              <a:gd name="T73" fmla="*/ 21 h 134"/>
              <a:gd name="T74" fmla="*/ 113 w 130"/>
              <a:gd name="T75" fmla="*/ 16 h 134"/>
              <a:gd name="T76" fmla="*/ 118 w 130"/>
              <a:gd name="T77" fmla="*/ 21 h 134"/>
              <a:gd name="T78" fmla="*/ 118 w 130"/>
              <a:gd name="T79" fmla="*/ 26 h 134"/>
              <a:gd name="T80" fmla="*/ 91 w 130"/>
              <a:gd name="T81" fmla="*/ 71 h 134"/>
              <a:gd name="T82" fmla="*/ 102 w 130"/>
              <a:gd name="T83" fmla="*/ 21 h 134"/>
              <a:gd name="T84" fmla="*/ 37 w 130"/>
              <a:gd name="T85" fmla="*/ 72 h 134"/>
              <a:gd name="T86" fmla="*/ 10 w 130"/>
              <a:gd name="T87" fmla="*/ 27 h 134"/>
              <a:gd name="T88" fmla="*/ 10 w 130"/>
              <a:gd name="T89" fmla="*/ 22 h 134"/>
              <a:gd name="T90" fmla="*/ 15 w 130"/>
              <a:gd name="T91" fmla="*/ 16 h 134"/>
              <a:gd name="T92" fmla="*/ 21 w 130"/>
              <a:gd name="T93" fmla="*/ 22 h 134"/>
              <a:gd name="T94" fmla="*/ 26 w 130"/>
              <a:gd name="T95" fmla="*/ 22 h 134"/>
              <a:gd name="T96" fmla="*/ 37 w 130"/>
              <a:gd name="T97" fmla="*/ 7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0" h="134">
                <a:moveTo>
                  <a:pt x="83" y="92"/>
                </a:moveTo>
                <a:cubicBezTo>
                  <a:pt x="130" y="63"/>
                  <a:pt x="128" y="26"/>
                  <a:pt x="128" y="26"/>
                </a:cubicBezTo>
                <a:cubicBezTo>
                  <a:pt x="128" y="21"/>
                  <a:pt x="128" y="21"/>
                  <a:pt x="128" y="21"/>
                </a:cubicBezTo>
                <a:cubicBezTo>
                  <a:pt x="128" y="21"/>
                  <a:pt x="128" y="10"/>
                  <a:pt x="118" y="10"/>
                </a:cubicBezTo>
                <a:cubicBezTo>
                  <a:pt x="115" y="10"/>
                  <a:pt x="112" y="10"/>
                  <a:pt x="112" y="10"/>
                </a:cubicBezTo>
                <a:cubicBezTo>
                  <a:pt x="107" y="10"/>
                  <a:pt x="107" y="15"/>
                  <a:pt x="107" y="15"/>
                </a:cubicBezTo>
                <a:cubicBezTo>
                  <a:pt x="107" y="15"/>
                  <a:pt x="105" y="16"/>
                  <a:pt x="101" y="16"/>
                </a:cubicBezTo>
                <a:cubicBezTo>
                  <a:pt x="101" y="12"/>
                  <a:pt x="102" y="0"/>
                  <a:pt x="102" y="0"/>
                </a:cubicBezTo>
                <a:cubicBezTo>
                  <a:pt x="56" y="6"/>
                  <a:pt x="28" y="0"/>
                  <a:pt x="28" y="0"/>
                </a:cubicBezTo>
                <a:cubicBezTo>
                  <a:pt x="28" y="16"/>
                  <a:pt x="28" y="16"/>
                  <a:pt x="28" y="16"/>
                </a:cubicBezTo>
                <a:cubicBezTo>
                  <a:pt x="24" y="16"/>
                  <a:pt x="23" y="15"/>
                  <a:pt x="23" y="15"/>
                </a:cubicBezTo>
                <a:cubicBezTo>
                  <a:pt x="23" y="15"/>
                  <a:pt x="22" y="10"/>
                  <a:pt x="18" y="10"/>
                </a:cubicBezTo>
                <a:cubicBezTo>
                  <a:pt x="18" y="10"/>
                  <a:pt x="15" y="10"/>
                  <a:pt x="12" y="10"/>
                </a:cubicBezTo>
                <a:cubicBezTo>
                  <a:pt x="2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7" y="92"/>
                </a:cubicBezTo>
                <a:cubicBezTo>
                  <a:pt x="47" y="92"/>
                  <a:pt x="52" y="97"/>
                  <a:pt x="59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2"/>
                  <a:pt x="54" y="105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5" y="119"/>
                </a:cubicBezTo>
                <a:cubicBezTo>
                  <a:pt x="55" y="124"/>
                  <a:pt x="49" y="124"/>
                  <a:pt x="49" y="124"/>
                </a:cubicBezTo>
                <a:cubicBezTo>
                  <a:pt x="49" y="124"/>
                  <a:pt x="44" y="125"/>
                  <a:pt x="44" y="129"/>
                </a:cubicBezTo>
                <a:cubicBezTo>
                  <a:pt x="44" y="129"/>
                  <a:pt x="43" y="134"/>
                  <a:pt x="49" y="134"/>
                </a:cubicBezTo>
                <a:cubicBezTo>
                  <a:pt x="57" y="134"/>
                  <a:pt x="80" y="134"/>
                  <a:pt x="80" y="134"/>
                </a:cubicBezTo>
                <a:cubicBezTo>
                  <a:pt x="85" y="134"/>
                  <a:pt x="86" y="129"/>
                  <a:pt x="86" y="129"/>
                </a:cubicBezTo>
                <a:cubicBezTo>
                  <a:pt x="86" y="129"/>
                  <a:pt x="86" y="124"/>
                  <a:pt x="80" y="124"/>
                </a:cubicBezTo>
                <a:cubicBezTo>
                  <a:pt x="75" y="124"/>
                  <a:pt x="75" y="118"/>
                  <a:pt x="75" y="118"/>
                </a:cubicBezTo>
                <a:cubicBezTo>
                  <a:pt x="75" y="118"/>
                  <a:pt x="70" y="119"/>
                  <a:pt x="70" y="114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0" y="108"/>
                  <a:pt x="75" y="109"/>
                  <a:pt x="75" y="105"/>
                </a:cubicBezTo>
                <a:cubicBezTo>
                  <a:pt x="75" y="102"/>
                  <a:pt x="70" y="103"/>
                  <a:pt x="70" y="103"/>
                </a:cubicBezTo>
                <a:cubicBezTo>
                  <a:pt x="70" y="97"/>
                  <a:pt x="70" y="97"/>
                  <a:pt x="70" y="97"/>
                </a:cubicBezTo>
                <a:cubicBezTo>
                  <a:pt x="75" y="97"/>
                  <a:pt x="79" y="95"/>
                  <a:pt x="83" y="92"/>
                </a:cubicBezTo>
                <a:close/>
                <a:moveTo>
                  <a:pt x="102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3" y="16"/>
                  <a:pt x="113" y="16"/>
                </a:cubicBezTo>
                <a:cubicBezTo>
                  <a:pt x="118" y="16"/>
                  <a:pt x="118" y="21"/>
                  <a:pt x="118" y="21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18" y="26"/>
                  <a:pt x="116" y="47"/>
                  <a:pt x="91" y="71"/>
                </a:cubicBezTo>
                <a:cubicBezTo>
                  <a:pt x="97" y="61"/>
                  <a:pt x="102" y="38"/>
                  <a:pt x="102" y="21"/>
                </a:cubicBezTo>
                <a:close/>
                <a:moveTo>
                  <a:pt x="37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6"/>
                  <a:pt x="15" y="16"/>
                </a:cubicBezTo>
                <a:cubicBezTo>
                  <a:pt x="15" y="16"/>
                  <a:pt x="15" y="22"/>
                  <a:pt x="21" y="22"/>
                </a:cubicBezTo>
                <a:cubicBezTo>
                  <a:pt x="21" y="22"/>
                  <a:pt x="25" y="22"/>
                  <a:pt x="26" y="22"/>
                </a:cubicBezTo>
                <a:cubicBezTo>
                  <a:pt x="26" y="39"/>
                  <a:pt x="31" y="62"/>
                  <a:pt x="37" y="72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3364430" y="3476465"/>
            <a:ext cx="857250" cy="685800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4224338" y="3076083"/>
            <a:ext cx="857250" cy="1086182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5081588" y="3619174"/>
            <a:ext cx="857250" cy="543092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Freeform 54"/>
          <p:cNvSpPr>
            <a:spLocks noEditPoints="1"/>
          </p:cNvSpPr>
          <p:nvPr/>
        </p:nvSpPr>
        <p:spPr bwMode="auto">
          <a:xfrm>
            <a:off x="4328139" y="2294546"/>
            <a:ext cx="649646" cy="670603"/>
          </a:xfrm>
          <a:custGeom>
            <a:avLst/>
            <a:gdLst>
              <a:gd name="T0" fmla="*/ 83 w 130"/>
              <a:gd name="T1" fmla="*/ 92 h 134"/>
              <a:gd name="T2" fmla="*/ 128 w 130"/>
              <a:gd name="T3" fmla="*/ 26 h 134"/>
              <a:gd name="T4" fmla="*/ 128 w 130"/>
              <a:gd name="T5" fmla="*/ 21 h 134"/>
              <a:gd name="T6" fmla="*/ 118 w 130"/>
              <a:gd name="T7" fmla="*/ 10 h 134"/>
              <a:gd name="T8" fmla="*/ 112 w 130"/>
              <a:gd name="T9" fmla="*/ 10 h 134"/>
              <a:gd name="T10" fmla="*/ 107 w 130"/>
              <a:gd name="T11" fmla="*/ 15 h 134"/>
              <a:gd name="T12" fmla="*/ 101 w 130"/>
              <a:gd name="T13" fmla="*/ 16 h 134"/>
              <a:gd name="T14" fmla="*/ 102 w 130"/>
              <a:gd name="T15" fmla="*/ 0 h 134"/>
              <a:gd name="T16" fmla="*/ 28 w 130"/>
              <a:gd name="T17" fmla="*/ 0 h 134"/>
              <a:gd name="T18" fmla="*/ 28 w 130"/>
              <a:gd name="T19" fmla="*/ 16 h 134"/>
              <a:gd name="T20" fmla="*/ 23 w 130"/>
              <a:gd name="T21" fmla="*/ 15 h 134"/>
              <a:gd name="T22" fmla="*/ 18 w 130"/>
              <a:gd name="T23" fmla="*/ 10 h 134"/>
              <a:gd name="T24" fmla="*/ 12 w 130"/>
              <a:gd name="T25" fmla="*/ 10 h 134"/>
              <a:gd name="T26" fmla="*/ 1 w 130"/>
              <a:gd name="T27" fmla="*/ 21 h 134"/>
              <a:gd name="T28" fmla="*/ 1 w 130"/>
              <a:gd name="T29" fmla="*/ 26 h 134"/>
              <a:gd name="T30" fmla="*/ 47 w 130"/>
              <a:gd name="T31" fmla="*/ 92 h 134"/>
              <a:gd name="T32" fmla="*/ 59 w 130"/>
              <a:gd name="T33" fmla="*/ 97 h 134"/>
              <a:gd name="T34" fmla="*/ 59 w 130"/>
              <a:gd name="T35" fmla="*/ 103 h 134"/>
              <a:gd name="T36" fmla="*/ 54 w 130"/>
              <a:gd name="T37" fmla="*/ 105 h 134"/>
              <a:gd name="T38" fmla="*/ 59 w 130"/>
              <a:gd name="T39" fmla="*/ 108 h 134"/>
              <a:gd name="T40" fmla="*/ 59 w 130"/>
              <a:gd name="T41" fmla="*/ 114 h 134"/>
              <a:gd name="T42" fmla="*/ 55 w 130"/>
              <a:gd name="T43" fmla="*/ 119 h 134"/>
              <a:gd name="T44" fmla="*/ 49 w 130"/>
              <a:gd name="T45" fmla="*/ 124 h 134"/>
              <a:gd name="T46" fmla="*/ 44 w 130"/>
              <a:gd name="T47" fmla="*/ 129 h 134"/>
              <a:gd name="T48" fmla="*/ 49 w 130"/>
              <a:gd name="T49" fmla="*/ 134 h 134"/>
              <a:gd name="T50" fmla="*/ 80 w 130"/>
              <a:gd name="T51" fmla="*/ 134 h 134"/>
              <a:gd name="T52" fmla="*/ 86 w 130"/>
              <a:gd name="T53" fmla="*/ 129 h 134"/>
              <a:gd name="T54" fmla="*/ 80 w 130"/>
              <a:gd name="T55" fmla="*/ 124 h 134"/>
              <a:gd name="T56" fmla="*/ 75 w 130"/>
              <a:gd name="T57" fmla="*/ 118 h 134"/>
              <a:gd name="T58" fmla="*/ 70 w 130"/>
              <a:gd name="T59" fmla="*/ 114 h 134"/>
              <a:gd name="T60" fmla="*/ 70 w 130"/>
              <a:gd name="T61" fmla="*/ 108 h 134"/>
              <a:gd name="T62" fmla="*/ 75 w 130"/>
              <a:gd name="T63" fmla="*/ 105 h 134"/>
              <a:gd name="T64" fmla="*/ 70 w 130"/>
              <a:gd name="T65" fmla="*/ 103 h 134"/>
              <a:gd name="T66" fmla="*/ 70 w 130"/>
              <a:gd name="T67" fmla="*/ 97 h 134"/>
              <a:gd name="T68" fmla="*/ 83 w 130"/>
              <a:gd name="T69" fmla="*/ 92 h 134"/>
              <a:gd name="T70" fmla="*/ 102 w 130"/>
              <a:gd name="T71" fmla="*/ 21 h 134"/>
              <a:gd name="T72" fmla="*/ 107 w 130"/>
              <a:gd name="T73" fmla="*/ 21 h 134"/>
              <a:gd name="T74" fmla="*/ 113 w 130"/>
              <a:gd name="T75" fmla="*/ 16 h 134"/>
              <a:gd name="T76" fmla="*/ 118 w 130"/>
              <a:gd name="T77" fmla="*/ 21 h 134"/>
              <a:gd name="T78" fmla="*/ 118 w 130"/>
              <a:gd name="T79" fmla="*/ 26 h 134"/>
              <a:gd name="T80" fmla="*/ 91 w 130"/>
              <a:gd name="T81" fmla="*/ 71 h 134"/>
              <a:gd name="T82" fmla="*/ 102 w 130"/>
              <a:gd name="T83" fmla="*/ 21 h 134"/>
              <a:gd name="T84" fmla="*/ 37 w 130"/>
              <a:gd name="T85" fmla="*/ 72 h 134"/>
              <a:gd name="T86" fmla="*/ 10 w 130"/>
              <a:gd name="T87" fmla="*/ 27 h 134"/>
              <a:gd name="T88" fmla="*/ 10 w 130"/>
              <a:gd name="T89" fmla="*/ 22 h 134"/>
              <a:gd name="T90" fmla="*/ 15 w 130"/>
              <a:gd name="T91" fmla="*/ 16 h 134"/>
              <a:gd name="T92" fmla="*/ 21 w 130"/>
              <a:gd name="T93" fmla="*/ 22 h 134"/>
              <a:gd name="T94" fmla="*/ 26 w 130"/>
              <a:gd name="T95" fmla="*/ 22 h 134"/>
              <a:gd name="T96" fmla="*/ 37 w 130"/>
              <a:gd name="T97" fmla="*/ 7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0" h="134">
                <a:moveTo>
                  <a:pt x="83" y="92"/>
                </a:moveTo>
                <a:cubicBezTo>
                  <a:pt x="130" y="63"/>
                  <a:pt x="128" y="26"/>
                  <a:pt x="128" y="26"/>
                </a:cubicBezTo>
                <a:cubicBezTo>
                  <a:pt x="128" y="21"/>
                  <a:pt x="128" y="21"/>
                  <a:pt x="128" y="21"/>
                </a:cubicBezTo>
                <a:cubicBezTo>
                  <a:pt x="128" y="21"/>
                  <a:pt x="128" y="10"/>
                  <a:pt x="118" y="10"/>
                </a:cubicBezTo>
                <a:cubicBezTo>
                  <a:pt x="115" y="10"/>
                  <a:pt x="112" y="10"/>
                  <a:pt x="112" y="10"/>
                </a:cubicBezTo>
                <a:cubicBezTo>
                  <a:pt x="107" y="10"/>
                  <a:pt x="107" y="15"/>
                  <a:pt x="107" y="15"/>
                </a:cubicBezTo>
                <a:cubicBezTo>
                  <a:pt x="107" y="15"/>
                  <a:pt x="105" y="16"/>
                  <a:pt x="101" y="16"/>
                </a:cubicBezTo>
                <a:cubicBezTo>
                  <a:pt x="101" y="12"/>
                  <a:pt x="102" y="0"/>
                  <a:pt x="102" y="0"/>
                </a:cubicBezTo>
                <a:cubicBezTo>
                  <a:pt x="56" y="6"/>
                  <a:pt x="28" y="0"/>
                  <a:pt x="28" y="0"/>
                </a:cubicBezTo>
                <a:cubicBezTo>
                  <a:pt x="28" y="16"/>
                  <a:pt x="28" y="16"/>
                  <a:pt x="28" y="16"/>
                </a:cubicBezTo>
                <a:cubicBezTo>
                  <a:pt x="24" y="16"/>
                  <a:pt x="23" y="15"/>
                  <a:pt x="23" y="15"/>
                </a:cubicBezTo>
                <a:cubicBezTo>
                  <a:pt x="23" y="15"/>
                  <a:pt x="22" y="10"/>
                  <a:pt x="18" y="10"/>
                </a:cubicBezTo>
                <a:cubicBezTo>
                  <a:pt x="18" y="10"/>
                  <a:pt x="15" y="10"/>
                  <a:pt x="12" y="10"/>
                </a:cubicBezTo>
                <a:cubicBezTo>
                  <a:pt x="2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7" y="92"/>
                </a:cubicBezTo>
                <a:cubicBezTo>
                  <a:pt x="47" y="92"/>
                  <a:pt x="52" y="97"/>
                  <a:pt x="59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2"/>
                  <a:pt x="54" y="105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5" y="119"/>
                </a:cubicBezTo>
                <a:cubicBezTo>
                  <a:pt x="55" y="124"/>
                  <a:pt x="49" y="124"/>
                  <a:pt x="49" y="124"/>
                </a:cubicBezTo>
                <a:cubicBezTo>
                  <a:pt x="49" y="124"/>
                  <a:pt x="44" y="125"/>
                  <a:pt x="44" y="129"/>
                </a:cubicBezTo>
                <a:cubicBezTo>
                  <a:pt x="44" y="129"/>
                  <a:pt x="43" y="134"/>
                  <a:pt x="49" y="134"/>
                </a:cubicBezTo>
                <a:cubicBezTo>
                  <a:pt x="57" y="134"/>
                  <a:pt x="80" y="134"/>
                  <a:pt x="80" y="134"/>
                </a:cubicBezTo>
                <a:cubicBezTo>
                  <a:pt x="85" y="134"/>
                  <a:pt x="86" y="129"/>
                  <a:pt x="86" y="129"/>
                </a:cubicBezTo>
                <a:cubicBezTo>
                  <a:pt x="86" y="129"/>
                  <a:pt x="86" y="124"/>
                  <a:pt x="80" y="124"/>
                </a:cubicBezTo>
                <a:cubicBezTo>
                  <a:pt x="75" y="124"/>
                  <a:pt x="75" y="118"/>
                  <a:pt x="75" y="118"/>
                </a:cubicBezTo>
                <a:cubicBezTo>
                  <a:pt x="75" y="118"/>
                  <a:pt x="70" y="119"/>
                  <a:pt x="70" y="114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0" y="108"/>
                  <a:pt x="75" y="109"/>
                  <a:pt x="75" y="105"/>
                </a:cubicBezTo>
                <a:cubicBezTo>
                  <a:pt x="75" y="102"/>
                  <a:pt x="70" y="103"/>
                  <a:pt x="70" y="103"/>
                </a:cubicBezTo>
                <a:cubicBezTo>
                  <a:pt x="70" y="97"/>
                  <a:pt x="70" y="97"/>
                  <a:pt x="70" y="97"/>
                </a:cubicBezTo>
                <a:cubicBezTo>
                  <a:pt x="75" y="97"/>
                  <a:pt x="79" y="95"/>
                  <a:pt x="83" y="92"/>
                </a:cubicBezTo>
                <a:close/>
                <a:moveTo>
                  <a:pt x="102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3" y="16"/>
                  <a:pt x="113" y="16"/>
                </a:cubicBezTo>
                <a:cubicBezTo>
                  <a:pt x="118" y="16"/>
                  <a:pt x="118" y="21"/>
                  <a:pt x="118" y="21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18" y="26"/>
                  <a:pt x="116" y="47"/>
                  <a:pt x="91" y="71"/>
                </a:cubicBezTo>
                <a:cubicBezTo>
                  <a:pt x="97" y="61"/>
                  <a:pt x="102" y="38"/>
                  <a:pt x="102" y="21"/>
                </a:cubicBezTo>
                <a:close/>
                <a:moveTo>
                  <a:pt x="37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6"/>
                  <a:pt x="15" y="16"/>
                </a:cubicBezTo>
                <a:cubicBezTo>
                  <a:pt x="15" y="16"/>
                  <a:pt x="15" y="22"/>
                  <a:pt x="21" y="22"/>
                </a:cubicBezTo>
                <a:cubicBezTo>
                  <a:pt x="21" y="22"/>
                  <a:pt x="25" y="22"/>
                  <a:pt x="26" y="22"/>
                </a:cubicBezTo>
                <a:cubicBezTo>
                  <a:pt x="26" y="39"/>
                  <a:pt x="31" y="62"/>
                  <a:pt x="37" y="72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Freeform 54"/>
          <p:cNvSpPr>
            <a:spLocks noEditPoints="1"/>
          </p:cNvSpPr>
          <p:nvPr/>
        </p:nvSpPr>
        <p:spPr bwMode="auto">
          <a:xfrm>
            <a:off x="5185389" y="2805863"/>
            <a:ext cx="649646" cy="670603"/>
          </a:xfrm>
          <a:custGeom>
            <a:avLst/>
            <a:gdLst>
              <a:gd name="T0" fmla="*/ 83 w 130"/>
              <a:gd name="T1" fmla="*/ 92 h 134"/>
              <a:gd name="T2" fmla="*/ 128 w 130"/>
              <a:gd name="T3" fmla="*/ 26 h 134"/>
              <a:gd name="T4" fmla="*/ 128 w 130"/>
              <a:gd name="T5" fmla="*/ 21 h 134"/>
              <a:gd name="T6" fmla="*/ 118 w 130"/>
              <a:gd name="T7" fmla="*/ 10 h 134"/>
              <a:gd name="T8" fmla="*/ 112 w 130"/>
              <a:gd name="T9" fmla="*/ 10 h 134"/>
              <a:gd name="T10" fmla="*/ 107 w 130"/>
              <a:gd name="T11" fmla="*/ 15 h 134"/>
              <a:gd name="T12" fmla="*/ 101 w 130"/>
              <a:gd name="T13" fmla="*/ 16 h 134"/>
              <a:gd name="T14" fmla="*/ 102 w 130"/>
              <a:gd name="T15" fmla="*/ 0 h 134"/>
              <a:gd name="T16" fmla="*/ 28 w 130"/>
              <a:gd name="T17" fmla="*/ 0 h 134"/>
              <a:gd name="T18" fmla="*/ 28 w 130"/>
              <a:gd name="T19" fmla="*/ 16 h 134"/>
              <a:gd name="T20" fmla="*/ 23 w 130"/>
              <a:gd name="T21" fmla="*/ 15 h 134"/>
              <a:gd name="T22" fmla="*/ 18 w 130"/>
              <a:gd name="T23" fmla="*/ 10 h 134"/>
              <a:gd name="T24" fmla="*/ 12 w 130"/>
              <a:gd name="T25" fmla="*/ 10 h 134"/>
              <a:gd name="T26" fmla="*/ 1 w 130"/>
              <a:gd name="T27" fmla="*/ 21 h 134"/>
              <a:gd name="T28" fmla="*/ 1 w 130"/>
              <a:gd name="T29" fmla="*/ 26 h 134"/>
              <a:gd name="T30" fmla="*/ 47 w 130"/>
              <a:gd name="T31" fmla="*/ 92 h 134"/>
              <a:gd name="T32" fmla="*/ 59 w 130"/>
              <a:gd name="T33" fmla="*/ 97 h 134"/>
              <a:gd name="T34" fmla="*/ 59 w 130"/>
              <a:gd name="T35" fmla="*/ 103 h 134"/>
              <a:gd name="T36" fmla="*/ 54 w 130"/>
              <a:gd name="T37" fmla="*/ 105 h 134"/>
              <a:gd name="T38" fmla="*/ 59 w 130"/>
              <a:gd name="T39" fmla="*/ 108 h 134"/>
              <a:gd name="T40" fmla="*/ 59 w 130"/>
              <a:gd name="T41" fmla="*/ 114 h 134"/>
              <a:gd name="T42" fmla="*/ 55 w 130"/>
              <a:gd name="T43" fmla="*/ 119 h 134"/>
              <a:gd name="T44" fmla="*/ 49 w 130"/>
              <a:gd name="T45" fmla="*/ 124 h 134"/>
              <a:gd name="T46" fmla="*/ 44 w 130"/>
              <a:gd name="T47" fmla="*/ 129 h 134"/>
              <a:gd name="T48" fmla="*/ 49 w 130"/>
              <a:gd name="T49" fmla="*/ 134 h 134"/>
              <a:gd name="T50" fmla="*/ 80 w 130"/>
              <a:gd name="T51" fmla="*/ 134 h 134"/>
              <a:gd name="T52" fmla="*/ 86 w 130"/>
              <a:gd name="T53" fmla="*/ 129 h 134"/>
              <a:gd name="T54" fmla="*/ 80 w 130"/>
              <a:gd name="T55" fmla="*/ 124 h 134"/>
              <a:gd name="T56" fmla="*/ 75 w 130"/>
              <a:gd name="T57" fmla="*/ 118 h 134"/>
              <a:gd name="T58" fmla="*/ 70 w 130"/>
              <a:gd name="T59" fmla="*/ 114 h 134"/>
              <a:gd name="T60" fmla="*/ 70 w 130"/>
              <a:gd name="T61" fmla="*/ 108 h 134"/>
              <a:gd name="T62" fmla="*/ 75 w 130"/>
              <a:gd name="T63" fmla="*/ 105 h 134"/>
              <a:gd name="T64" fmla="*/ 70 w 130"/>
              <a:gd name="T65" fmla="*/ 103 h 134"/>
              <a:gd name="T66" fmla="*/ 70 w 130"/>
              <a:gd name="T67" fmla="*/ 97 h 134"/>
              <a:gd name="T68" fmla="*/ 83 w 130"/>
              <a:gd name="T69" fmla="*/ 92 h 134"/>
              <a:gd name="T70" fmla="*/ 102 w 130"/>
              <a:gd name="T71" fmla="*/ 21 h 134"/>
              <a:gd name="T72" fmla="*/ 107 w 130"/>
              <a:gd name="T73" fmla="*/ 21 h 134"/>
              <a:gd name="T74" fmla="*/ 113 w 130"/>
              <a:gd name="T75" fmla="*/ 16 h 134"/>
              <a:gd name="T76" fmla="*/ 118 w 130"/>
              <a:gd name="T77" fmla="*/ 21 h 134"/>
              <a:gd name="T78" fmla="*/ 118 w 130"/>
              <a:gd name="T79" fmla="*/ 26 h 134"/>
              <a:gd name="T80" fmla="*/ 91 w 130"/>
              <a:gd name="T81" fmla="*/ 71 h 134"/>
              <a:gd name="T82" fmla="*/ 102 w 130"/>
              <a:gd name="T83" fmla="*/ 21 h 134"/>
              <a:gd name="T84" fmla="*/ 37 w 130"/>
              <a:gd name="T85" fmla="*/ 72 h 134"/>
              <a:gd name="T86" fmla="*/ 10 w 130"/>
              <a:gd name="T87" fmla="*/ 27 h 134"/>
              <a:gd name="T88" fmla="*/ 10 w 130"/>
              <a:gd name="T89" fmla="*/ 22 h 134"/>
              <a:gd name="T90" fmla="*/ 15 w 130"/>
              <a:gd name="T91" fmla="*/ 16 h 134"/>
              <a:gd name="T92" fmla="*/ 21 w 130"/>
              <a:gd name="T93" fmla="*/ 22 h 134"/>
              <a:gd name="T94" fmla="*/ 26 w 130"/>
              <a:gd name="T95" fmla="*/ 22 h 134"/>
              <a:gd name="T96" fmla="*/ 37 w 130"/>
              <a:gd name="T97" fmla="*/ 7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0" h="134">
                <a:moveTo>
                  <a:pt x="83" y="92"/>
                </a:moveTo>
                <a:cubicBezTo>
                  <a:pt x="130" y="63"/>
                  <a:pt x="128" y="26"/>
                  <a:pt x="128" y="26"/>
                </a:cubicBezTo>
                <a:cubicBezTo>
                  <a:pt x="128" y="21"/>
                  <a:pt x="128" y="21"/>
                  <a:pt x="128" y="21"/>
                </a:cubicBezTo>
                <a:cubicBezTo>
                  <a:pt x="128" y="21"/>
                  <a:pt x="128" y="10"/>
                  <a:pt x="118" y="10"/>
                </a:cubicBezTo>
                <a:cubicBezTo>
                  <a:pt x="115" y="10"/>
                  <a:pt x="112" y="10"/>
                  <a:pt x="112" y="10"/>
                </a:cubicBezTo>
                <a:cubicBezTo>
                  <a:pt x="107" y="10"/>
                  <a:pt x="107" y="15"/>
                  <a:pt x="107" y="15"/>
                </a:cubicBezTo>
                <a:cubicBezTo>
                  <a:pt x="107" y="15"/>
                  <a:pt x="105" y="16"/>
                  <a:pt x="101" y="16"/>
                </a:cubicBezTo>
                <a:cubicBezTo>
                  <a:pt x="101" y="12"/>
                  <a:pt x="102" y="0"/>
                  <a:pt x="102" y="0"/>
                </a:cubicBezTo>
                <a:cubicBezTo>
                  <a:pt x="56" y="6"/>
                  <a:pt x="28" y="0"/>
                  <a:pt x="28" y="0"/>
                </a:cubicBezTo>
                <a:cubicBezTo>
                  <a:pt x="28" y="16"/>
                  <a:pt x="28" y="16"/>
                  <a:pt x="28" y="16"/>
                </a:cubicBezTo>
                <a:cubicBezTo>
                  <a:pt x="24" y="16"/>
                  <a:pt x="23" y="15"/>
                  <a:pt x="23" y="15"/>
                </a:cubicBezTo>
                <a:cubicBezTo>
                  <a:pt x="23" y="15"/>
                  <a:pt x="22" y="10"/>
                  <a:pt x="18" y="10"/>
                </a:cubicBezTo>
                <a:cubicBezTo>
                  <a:pt x="18" y="10"/>
                  <a:pt x="15" y="10"/>
                  <a:pt x="12" y="10"/>
                </a:cubicBezTo>
                <a:cubicBezTo>
                  <a:pt x="2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7" y="92"/>
                </a:cubicBezTo>
                <a:cubicBezTo>
                  <a:pt x="47" y="92"/>
                  <a:pt x="52" y="97"/>
                  <a:pt x="59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2"/>
                  <a:pt x="54" y="105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5" y="119"/>
                </a:cubicBezTo>
                <a:cubicBezTo>
                  <a:pt x="55" y="124"/>
                  <a:pt x="49" y="124"/>
                  <a:pt x="49" y="124"/>
                </a:cubicBezTo>
                <a:cubicBezTo>
                  <a:pt x="49" y="124"/>
                  <a:pt x="44" y="125"/>
                  <a:pt x="44" y="129"/>
                </a:cubicBezTo>
                <a:cubicBezTo>
                  <a:pt x="44" y="129"/>
                  <a:pt x="43" y="134"/>
                  <a:pt x="49" y="134"/>
                </a:cubicBezTo>
                <a:cubicBezTo>
                  <a:pt x="57" y="134"/>
                  <a:pt x="80" y="134"/>
                  <a:pt x="80" y="134"/>
                </a:cubicBezTo>
                <a:cubicBezTo>
                  <a:pt x="85" y="134"/>
                  <a:pt x="86" y="129"/>
                  <a:pt x="86" y="129"/>
                </a:cubicBezTo>
                <a:cubicBezTo>
                  <a:pt x="86" y="129"/>
                  <a:pt x="86" y="124"/>
                  <a:pt x="80" y="124"/>
                </a:cubicBezTo>
                <a:cubicBezTo>
                  <a:pt x="75" y="124"/>
                  <a:pt x="75" y="118"/>
                  <a:pt x="75" y="118"/>
                </a:cubicBezTo>
                <a:cubicBezTo>
                  <a:pt x="75" y="118"/>
                  <a:pt x="70" y="119"/>
                  <a:pt x="70" y="114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0" y="108"/>
                  <a:pt x="75" y="109"/>
                  <a:pt x="75" y="105"/>
                </a:cubicBezTo>
                <a:cubicBezTo>
                  <a:pt x="75" y="102"/>
                  <a:pt x="70" y="103"/>
                  <a:pt x="70" y="103"/>
                </a:cubicBezTo>
                <a:cubicBezTo>
                  <a:pt x="70" y="97"/>
                  <a:pt x="70" y="97"/>
                  <a:pt x="70" y="97"/>
                </a:cubicBezTo>
                <a:cubicBezTo>
                  <a:pt x="75" y="97"/>
                  <a:pt x="79" y="95"/>
                  <a:pt x="83" y="92"/>
                </a:cubicBezTo>
                <a:close/>
                <a:moveTo>
                  <a:pt x="102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3" y="16"/>
                  <a:pt x="113" y="16"/>
                </a:cubicBezTo>
                <a:cubicBezTo>
                  <a:pt x="118" y="16"/>
                  <a:pt x="118" y="21"/>
                  <a:pt x="118" y="21"/>
                </a:cubicBezTo>
                <a:cubicBezTo>
                  <a:pt x="118" y="26"/>
                  <a:pt x="118" y="26"/>
                  <a:pt x="118" y="26"/>
                </a:cubicBezTo>
                <a:cubicBezTo>
                  <a:pt x="118" y="26"/>
                  <a:pt x="116" y="47"/>
                  <a:pt x="91" y="71"/>
                </a:cubicBezTo>
                <a:cubicBezTo>
                  <a:pt x="97" y="61"/>
                  <a:pt x="102" y="38"/>
                  <a:pt x="102" y="21"/>
                </a:cubicBezTo>
                <a:close/>
                <a:moveTo>
                  <a:pt x="37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6"/>
                  <a:pt x="15" y="16"/>
                </a:cubicBezTo>
                <a:cubicBezTo>
                  <a:pt x="15" y="16"/>
                  <a:pt x="15" y="22"/>
                  <a:pt x="21" y="22"/>
                </a:cubicBezTo>
                <a:cubicBezTo>
                  <a:pt x="21" y="22"/>
                  <a:pt x="25" y="22"/>
                  <a:pt x="26" y="22"/>
                </a:cubicBezTo>
                <a:cubicBezTo>
                  <a:pt x="26" y="39"/>
                  <a:pt x="31" y="62"/>
                  <a:pt x="37" y="72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176010" y="2965106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176010" y="3180371"/>
            <a:ext cx="261556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29189" y="2965106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6715" y="3180371"/>
            <a:ext cx="261556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675221" y="1284420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323273" y="1499685"/>
            <a:ext cx="261556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</p:spTree>
  </p:cSld>
  <p:clrMapOvr>
    <a:masterClrMapping/>
  </p:clrMapOvr>
  <p:transition advTm="14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34" grpId="0"/>
      <p:bldP spid="35" grpId="0"/>
      <p:bldP spid="12" grpId="0"/>
      <p:bldP spid="13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工作经验总结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45" name="MH_Title_1"/>
          <p:cNvSpPr/>
          <p:nvPr/>
        </p:nvSpPr>
        <p:spPr>
          <a:xfrm>
            <a:off x="3810476" y="2674594"/>
            <a:ext cx="1377791" cy="1597819"/>
          </a:xfrm>
          <a:custGeom>
            <a:avLst/>
            <a:gdLst/>
            <a:ahLst/>
            <a:cxnLst/>
            <a:rect l="l" t="t" r="r" b="b"/>
            <a:pathLst>
              <a:path w="3240360" h="3757972">
                <a:moveTo>
                  <a:pt x="1620180" y="0"/>
                </a:moveTo>
                <a:cubicBezTo>
                  <a:pt x="2514981" y="0"/>
                  <a:pt x="3240360" y="725379"/>
                  <a:pt x="3240360" y="1620180"/>
                </a:cubicBezTo>
                <a:cubicBezTo>
                  <a:pt x="3240360" y="2212023"/>
                  <a:pt x="2923020" y="2729746"/>
                  <a:pt x="2448272" y="3010903"/>
                </a:cubicBezTo>
                <a:lnTo>
                  <a:pt x="2448272" y="3511913"/>
                </a:lnTo>
                <a:cubicBezTo>
                  <a:pt x="2448272" y="3647808"/>
                  <a:pt x="2338108" y="3757972"/>
                  <a:pt x="2202213" y="3757972"/>
                </a:cubicBezTo>
                <a:lnTo>
                  <a:pt x="1038147" y="3757972"/>
                </a:lnTo>
                <a:cubicBezTo>
                  <a:pt x="902252" y="3757972"/>
                  <a:pt x="792088" y="3647808"/>
                  <a:pt x="792088" y="3511913"/>
                </a:cubicBezTo>
                <a:lnTo>
                  <a:pt x="792088" y="3010903"/>
                </a:lnTo>
                <a:cubicBezTo>
                  <a:pt x="317340" y="2729746"/>
                  <a:pt x="0" y="2212023"/>
                  <a:pt x="0" y="1620180"/>
                </a:cubicBezTo>
                <a:cubicBezTo>
                  <a:pt x="0" y="725379"/>
                  <a:pt x="725379" y="0"/>
                  <a:pt x="1620180" y="0"/>
                </a:cubicBezTo>
                <a:close/>
              </a:path>
            </a:pathLst>
          </a:custGeom>
          <a:noFill/>
          <a:ln w="203200" cap="flat" cmpd="sng" algn="ctr">
            <a:solidFill>
              <a:srgbClr val="597255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normAutofit/>
          </a:bodyPr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i="0" u="none" strike="noStrike" kern="0" cap="none" spc="0" normalizeH="0" baseline="0" noProof="0" dirty="0">
                <a:ln>
                  <a:noFill/>
                </a:ln>
                <a:solidFill>
                  <a:srgbClr val="216B4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关键词</a:t>
            </a:r>
          </a:p>
        </p:txBody>
      </p:sp>
      <p:sp>
        <p:nvSpPr>
          <p:cNvPr id="46" name="MH_Other_1"/>
          <p:cNvSpPr/>
          <p:nvPr/>
        </p:nvSpPr>
        <p:spPr>
          <a:xfrm>
            <a:off x="4183380" y="4399095"/>
            <a:ext cx="643890" cy="133350"/>
          </a:xfrm>
          <a:prstGeom prst="roundRect">
            <a:avLst>
              <a:gd name="adj" fmla="val 50000"/>
            </a:avLst>
          </a:prstGeom>
          <a:solidFill>
            <a:srgbClr val="5972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7" name="MH_Other_2"/>
          <p:cNvSpPr/>
          <p:nvPr/>
        </p:nvSpPr>
        <p:spPr>
          <a:xfrm>
            <a:off x="4239101" y="4577213"/>
            <a:ext cx="532448" cy="134303"/>
          </a:xfrm>
          <a:prstGeom prst="roundRect">
            <a:avLst>
              <a:gd name="adj" fmla="val 50000"/>
            </a:avLst>
          </a:prstGeom>
          <a:solidFill>
            <a:srgbClr val="5972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8" name="MH_Other_3"/>
          <p:cNvSpPr/>
          <p:nvPr/>
        </p:nvSpPr>
        <p:spPr>
          <a:xfrm>
            <a:off x="4183380" y="4783905"/>
            <a:ext cx="643890" cy="133350"/>
          </a:xfrm>
          <a:prstGeom prst="roundRect">
            <a:avLst>
              <a:gd name="adj" fmla="val 50000"/>
            </a:avLst>
          </a:prstGeom>
          <a:solidFill>
            <a:srgbClr val="5972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9" name="MH_Other_4"/>
          <p:cNvSpPr/>
          <p:nvPr/>
        </p:nvSpPr>
        <p:spPr>
          <a:xfrm>
            <a:off x="4302443" y="4962975"/>
            <a:ext cx="405765" cy="100965"/>
          </a:xfrm>
          <a:prstGeom prst="roundRect">
            <a:avLst>
              <a:gd name="adj" fmla="val 50000"/>
            </a:avLst>
          </a:prstGeom>
          <a:solidFill>
            <a:srgbClr val="59725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TextBox 1210"/>
          <p:cNvSpPr/>
          <p:nvPr/>
        </p:nvSpPr>
        <p:spPr>
          <a:xfrm>
            <a:off x="440531" y="3186086"/>
            <a:ext cx="2086928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r">
              <a:lnSpc>
                <a:spcPct val="100000"/>
              </a:lnSpc>
            </a:pPr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2924" y="2102618"/>
            <a:ext cx="2417921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fontAlgn="auto">
              <a:lnSpc>
                <a:spcPct val="100000"/>
              </a:lnSpc>
            </a:pP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TextBox 1210"/>
          <p:cNvSpPr/>
          <p:nvPr/>
        </p:nvSpPr>
        <p:spPr>
          <a:xfrm>
            <a:off x="863918" y="1892591"/>
            <a:ext cx="2086928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r">
              <a:lnSpc>
                <a:spcPct val="100000"/>
              </a:lnSpc>
            </a:pPr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48501" y="1361096"/>
            <a:ext cx="2417921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</a:pP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83605" y="2094998"/>
            <a:ext cx="2417921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TextBox 1210"/>
          <p:cNvSpPr/>
          <p:nvPr/>
        </p:nvSpPr>
        <p:spPr>
          <a:xfrm>
            <a:off x="5983605" y="1884971"/>
            <a:ext cx="2086928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573679" y="3254666"/>
            <a:ext cx="2417921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TextBox 1210"/>
          <p:cNvSpPr/>
          <p:nvPr/>
        </p:nvSpPr>
        <p:spPr>
          <a:xfrm>
            <a:off x="6573679" y="3044640"/>
            <a:ext cx="2086928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l">
              <a:lnSpc>
                <a:spcPct val="100000"/>
              </a:lnSpc>
            </a:pPr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711768" y="3148463"/>
            <a:ext cx="503873" cy="505301"/>
            <a:chOff x="5202" y="5131"/>
            <a:chExt cx="1058" cy="1061"/>
          </a:xfrm>
        </p:grpSpPr>
        <p:sp>
          <p:nvSpPr>
            <p:cNvPr id="175117" name="Freeform 12"/>
            <p:cNvSpPr/>
            <p:nvPr/>
          </p:nvSpPr>
          <p:spPr>
            <a:xfrm>
              <a:off x="5202" y="5131"/>
              <a:ext cx="1058" cy="1061"/>
            </a:xfrm>
            <a:custGeom>
              <a:avLst/>
              <a:gdLst>
                <a:gd name="txL" fmla="*/ 0 w 271"/>
                <a:gd name="txT" fmla="*/ 0 h 271"/>
                <a:gd name="txR" fmla="*/ 271 w 271"/>
                <a:gd name="txB" fmla="*/ 271 h 271"/>
              </a:gdLst>
              <a:ahLst/>
              <a:cxnLst>
                <a:cxn ang="0">
                  <a:pos x="104722" y="74794"/>
                </a:cxn>
                <a:cxn ang="0">
                  <a:pos x="406465" y="103287"/>
                </a:cxn>
                <a:cxn ang="0">
                  <a:pos x="378066" y="406025"/>
                </a:cxn>
                <a:cxn ang="0">
                  <a:pos x="76323" y="377532"/>
                </a:cxn>
                <a:cxn ang="0">
                  <a:pos x="104722" y="74794"/>
                </a:cxn>
              </a:cxnLst>
              <a:rect l="txL" t="txT" r="txR" b="txB"/>
              <a:pathLst>
                <a:path w="271" h="271">
                  <a:moveTo>
                    <a:pt x="59" y="42"/>
                  </a:moveTo>
                  <a:cubicBezTo>
                    <a:pt x="110" y="0"/>
                    <a:pt x="186" y="7"/>
                    <a:pt x="229" y="58"/>
                  </a:cubicBezTo>
                  <a:cubicBezTo>
                    <a:pt x="271" y="110"/>
                    <a:pt x="264" y="186"/>
                    <a:pt x="213" y="228"/>
                  </a:cubicBezTo>
                  <a:cubicBezTo>
                    <a:pt x="161" y="271"/>
                    <a:pt x="85" y="264"/>
                    <a:pt x="43" y="212"/>
                  </a:cubicBezTo>
                  <a:cubicBezTo>
                    <a:pt x="0" y="161"/>
                    <a:pt x="7" y="85"/>
                    <a:pt x="59" y="42"/>
                  </a:cubicBezTo>
                  <a:close/>
                </a:path>
              </a:pathLst>
            </a:custGeom>
            <a:solidFill>
              <a:srgbClr val="597255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148" name="Freeform 43"/>
            <p:cNvSpPr/>
            <p:nvPr/>
          </p:nvSpPr>
          <p:spPr>
            <a:xfrm>
              <a:off x="5439" y="5396"/>
              <a:ext cx="628" cy="562"/>
            </a:xfrm>
            <a:custGeom>
              <a:avLst/>
              <a:gdLst>
                <a:gd name="txL" fmla="*/ 0 w 161"/>
                <a:gd name="txT" fmla="*/ 0 h 144"/>
                <a:gd name="txR" fmla="*/ 161 w 161"/>
                <a:gd name="txB" fmla="*/ 144 h 144"/>
              </a:gdLst>
              <a:ahLst/>
              <a:cxnLst>
                <a:cxn ang="0">
                  <a:pos x="141988" y="55022"/>
                </a:cxn>
                <a:cxn ang="0">
                  <a:pos x="70994" y="1775"/>
                </a:cxn>
                <a:cxn ang="0">
                  <a:pos x="5325" y="88746"/>
                </a:cxn>
                <a:cxn ang="0">
                  <a:pos x="140213" y="255588"/>
                </a:cxn>
                <a:cxn ang="0">
                  <a:pos x="280425" y="90521"/>
                </a:cxn>
                <a:cxn ang="0">
                  <a:pos x="214756" y="3550"/>
                </a:cxn>
                <a:cxn ang="0">
                  <a:pos x="141988" y="55022"/>
                </a:cxn>
              </a:cxnLst>
              <a:rect l="txL" t="txT" r="txR" b="txB"/>
              <a:pathLst>
                <a:path w="161" h="144">
                  <a:moveTo>
                    <a:pt x="80" y="31"/>
                  </a:moveTo>
                  <a:cubicBezTo>
                    <a:pt x="73" y="11"/>
                    <a:pt x="60" y="0"/>
                    <a:pt x="40" y="1"/>
                  </a:cubicBezTo>
                  <a:cubicBezTo>
                    <a:pt x="11" y="3"/>
                    <a:pt x="0" y="23"/>
                    <a:pt x="3" y="50"/>
                  </a:cubicBezTo>
                  <a:cubicBezTo>
                    <a:pt x="6" y="83"/>
                    <a:pt x="49" y="103"/>
                    <a:pt x="79" y="144"/>
                  </a:cubicBezTo>
                  <a:cubicBezTo>
                    <a:pt x="110" y="103"/>
                    <a:pt x="154" y="84"/>
                    <a:pt x="158" y="51"/>
                  </a:cubicBezTo>
                  <a:cubicBezTo>
                    <a:pt x="161" y="24"/>
                    <a:pt x="150" y="4"/>
                    <a:pt x="121" y="2"/>
                  </a:cubicBezTo>
                  <a:cubicBezTo>
                    <a:pt x="101" y="0"/>
                    <a:pt x="89" y="11"/>
                    <a:pt x="80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67876" y="3169894"/>
            <a:ext cx="506730" cy="506730"/>
            <a:chOff x="9978" y="7833"/>
            <a:chExt cx="1064" cy="1064"/>
          </a:xfrm>
        </p:grpSpPr>
        <p:sp>
          <p:nvSpPr>
            <p:cNvPr id="175123" name="Freeform 18"/>
            <p:cNvSpPr/>
            <p:nvPr/>
          </p:nvSpPr>
          <p:spPr>
            <a:xfrm>
              <a:off x="9978" y="7833"/>
              <a:ext cx="1065" cy="1065"/>
            </a:xfrm>
            <a:custGeom>
              <a:avLst/>
              <a:gdLst>
                <a:gd name="txL" fmla="*/ 0 w 273"/>
                <a:gd name="txT" fmla="*/ 0 h 273"/>
                <a:gd name="txR" fmla="*/ 273 w 273"/>
                <a:gd name="txB" fmla="*/ 273 h 273"/>
              </a:gdLst>
              <a:ahLst/>
              <a:cxnLst>
                <a:cxn ang="0">
                  <a:pos x="168490" y="443396"/>
                </a:cxn>
                <a:cxn ang="0">
                  <a:pos x="40792" y="168490"/>
                </a:cxn>
                <a:cxn ang="0">
                  <a:pos x="317471" y="40792"/>
                </a:cxn>
                <a:cxn ang="0">
                  <a:pos x="443396" y="317471"/>
                </a:cxn>
                <a:cxn ang="0">
                  <a:pos x="168490" y="443396"/>
                </a:cxn>
              </a:cxnLst>
              <a:rect l="txL" t="txT" r="txR" b="txB"/>
              <a:pathLst>
                <a:path w="273" h="273">
                  <a:moveTo>
                    <a:pt x="95" y="250"/>
                  </a:moveTo>
                  <a:cubicBezTo>
                    <a:pt x="32" y="227"/>
                    <a:pt x="0" y="157"/>
                    <a:pt x="23" y="95"/>
                  </a:cubicBezTo>
                  <a:cubicBezTo>
                    <a:pt x="47" y="32"/>
                    <a:pt x="116" y="0"/>
                    <a:pt x="179" y="23"/>
                  </a:cubicBezTo>
                  <a:cubicBezTo>
                    <a:pt x="241" y="47"/>
                    <a:pt x="273" y="116"/>
                    <a:pt x="250" y="179"/>
                  </a:cubicBezTo>
                  <a:cubicBezTo>
                    <a:pt x="227" y="241"/>
                    <a:pt x="157" y="273"/>
                    <a:pt x="95" y="250"/>
                  </a:cubicBezTo>
                  <a:close/>
                </a:path>
              </a:pathLst>
            </a:custGeom>
            <a:solidFill>
              <a:srgbClr val="597255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158" name="Freeform 53"/>
            <p:cNvSpPr/>
            <p:nvPr/>
          </p:nvSpPr>
          <p:spPr>
            <a:xfrm>
              <a:off x="10251" y="8102"/>
              <a:ext cx="478" cy="321"/>
            </a:xfrm>
            <a:custGeom>
              <a:avLst/>
              <a:gdLst>
                <a:gd name="txL" fmla="*/ 0 w 123"/>
                <a:gd name="txT" fmla="*/ 0 h 82"/>
                <a:gd name="txR" fmla="*/ 123 w 123"/>
                <a:gd name="txB" fmla="*/ 82 h 82"/>
              </a:gdLst>
              <a:ahLst/>
              <a:cxnLst>
                <a:cxn ang="0">
                  <a:pos x="205111" y="46309"/>
                </a:cxn>
                <a:cxn ang="0">
                  <a:pos x="38900" y="46309"/>
                </a:cxn>
                <a:cxn ang="0">
                  <a:pos x="5305" y="146050"/>
                </a:cxn>
                <a:cxn ang="0">
                  <a:pos x="31828" y="94398"/>
                </a:cxn>
                <a:cxn ang="0">
                  <a:pos x="166210" y="85493"/>
                </a:cxn>
                <a:cxn ang="0">
                  <a:pos x="152065" y="99741"/>
                </a:cxn>
                <a:cxn ang="0">
                  <a:pos x="217488" y="99741"/>
                </a:cxn>
                <a:cxn ang="0">
                  <a:pos x="217488" y="32060"/>
                </a:cxn>
                <a:cxn ang="0">
                  <a:pos x="205111" y="46309"/>
                </a:cxn>
              </a:cxnLst>
              <a:rect l="txL" t="txT" r="txR" b="txB"/>
              <a:pathLst>
                <a:path w="123" h="82">
                  <a:moveTo>
                    <a:pt x="116" y="26"/>
                  </a:moveTo>
                  <a:cubicBezTo>
                    <a:pt x="90" y="0"/>
                    <a:pt x="48" y="0"/>
                    <a:pt x="22" y="26"/>
                  </a:cubicBezTo>
                  <a:cubicBezTo>
                    <a:pt x="7" y="41"/>
                    <a:pt x="0" y="62"/>
                    <a:pt x="3" y="82"/>
                  </a:cubicBezTo>
                  <a:cubicBezTo>
                    <a:pt x="5" y="71"/>
                    <a:pt x="10" y="61"/>
                    <a:pt x="18" y="53"/>
                  </a:cubicBezTo>
                  <a:cubicBezTo>
                    <a:pt x="39" y="33"/>
                    <a:pt x="71" y="31"/>
                    <a:pt x="94" y="48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23" y="18"/>
                    <a:pt x="123" y="18"/>
                    <a:pt x="123" y="18"/>
                  </a:cubicBezTo>
                  <a:lnTo>
                    <a:pt x="116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159" name="Freeform 54"/>
            <p:cNvSpPr/>
            <p:nvPr/>
          </p:nvSpPr>
          <p:spPr>
            <a:xfrm>
              <a:off x="10303" y="8357"/>
              <a:ext cx="478" cy="318"/>
            </a:xfrm>
            <a:custGeom>
              <a:avLst/>
              <a:gdLst>
                <a:gd name="txL" fmla="*/ 0 w 123"/>
                <a:gd name="txT" fmla="*/ 0 h 81"/>
                <a:gd name="txR" fmla="*/ 123 w 123"/>
                <a:gd name="txB" fmla="*/ 81 h 81"/>
              </a:gdLst>
              <a:ahLst/>
              <a:cxnLst>
                <a:cxn ang="0">
                  <a:pos x="14145" y="98092"/>
                </a:cxn>
                <a:cxn ang="0">
                  <a:pos x="180355" y="98092"/>
                </a:cxn>
                <a:cxn ang="0">
                  <a:pos x="213951" y="0"/>
                </a:cxn>
                <a:cxn ang="0">
                  <a:pos x="185660" y="49938"/>
                </a:cxn>
                <a:cxn ang="0">
                  <a:pos x="53046" y="58855"/>
                </a:cxn>
                <a:cxn ang="0">
                  <a:pos x="67191" y="44587"/>
                </a:cxn>
                <a:cxn ang="0">
                  <a:pos x="0" y="44587"/>
                </a:cxn>
                <a:cxn ang="0">
                  <a:pos x="0" y="112360"/>
                </a:cxn>
                <a:cxn ang="0">
                  <a:pos x="14145" y="98092"/>
                </a:cxn>
              </a:cxnLst>
              <a:rect l="txL" t="txT" r="txR" b="txB"/>
              <a:pathLst>
                <a:path w="123" h="81">
                  <a:moveTo>
                    <a:pt x="8" y="55"/>
                  </a:moveTo>
                  <a:cubicBezTo>
                    <a:pt x="34" y="81"/>
                    <a:pt x="76" y="81"/>
                    <a:pt x="102" y="55"/>
                  </a:cubicBezTo>
                  <a:cubicBezTo>
                    <a:pt x="117" y="40"/>
                    <a:pt x="123" y="19"/>
                    <a:pt x="121" y="0"/>
                  </a:cubicBezTo>
                  <a:cubicBezTo>
                    <a:pt x="118" y="10"/>
                    <a:pt x="113" y="20"/>
                    <a:pt x="105" y="28"/>
                  </a:cubicBezTo>
                  <a:cubicBezTo>
                    <a:pt x="85" y="48"/>
                    <a:pt x="52" y="50"/>
                    <a:pt x="30" y="33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63"/>
                    <a:pt x="0" y="63"/>
                    <a:pt x="0" y="63"/>
                  </a:cubicBezTo>
                  <a:lnTo>
                    <a:pt x="8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172426" y="1787816"/>
            <a:ext cx="504825" cy="501968"/>
            <a:chOff x="8470" y="2554"/>
            <a:chExt cx="1060" cy="1054"/>
          </a:xfrm>
        </p:grpSpPr>
        <p:sp>
          <p:nvSpPr>
            <p:cNvPr id="175113" name="Freeform 8"/>
            <p:cNvSpPr/>
            <p:nvPr/>
          </p:nvSpPr>
          <p:spPr>
            <a:xfrm>
              <a:off x="8470" y="2554"/>
              <a:ext cx="1061" cy="1054"/>
            </a:xfrm>
            <a:custGeom>
              <a:avLst/>
              <a:gdLst>
                <a:gd name="txL" fmla="*/ 0 w 271"/>
                <a:gd name="txT" fmla="*/ 0 h 271"/>
                <a:gd name="txR" fmla="*/ 271 w 271"/>
                <a:gd name="txB" fmla="*/ 271 h 271"/>
              </a:gdLst>
              <a:ahLst/>
              <a:cxnLst>
                <a:cxn ang="0">
                  <a:pos x="381094" y="77840"/>
                </a:cxn>
                <a:cxn ang="0">
                  <a:pos x="406025" y="378587"/>
                </a:cxn>
                <a:cxn ang="0">
                  <a:pos x="101506" y="403354"/>
                </a:cxn>
                <a:cxn ang="0">
                  <a:pos x="78356" y="100838"/>
                </a:cxn>
                <a:cxn ang="0">
                  <a:pos x="381094" y="77840"/>
                </a:cxn>
              </a:cxnLst>
              <a:rect l="txL" t="txT" r="txR" b="txB"/>
              <a:pathLst>
                <a:path w="271" h="271">
                  <a:moveTo>
                    <a:pt x="214" y="44"/>
                  </a:moveTo>
                  <a:cubicBezTo>
                    <a:pt x="265" y="87"/>
                    <a:pt x="271" y="163"/>
                    <a:pt x="228" y="214"/>
                  </a:cubicBezTo>
                  <a:cubicBezTo>
                    <a:pt x="184" y="265"/>
                    <a:pt x="108" y="271"/>
                    <a:pt x="57" y="228"/>
                  </a:cubicBezTo>
                  <a:cubicBezTo>
                    <a:pt x="7" y="184"/>
                    <a:pt x="0" y="108"/>
                    <a:pt x="44" y="57"/>
                  </a:cubicBezTo>
                  <a:cubicBezTo>
                    <a:pt x="87" y="7"/>
                    <a:pt x="163" y="0"/>
                    <a:pt x="214" y="44"/>
                  </a:cubicBezTo>
                  <a:close/>
                </a:path>
              </a:pathLst>
            </a:custGeom>
            <a:solidFill>
              <a:srgbClr val="597255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179" name="Freeform 87"/>
            <p:cNvSpPr>
              <a:spLocks noEditPoints="1"/>
            </p:cNvSpPr>
            <p:nvPr/>
          </p:nvSpPr>
          <p:spPr>
            <a:xfrm>
              <a:off x="8669" y="2847"/>
              <a:ext cx="712" cy="468"/>
            </a:xfrm>
            <a:custGeom>
              <a:avLst/>
              <a:gdLst>
                <a:gd name="txL" fmla="*/ 0 w 162"/>
                <a:gd name="txT" fmla="*/ 0 h 106"/>
                <a:gd name="txR" fmla="*/ 162 w 162"/>
                <a:gd name="txB" fmla="*/ 106 h 106"/>
              </a:gdLst>
              <a:ahLst/>
              <a:cxnLst>
                <a:cxn ang="0">
                  <a:pos x="323850" y="24082"/>
                </a:cxn>
                <a:cxn ang="0">
                  <a:pos x="173919" y="0"/>
                </a:cxn>
                <a:cxn ang="0">
                  <a:pos x="9995" y="24082"/>
                </a:cxn>
                <a:cxn ang="0">
                  <a:pos x="9995" y="110376"/>
                </a:cxn>
                <a:cxn ang="0">
                  <a:pos x="5997" y="120410"/>
                </a:cxn>
                <a:cxn ang="0">
                  <a:pos x="15993" y="132451"/>
                </a:cxn>
                <a:cxn ang="0">
                  <a:pos x="27987" y="120410"/>
                </a:cxn>
                <a:cxn ang="0">
                  <a:pos x="21990" y="110376"/>
                </a:cxn>
                <a:cxn ang="0">
                  <a:pos x="21990" y="56192"/>
                </a:cxn>
                <a:cxn ang="0">
                  <a:pos x="173919" y="78267"/>
                </a:cxn>
                <a:cxn ang="0">
                  <a:pos x="323850" y="54185"/>
                </a:cxn>
                <a:cxn ang="0">
                  <a:pos x="323850" y="24082"/>
                </a:cxn>
                <a:cxn ang="0">
                  <a:pos x="25988" y="136465"/>
                </a:cxn>
                <a:cxn ang="0">
                  <a:pos x="7996" y="136465"/>
                </a:cxn>
                <a:cxn ang="0">
                  <a:pos x="0" y="188643"/>
                </a:cxn>
                <a:cxn ang="0">
                  <a:pos x="5997" y="190650"/>
                </a:cxn>
                <a:cxn ang="0">
                  <a:pos x="7996" y="184629"/>
                </a:cxn>
                <a:cxn ang="0">
                  <a:pos x="7996" y="190650"/>
                </a:cxn>
                <a:cxn ang="0">
                  <a:pos x="17992" y="192657"/>
                </a:cxn>
                <a:cxn ang="0">
                  <a:pos x="19991" y="186636"/>
                </a:cxn>
                <a:cxn ang="0">
                  <a:pos x="21990" y="190650"/>
                </a:cxn>
                <a:cxn ang="0">
                  <a:pos x="23989" y="190650"/>
                </a:cxn>
                <a:cxn ang="0">
                  <a:pos x="25988" y="166568"/>
                </a:cxn>
                <a:cxn ang="0">
                  <a:pos x="27987" y="190650"/>
                </a:cxn>
                <a:cxn ang="0">
                  <a:pos x="33984" y="188643"/>
                </a:cxn>
                <a:cxn ang="0">
                  <a:pos x="25988" y="136465"/>
                </a:cxn>
                <a:cxn ang="0">
                  <a:pos x="59972" y="188643"/>
                </a:cxn>
                <a:cxn ang="0">
                  <a:pos x="59972" y="74253"/>
                </a:cxn>
                <a:cxn ang="0">
                  <a:pos x="173919" y="90308"/>
                </a:cxn>
                <a:cxn ang="0">
                  <a:pos x="281869" y="74253"/>
                </a:cxn>
                <a:cxn ang="0">
                  <a:pos x="281869" y="186636"/>
                </a:cxn>
                <a:cxn ang="0">
                  <a:pos x="171920" y="212725"/>
                </a:cxn>
                <a:cxn ang="0">
                  <a:pos x="59972" y="188643"/>
                </a:cxn>
              </a:cxnLst>
              <a:rect l="txL" t="txT" r="txR" b="txB"/>
              <a:pathLst>
                <a:path w="162" h="106">
                  <a:moveTo>
                    <a:pt x="162" y="12"/>
                  </a:moveTo>
                  <a:cubicBezTo>
                    <a:pt x="87" y="0"/>
                    <a:pt x="87" y="0"/>
                    <a:pt x="87" y="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27"/>
                    <a:pt x="5" y="41"/>
                    <a:pt x="5" y="55"/>
                  </a:cubicBezTo>
                  <a:cubicBezTo>
                    <a:pt x="4" y="56"/>
                    <a:pt x="3" y="58"/>
                    <a:pt x="3" y="60"/>
                  </a:cubicBezTo>
                  <a:cubicBezTo>
                    <a:pt x="3" y="63"/>
                    <a:pt x="5" y="66"/>
                    <a:pt x="8" y="66"/>
                  </a:cubicBezTo>
                  <a:cubicBezTo>
                    <a:pt x="12" y="66"/>
                    <a:pt x="14" y="63"/>
                    <a:pt x="14" y="60"/>
                  </a:cubicBezTo>
                  <a:cubicBezTo>
                    <a:pt x="14" y="58"/>
                    <a:pt x="13" y="56"/>
                    <a:pt x="11" y="55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2" y="12"/>
                    <a:pt x="162" y="12"/>
                    <a:pt x="162" y="12"/>
                  </a:cubicBezTo>
                  <a:close/>
                  <a:moveTo>
                    <a:pt x="13" y="68"/>
                  </a:moveTo>
                  <a:cubicBezTo>
                    <a:pt x="10" y="69"/>
                    <a:pt x="7" y="69"/>
                    <a:pt x="4" y="68"/>
                  </a:cubicBezTo>
                  <a:cubicBezTo>
                    <a:pt x="3" y="77"/>
                    <a:pt x="1" y="85"/>
                    <a:pt x="0" y="94"/>
                  </a:cubicBezTo>
                  <a:cubicBezTo>
                    <a:pt x="1" y="94"/>
                    <a:pt x="2" y="94"/>
                    <a:pt x="3" y="95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6" y="95"/>
                    <a:pt x="8" y="96"/>
                    <a:pt x="9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5" y="94"/>
                    <a:pt x="16" y="94"/>
                    <a:pt x="17" y="94"/>
                  </a:cubicBezTo>
                  <a:cubicBezTo>
                    <a:pt x="16" y="85"/>
                    <a:pt x="14" y="77"/>
                    <a:pt x="13" y="68"/>
                  </a:cubicBezTo>
                  <a:close/>
                  <a:moveTo>
                    <a:pt x="30" y="94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22" y="93"/>
                    <a:pt x="104" y="98"/>
                    <a:pt x="86" y="106"/>
                  </a:cubicBezTo>
                  <a:cubicBezTo>
                    <a:pt x="68" y="97"/>
                    <a:pt x="49" y="94"/>
                    <a:pt x="30" y="9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134678" y="2284545"/>
            <a:ext cx="450533" cy="452438"/>
            <a:chOff x="4704" y="4364"/>
            <a:chExt cx="946" cy="950"/>
          </a:xfrm>
        </p:grpSpPr>
        <p:sp>
          <p:nvSpPr>
            <p:cNvPr id="175115" name="Freeform 10"/>
            <p:cNvSpPr/>
            <p:nvPr/>
          </p:nvSpPr>
          <p:spPr>
            <a:xfrm>
              <a:off x="4704" y="4364"/>
              <a:ext cx="946" cy="950"/>
            </a:xfrm>
            <a:custGeom>
              <a:avLst/>
              <a:gdLst>
                <a:gd name="txL" fmla="*/ 0 w 242"/>
                <a:gd name="txT" fmla="*/ 0 h 243"/>
                <a:gd name="txR" fmla="*/ 242 w 242"/>
                <a:gd name="txB" fmla="*/ 243 h 243"/>
              </a:gdLst>
              <a:ahLst/>
              <a:cxnLst>
                <a:cxn ang="0">
                  <a:pos x="216884" y="1777"/>
                </a:cxn>
                <a:cxn ang="0">
                  <a:pos x="430213" y="216788"/>
                </a:cxn>
                <a:cxn ang="0">
                  <a:pos x="213329" y="430023"/>
                </a:cxn>
                <a:cxn ang="0">
                  <a:pos x="0" y="215012"/>
                </a:cxn>
                <a:cxn ang="0">
                  <a:pos x="216884" y="1777"/>
                </a:cxn>
              </a:cxnLst>
              <a:rect l="txL" t="txT" r="txR" b="txB"/>
              <a:pathLst>
                <a:path w="242" h="243">
                  <a:moveTo>
                    <a:pt x="122" y="1"/>
                  </a:moveTo>
                  <a:cubicBezTo>
                    <a:pt x="188" y="1"/>
                    <a:pt x="242" y="56"/>
                    <a:pt x="242" y="122"/>
                  </a:cubicBezTo>
                  <a:cubicBezTo>
                    <a:pt x="241" y="189"/>
                    <a:pt x="187" y="243"/>
                    <a:pt x="120" y="242"/>
                  </a:cubicBezTo>
                  <a:cubicBezTo>
                    <a:pt x="53" y="242"/>
                    <a:pt x="0" y="188"/>
                    <a:pt x="0" y="121"/>
                  </a:cubicBezTo>
                  <a:cubicBezTo>
                    <a:pt x="1" y="54"/>
                    <a:pt x="55" y="0"/>
                    <a:pt x="122" y="1"/>
                  </a:cubicBezTo>
                  <a:close/>
                </a:path>
              </a:pathLst>
            </a:custGeom>
            <a:solidFill>
              <a:srgbClr val="597255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151" name="Freeform 46"/>
            <p:cNvSpPr>
              <a:spLocks noEditPoints="1"/>
            </p:cNvSpPr>
            <p:nvPr/>
          </p:nvSpPr>
          <p:spPr>
            <a:xfrm>
              <a:off x="4994" y="4517"/>
              <a:ext cx="367" cy="642"/>
            </a:xfrm>
            <a:custGeom>
              <a:avLst/>
              <a:gdLst>
                <a:gd name="txL" fmla="*/ 0 w 94"/>
                <a:gd name="txT" fmla="*/ 0 h 165"/>
                <a:gd name="txR" fmla="*/ 94 w 94"/>
                <a:gd name="txB" fmla="*/ 165 h 165"/>
              </a:gdLst>
              <a:ahLst/>
              <a:cxnLst>
                <a:cxn ang="0">
                  <a:pos x="147181" y="0"/>
                </a:cxn>
                <a:cxn ang="0">
                  <a:pos x="17733" y="0"/>
                </a:cxn>
                <a:cxn ang="0">
                  <a:pos x="0" y="19473"/>
                </a:cxn>
                <a:cxn ang="0">
                  <a:pos x="0" y="272627"/>
                </a:cxn>
                <a:cxn ang="0">
                  <a:pos x="17733" y="292100"/>
                </a:cxn>
                <a:cxn ang="0">
                  <a:pos x="147181" y="292100"/>
                </a:cxn>
                <a:cxn ang="0">
                  <a:pos x="166687" y="272627"/>
                </a:cxn>
                <a:cxn ang="0">
                  <a:pos x="166687" y="19473"/>
                </a:cxn>
                <a:cxn ang="0">
                  <a:pos x="147181" y="0"/>
                </a:cxn>
                <a:cxn ang="0">
                  <a:pos x="56745" y="21244"/>
                </a:cxn>
                <a:cxn ang="0">
                  <a:pos x="109942" y="21244"/>
                </a:cxn>
                <a:cxn ang="0">
                  <a:pos x="109942" y="28325"/>
                </a:cxn>
                <a:cxn ang="0">
                  <a:pos x="56745" y="28325"/>
                </a:cxn>
                <a:cxn ang="0">
                  <a:pos x="56745" y="21244"/>
                </a:cxn>
                <a:cxn ang="0">
                  <a:pos x="83344" y="279708"/>
                </a:cxn>
                <a:cxn ang="0">
                  <a:pos x="72704" y="269086"/>
                </a:cxn>
                <a:cxn ang="0">
                  <a:pos x="83344" y="260235"/>
                </a:cxn>
                <a:cxn ang="0">
                  <a:pos x="93983" y="269086"/>
                </a:cxn>
                <a:cxn ang="0">
                  <a:pos x="83344" y="279708"/>
                </a:cxn>
                <a:cxn ang="0">
                  <a:pos x="154274" y="244302"/>
                </a:cxn>
                <a:cxn ang="0">
                  <a:pos x="12413" y="244302"/>
                </a:cxn>
                <a:cxn ang="0">
                  <a:pos x="12413" y="46028"/>
                </a:cxn>
                <a:cxn ang="0">
                  <a:pos x="154274" y="46028"/>
                </a:cxn>
                <a:cxn ang="0">
                  <a:pos x="154274" y="244302"/>
                </a:cxn>
              </a:cxnLst>
              <a:rect l="txL" t="txT" r="txR" b="txB"/>
              <a:pathLst>
                <a:path w="94" h="165">
                  <a:moveTo>
                    <a:pt x="83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0"/>
                    <a:pt x="5" y="165"/>
                    <a:pt x="10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9" y="165"/>
                    <a:pt x="94" y="160"/>
                    <a:pt x="94" y="154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5"/>
                    <a:pt x="89" y="0"/>
                    <a:pt x="83" y="0"/>
                  </a:cubicBezTo>
                  <a:close/>
                  <a:moveTo>
                    <a:pt x="32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12"/>
                  </a:lnTo>
                  <a:close/>
                  <a:moveTo>
                    <a:pt x="47" y="158"/>
                  </a:moveTo>
                  <a:cubicBezTo>
                    <a:pt x="44" y="158"/>
                    <a:pt x="41" y="156"/>
                    <a:pt x="41" y="152"/>
                  </a:cubicBezTo>
                  <a:cubicBezTo>
                    <a:pt x="41" y="149"/>
                    <a:pt x="44" y="147"/>
                    <a:pt x="47" y="147"/>
                  </a:cubicBezTo>
                  <a:cubicBezTo>
                    <a:pt x="50" y="147"/>
                    <a:pt x="53" y="149"/>
                    <a:pt x="53" y="152"/>
                  </a:cubicBezTo>
                  <a:cubicBezTo>
                    <a:pt x="53" y="156"/>
                    <a:pt x="50" y="158"/>
                    <a:pt x="47" y="158"/>
                  </a:cubicBezTo>
                  <a:close/>
                  <a:moveTo>
                    <a:pt x="87" y="138"/>
                  </a:moveTo>
                  <a:cubicBezTo>
                    <a:pt x="7" y="138"/>
                    <a:pt x="7" y="138"/>
                    <a:pt x="7" y="138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7" y="26"/>
                    <a:pt x="87" y="26"/>
                    <a:pt x="87" y="26"/>
                  </a:cubicBezTo>
                  <a:lnTo>
                    <a:pt x="87" y="1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68766" y="2229776"/>
            <a:ext cx="504349" cy="506254"/>
            <a:chOff x="4030" y="4930"/>
            <a:chExt cx="840" cy="843"/>
          </a:xfrm>
        </p:grpSpPr>
        <p:sp>
          <p:nvSpPr>
            <p:cNvPr id="93246" name="Freeform 1819"/>
            <p:cNvSpPr/>
            <p:nvPr/>
          </p:nvSpPr>
          <p:spPr>
            <a:xfrm>
              <a:off x="4030" y="4930"/>
              <a:ext cx="840" cy="843"/>
            </a:xfrm>
            <a:custGeom>
              <a:avLst/>
              <a:gdLst>
                <a:gd name="txL" fmla="*/ 0 w 92"/>
                <a:gd name="txT" fmla="*/ 0 h 92"/>
                <a:gd name="txR" fmla="*/ 92 w 92"/>
                <a:gd name="txB" fmla="*/ 92 h 92"/>
              </a:gdLst>
              <a:ahLst/>
              <a:cxnLst>
                <a:cxn ang="0">
                  <a:pos x="382657" y="63966"/>
                </a:cxn>
                <a:cxn ang="0">
                  <a:pos x="469624" y="383796"/>
                </a:cxn>
                <a:cxn ang="0">
                  <a:pos x="150743" y="471022"/>
                </a:cxn>
                <a:cxn ang="0">
                  <a:pos x="69574" y="151192"/>
                </a:cxn>
                <a:cxn ang="0">
                  <a:pos x="382657" y="63966"/>
                </a:cxn>
              </a:cxnLst>
              <a:rect l="txL" t="txT" r="txR" b="txB"/>
              <a:pathLst>
                <a:path w="92" h="92">
                  <a:moveTo>
                    <a:pt x="66" y="11"/>
                  </a:moveTo>
                  <a:cubicBezTo>
                    <a:pt x="85" y="23"/>
                    <a:pt x="92" y="47"/>
                    <a:pt x="81" y="66"/>
                  </a:cubicBezTo>
                  <a:cubicBezTo>
                    <a:pt x="70" y="85"/>
                    <a:pt x="45" y="92"/>
                    <a:pt x="26" y="81"/>
                  </a:cubicBezTo>
                  <a:cubicBezTo>
                    <a:pt x="7" y="70"/>
                    <a:pt x="0" y="45"/>
                    <a:pt x="12" y="26"/>
                  </a:cubicBezTo>
                  <a:cubicBezTo>
                    <a:pt x="23" y="7"/>
                    <a:pt x="47" y="0"/>
                    <a:pt x="66" y="11"/>
                  </a:cubicBezTo>
                </a:path>
              </a:pathLst>
            </a:custGeom>
            <a:solidFill>
              <a:srgbClr val="597255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717" name="稻壳儿小白白(http://dwz.cn/Wu2UP)"/>
            <p:cNvSpPr>
              <a:spLocks noEditPoints="1"/>
            </p:cNvSpPr>
            <p:nvPr/>
          </p:nvSpPr>
          <p:spPr>
            <a:xfrm>
              <a:off x="4214" y="5125"/>
              <a:ext cx="425" cy="425"/>
            </a:xfrm>
            <a:custGeom>
              <a:avLst/>
              <a:gdLst/>
              <a:ahLst/>
              <a:cxnLst>
                <a:cxn ang="0">
                  <a:pos x="1479576135" y="12226576"/>
                </a:cxn>
                <a:cxn ang="0">
                  <a:pos x="1455122931" y="0"/>
                </a:cxn>
                <a:cxn ang="0">
                  <a:pos x="1430665982" y="12226576"/>
                </a:cxn>
                <a:cxn ang="0">
                  <a:pos x="24456949" y="941543682"/>
                </a:cxn>
                <a:cxn ang="0">
                  <a:pos x="0" y="990457474"/>
                </a:cxn>
                <a:cxn ang="0">
                  <a:pos x="24456949" y="1027140945"/>
                </a:cxn>
                <a:cxn ang="0">
                  <a:pos x="391292460" y="1173874831"/>
                </a:cxn>
                <a:cxn ang="0">
                  <a:pos x="562483613" y="1479569178"/>
                </a:cxn>
                <a:cxn ang="0">
                  <a:pos x="611393766" y="1504026074"/>
                </a:cxn>
                <a:cxn ang="0">
                  <a:pos x="611393766" y="1504026074"/>
                </a:cxn>
                <a:cxn ang="0">
                  <a:pos x="648081062" y="1479569178"/>
                </a:cxn>
                <a:cxn ang="0">
                  <a:pos x="745901369" y="1308382141"/>
                </a:cxn>
                <a:cxn ang="0">
                  <a:pos x="1198334329" y="1491799499"/>
                </a:cxn>
                <a:cxn ang="0">
                  <a:pos x="1222791278" y="1504026074"/>
                </a:cxn>
                <a:cxn ang="0">
                  <a:pos x="1235017880" y="1491799499"/>
                </a:cxn>
                <a:cxn ang="0">
                  <a:pos x="1259474829" y="1455116027"/>
                </a:cxn>
                <a:cxn ang="0">
                  <a:pos x="1504033084" y="48910047"/>
                </a:cxn>
                <a:cxn ang="0">
                  <a:pos x="1479576135" y="12226576"/>
                </a:cxn>
                <a:cxn ang="0">
                  <a:pos x="146734204" y="978227154"/>
                </a:cxn>
                <a:cxn ang="0">
                  <a:pos x="1235017880" y="244557725"/>
                </a:cxn>
                <a:cxn ang="0">
                  <a:pos x="440206358" y="1088277568"/>
                </a:cxn>
                <a:cxn ang="0">
                  <a:pos x="427976011" y="1088277568"/>
                </a:cxn>
                <a:cxn ang="0">
                  <a:pos x="146734204" y="978227154"/>
                </a:cxn>
                <a:cxn ang="0">
                  <a:pos x="476889909" y="1124961039"/>
                </a:cxn>
                <a:cxn ang="0">
                  <a:pos x="476889909" y="1124961039"/>
                </a:cxn>
                <a:cxn ang="0">
                  <a:pos x="1369525482" y="171190782"/>
                </a:cxn>
                <a:cxn ang="0">
                  <a:pos x="611393766" y="1357292188"/>
                </a:cxn>
                <a:cxn ang="0">
                  <a:pos x="476889909" y="1124961039"/>
                </a:cxn>
                <a:cxn ang="0">
                  <a:pos x="1186107726" y="1381749084"/>
                </a:cxn>
                <a:cxn ang="0">
                  <a:pos x="782584920" y="1222784878"/>
                </a:cxn>
                <a:cxn ang="0">
                  <a:pos x="745901369" y="1222784878"/>
                </a:cxn>
                <a:cxn ang="0">
                  <a:pos x="1369525482" y="269014620"/>
                </a:cxn>
                <a:cxn ang="0">
                  <a:pos x="1186107726" y="1381749084"/>
                </a:cxn>
                <a:cxn ang="0">
                  <a:pos x="1186107726" y="1381749084"/>
                </a:cxn>
                <a:cxn ang="0">
                  <a:pos x="1186107726" y="1381749084"/>
                </a:cxn>
              </a:cxnLst>
              <a:rect l="0" t="0" r="0" b="0"/>
              <a:pathLst>
                <a:path w="123" h="123">
                  <a:moveTo>
                    <a:pt x="121" y="1"/>
                  </a:moveTo>
                  <a:cubicBezTo>
                    <a:pt x="120" y="0"/>
                    <a:pt x="119" y="0"/>
                    <a:pt x="119" y="0"/>
                  </a:cubicBezTo>
                  <a:cubicBezTo>
                    <a:pt x="118" y="0"/>
                    <a:pt x="117" y="0"/>
                    <a:pt x="117" y="1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0" y="78"/>
                    <a:pt x="0" y="79"/>
                    <a:pt x="0" y="81"/>
                  </a:cubicBezTo>
                  <a:cubicBezTo>
                    <a:pt x="0" y="82"/>
                    <a:pt x="1" y="83"/>
                    <a:pt x="2" y="84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46" y="121"/>
                    <a:pt x="46" y="121"/>
                    <a:pt x="46" y="121"/>
                  </a:cubicBezTo>
                  <a:cubicBezTo>
                    <a:pt x="47" y="122"/>
                    <a:pt x="48" y="123"/>
                    <a:pt x="50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1" y="123"/>
                    <a:pt x="52" y="122"/>
                    <a:pt x="53" y="121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3"/>
                    <a:pt x="99" y="123"/>
                    <a:pt x="100" y="123"/>
                  </a:cubicBezTo>
                  <a:cubicBezTo>
                    <a:pt x="100" y="123"/>
                    <a:pt x="101" y="122"/>
                    <a:pt x="101" y="122"/>
                  </a:cubicBezTo>
                  <a:cubicBezTo>
                    <a:pt x="102" y="122"/>
                    <a:pt x="103" y="121"/>
                    <a:pt x="103" y="119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2" y="1"/>
                    <a:pt x="121" y="1"/>
                  </a:cubicBezTo>
                  <a:close/>
                  <a:moveTo>
                    <a:pt x="12" y="80"/>
                  </a:moveTo>
                  <a:cubicBezTo>
                    <a:pt x="101" y="20"/>
                    <a:pt x="101" y="20"/>
                    <a:pt x="101" y="2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5" y="89"/>
                    <a:pt x="35" y="89"/>
                  </a:cubicBezTo>
                  <a:lnTo>
                    <a:pt x="12" y="80"/>
                  </a:lnTo>
                  <a:close/>
                  <a:moveTo>
                    <a:pt x="39" y="92"/>
                  </a:moveTo>
                  <a:cubicBezTo>
                    <a:pt x="39" y="92"/>
                    <a:pt x="39" y="92"/>
                    <a:pt x="39" y="92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50" y="111"/>
                    <a:pt x="50" y="111"/>
                    <a:pt x="50" y="111"/>
                  </a:cubicBezTo>
                  <a:lnTo>
                    <a:pt x="39" y="92"/>
                  </a:lnTo>
                  <a:close/>
                  <a:moveTo>
                    <a:pt x="97" y="113"/>
                  </a:moveTo>
                  <a:cubicBezTo>
                    <a:pt x="64" y="100"/>
                    <a:pt x="64" y="100"/>
                    <a:pt x="64" y="100"/>
                  </a:cubicBezTo>
                  <a:cubicBezTo>
                    <a:pt x="63" y="100"/>
                    <a:pt x="62" y="100"/>
                    <a:pt x="61" y="100"/>
                  </a:cubicBezTo>
                  <a:cubicBezTo>
                    <a:pt x="112" y="22"/>
                    <a:pt x="112" y="22"/>
                    <a:pt x="112" y="22"/>
                  </a:cubicBezTo>
                  <a:lnTo>
                    <a:pt x="97" y="113"/>
                  </a:lnTo>
                  <a:close/>
                  <a:moveTo>
                    <a:pt x="97" y="113"/>
                  </a:moveTo>
                  <a:cubicBezTo>
                    <a:pt x="97" y="113"/>
                    <a:pt x="97" y="113"/>
                    <a:pt x="97" y="113"/>
                  </a:cubicBezTo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pPr>
                <a:lnSpc>
                  <a:spcPct val="100000"/>
                </a:lnSpc>
              </a:pPr>
              <a:endParaRPr lang="zh-CN" alt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9538" y="3427545"/>
            <a:ext cx="2417921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fontAlgn="auto">
              <a:lnSpc>
                <a:spcPct val="100000"/>
              </a:lnSpc>
            </a:pP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75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TextBox 1210"/>
          <p:cNvSpPr/>
          <p:nvPr/>
        </p:nvSpPr>
        <p:spPr>
          <a:xfrm>
            <a:off x="3455670" y="1118685"/>
            <a:ext cx="2086928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</p:spTree>
  </p:cSld>
  <p:clrMapOvr>
    <a:masterClrMapping/>
  </p:clrMapOvr>
  <p:transition advTm="252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17" grpId="0"/>
      <p:bldP spid="2" grpId="0"/>
      <p:bldP spid="6" grpId="0"/>
      <p:bldP spid="8" grpId="0"/>
      <p:bldP spid="12" grpId="0"/>
      <p:bldP spid="13" grpId="0"/>
      <p:bldP spid="14" grpId="0"/>
      <p:bldP spid="19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工作经验总结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058704" y="1640655"/>
            <a:ext cx="1391126" cy="1237298"/>
            <a:chOff x="3840" y="3803"/>
            <a:chExt cx="2242" cy="1994"/>
          </a:xfrm>
        </p:grpSpPr>
        <p:sp>
          <p:nvSpPr>
            <p:cNvPr id="12" name="Freeform 11"/>
            <p:cNvSpPr/>
            <p:nvPr/>
          </p:nvSpPr>
          <p:spPr>
            <a:xfrm>
              <a:off x="3840" y="3803"/>
              <a:ext cx="2242" cy="1994"/>
            </a:xfrm>
            <a:custGeom>
              <a:avLst/>
              <a:gdLst>
                <a:gd name="connsiteX0" fmla="*/ 0 w 2438400"/>
                <a:gd name="connsiteY0" fmla="*/ 361252 h 2167466"/>
                <a:gd name="connsiteX1" fmla="*/ 361252 w 2438400"/>
                <a:gd name="connsiteY1" fmla="*/ 0 h 2167466"/>
                <a:gd name="connsiteX2" fmla="*/ 2077148 w 2438400"/>
                <a:gd name="connsiteY2" fmla="*/ 0 h 2167466"/>
                <a:gd name="connsiteX3" fmla="*/ 2438400 w 2438400"/>
                <a:gd name="connsiteY3" fmla="*/ 361252 h 2167466"/>
                <a:gd name="connsiteX4" fmla="*/ 2438400 w 2438400"/>
                <a:gd name="connsiteY4" fmla="*/ 1806214 h 2167466"/>
                <a:gd name="connsiteX5" fmla="*/ 2077148 w 2438400"/>
                <a:gd name="connsiteY5" fmla="*/ 2167466 h 2167466"/>
                <a:gd name="connsiteX6" fmla="*/ 361252 w 2438400"/>
                <a:gd name="connsiteY6" fmla="*/ 2167466 h 2167466"/>
                <a:gd name="connsiteX7" fmla="*/ 0 w 2438400"/>
                <a:gd name="connsiteY7" fmla="*/ 1806214 h 2167466"/>
                <a:gd name="connsiteX8" fmla="*/ 0 w 2438400"/>
                <a:gd name="connsiteY8" fmla="*/ 361252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2077148" y="0"/>
                  </a:lnTo>
                  <a:cubicBezTo>
                    <a:pt x="2276662" y="0"/>
                    <a:pt x="2438400" y="161738"/>
                    <a:pt x="2438400" y="361252"/>
                  </a:cubicBezTo>
                  <a:lnTo>
                    <a:pt x="2438400" y="1806214"/>
                  </a:lnTo>
                  <a:cubicBezTo>
                    <a:pt x="2438400" y="2005728"/>
                    <a:pt x="2276662" y="2167466"/>
                    <a:pt x="2077148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3662" tIns="253662" rIns="253662" bIns="253662" spcCol="1270" anchor="ctr"/>
            <a:lstStyle/>
            <a:p>
              <a:pPr marL="0" marR="0" lvl="0" indent="0" algn="ctr" defTabSz="2711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GB" sz="45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" name="Group 14"/>
            <p:cNvGrpSpPr/>
            <p:nvPr/>
          </p:nvGrpSpPr>
          <p:grpSpPr>
            <a:xfrm>
              <a:off x="4583" y="4492"/>
              <a:ext cx="756" cy="616"/>
              <a:chOff x="10074275" y="4479132"/>
              <a:chExt cx="464344" cy="377825"/>
            </a:xfrm>
            <a:solidFill>
              <a:schemeClr val="bg2"/>
            </a:solidFill>
          </p:grpSpPr>
          <p:sp>
            <p:nvSpPr>
              <p:cNvPr id="16" name="AutoShape 5"/>
              <p:cNvSpPr/>
              <p:nvPr/>
            </p:nvSpPr>
            <p:spPr bwMode="auto">
              <a:xfrm>
                <a:off x="10393363" y="4595019"/>
                <a:ext cx="87313" cy="1166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999" y="18900"/>
                    </a:moveTo>
                    <a:lnTo>
                      <a:pt x="3600" y="18900"/>
                    </a:lnTo>
                    <a:lnTo>
                      <a:pt x="3600" y="2700"/>
                    </a:lnTo>
                    <a:lnTo>
                      <a:pt x="7200" y="2700"/>
                    </a:lnTo>
                    <a:lnTo>
                      <a:pt x="17999" y="14850"/>
                    </a:lnTo>
                    <a:cubicBezTo>
                      <a:pt x="17999" y="14850"/>
                      <a:pt x="17999" y="18900"/>
                      <a:pt x="17999" y="18900"/>
                    </a:cubicBezTo>
                    <a:close/>
                    <a:moveTo>
                      <a:pt x="10195" y="1202"/>
                    </a:moveTo>
                    <a:cubicBezTo>
                      <a:pt x="9527" y="450"/>
                      <a:pt x="8402" y="0"/>
                      <a:pt x="7200" y="0"/>
                    </a:cubicBezTo>
                    <a:lnTo>
                      <a:pt x="3600" y="0"/>
                    </a:lnTo>
                    <a:cubicBezTo>
                      <a:pt x="1610" y="0"/>
                      <a:pt x="0" y="1207"/>
                      <a:pt x="0" y="2700"/>
                    </a:cubicBezTo>
                    <a:lnTo>
                      <a:pt x="0" y="18900"/>
                    </a:lnTo>
                    <a:cubicBezTo>
                      <a:pt x="0" y="20392"/>
                      <a:pt x="1610" y="21599"/>
                      <a:pt x="3600" y="21599"/>
                    </a:cubicBezTo>
                    <a:lnTo>
                      <a:pt x="17999" y="21599"/>
                    </a:lnTo>
                    <a:cubicBezTo>
                      <a:pt x="19989" y="21599"/>
                      <a:pt x="21600" y="20392"/>
                      <a:pt x="21600" y="18900"/>
                    </a:cubicBezTo>
                    <a:lnTo>
                      <a:pt x="21600" y="14850"/>
                    </a:lnTo>
                    <a:cubicBezTo>
                      <a:pt x="21600" y="14317"/>
                      <a:pt x="21389" y="13795"/>
                      <a:pt x="20995" y="13352"/>
                    </a:cubicBezTo>
                    <a:cubicBezTo>
                      <a:pt x="20995" y="13352"/>
                      <a:pt x="10195" y="1202"/>
                      <a:pt x="10195" y="120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  <p:sp>
            <p:nvSpPr>
              <p:cNvPr id="17" name="AutoShape 6"/>
              <p:cNvSpPr/>
              <p:nvPr/>
            </p:nvSpPr>
            <p:spPr bwMode="auto">
              <a:xfrm>
                <a:off x="10074275" y="4479132"/>
                <a:ext cx="464344" cy="377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50" y="16615"/>
                    </a:moveTo>
                    <a:cubicBezTo>
                      <a:pt x="20250" y="17074"/>
                      <a:pt x="19948" y="17446"/>
                      <a:pt x="19575" y="17446"/>
                    </a:cubicBezTo>
                    <a:lnTo>
                      <a:pt x="18803" y="17446"/>
                    </a:lnTo>
                    <a:cubicBezTo>
                      <a:pt x="18501" y="16016"/>
                      <a:pt x="17453" y="14953"/>
                      <a:pt x="16200" y="14953"/>
                    </a:cubicBezTo>
                    <a:cubicBezTo>
                      <a:pt x="14945" y="14953"/>
                      <a:pt x="13897" y="16016"/>
                      <a:pt x="13595" y="17446"/>
                    </a:cubicBezTo>
                    <a:lnTo>
                      <a:pt x="10029" y="17446"/>
                    </a:lnTo>
                    <a:cubicBezTo>
                      <a:pt x="9727" y="16016"/>
                      <a:pt x="8679" y="14953"/>
                      <a:pt x="7425" y="14953"/>
                    </a:cubicBezTo>
                    <a:cubicBezTo>
                      <a:pt x="6170" y="14953"/>
                      <a:pt x="5122" y="16016"/>
                      <a:pt x="4820" y="17446"/>
                    </a:cubicBezTo>
                    <a:lnTo>
                      <a:pt x="4050" y="17446"/>
                    </a:lnTo>
                    <a:cubicBezTo>
                      <a:pt x="3677" y="17446"/>
                      <a:pt x="3375" y="17074"/>
                      <a:pt x="3375" y="16615"/>
                    </a:cubicBezTo>
                    <a:lnTo>
                      <a:pt x="3375" y="14123"/>
                    </a:lnTo>
                    <a:lnTo>
                      <a:pt x="12150" y="14123"/>
                    </a:lnTo>
                    <a:cubicBezTo>
                      <a:pt x="13266" y="14123"/>
                      <a:pt x="14175" y="13005"/>
                      <a:pt x="14175" y="11630"/>
                    </a:cubicBezTo>
                    <a:lnTo>
                      <a:pt x="14175" y="5815"/>
                    </a:lnTo>
                    <a:lnTo>
                      <a:pt x="16875" y="5815"/>
                    </a:lnTo>
                    <a:cubicBezTo>
                      <a:pt x="17100" y="5815"/>
                      <a:pt x="17311" y="5954"/>
                      <a:pt x="17436" y="6185"/>
                    </a:cubicBezTo>
                    <a:lnTo>
                      <a:pt x="20136" y="11169"/>
                    </a:lnTo>
                    <a:cubicBezTo>
                      <a:pt x="20210" y="11306"/>
                      <a:pt x="20250" y="11466"/>
                      <a:pt x="20250" y="11630"/>
                    </a:cubicBezTo>
                    <a:cubicBezTo>
                      <a:pt x="20250" y="11630"/>
                      <a:pt x="20250" y="16615"/>
                      <a:pt x="20250" y="16615"/>
                    </a:cubicBezTo>
                    <a:close/>
                    <a:moveTo>
                      <a:pt x="16200" y="19938"/>
                    </a:moveTo>
                    <a:cubicBezTo>
                      <a:pt x="15454" y="19938"/>
                      <a:pt x="14850" y="19193"/>
                      <a:pt x="14850" y="18276"/>
                    </a:cubicBezTo>
                    <a:cubicBezTo>
                      <a:pt x="14850" y="17360"/>
                      <a:pt x="15454" y="16615"/>
                      <a:pt x="16200" y="16615"/>
                    </a:cubicBezTo>
                    <a:cubicBezTo>
                      <a:pt x="16945" y="16615"/>
                      <a:pt x="17550" y="17360"/>
                      <a:pt x="17550" y="18276"/>
                    </a:cubicBezTo>
                    <a:cubicBezTo>
                      <a:pt x="17550" y="19193"/>
                      <a:pt x="16945" y="19938"/>
                      <a:pt x="16200" y="19938"/>
                    </a:cubicBezTo>
                    <a:moveTo>
                      <a:pt x="7425" y="19938"/>
                    </a:moveTo>
                    <a:cubicBezTo>
                      <a:pt x="6679" y="19938"/>
                      <a:pt x="6075" y="19193"/>
                      <a:pt x="6075" y="18276"/>
                    </a:cubicBezTo>
                    <a:cubicBezTo>
                      <a:pt x="6075" y="17360"/>
                      <a:pt x="6679" y="16615"/>
                      <a:pt x="7425" y="16615"/>
                    </a:cubicBezTo>
                    <a:cubicBezTo>
                      <a:pt x="8170" y="16615"/>
                      <a:pt x="8775" y="17360"/>
                      <a:pt x="8775" y="18276"/>
                    </a:cubicBezTo>
                    <a:cubicBezTo>
                      <a:pt x="8775" y="19193"/>
                      <a:pt x="8170" y="19938"/>
                      <a:pt x="7425" y="19938"/>
                    </a:cubicBezTo>
                    <a:moveTo>
                      <a:pt x="2024" y="12461"/>
                    </a:moveTo>
                    <a:cubicBezTo>
                      <a:pt x="1652" y="12461"/>
                      <a:pt x="1349" y="12089"/>
                      <a:pt x="1349" y="11630"/>
                    </a:cubicBezTo>
                    <a:lnTo>
                      <a:pt x="1349" y="2492"/>
                    </a:lnTo>
                    <a:cubicBezTo>
                      <a:pt x="1349" y="2033"/>
                      <a:pt x="1652" y="1661"/>
                      <a:pt x="2024" y="1661"/>
                    </a:cubicBezTo>
                    <a:lnTo>
                      <a:pt x="12150" y="1661"/>
                    </a:lnTo>
                    <a:cubicBezTo>
                      <a:pt x="12523" y="1661"/>
                      <a:pt x="12825" y="2033"/>
                      <a:pt x="12825" y="2492"/>
                    </a:cubicBezTo>
                    <a:lnTo>
                      <a:pt x="12825" y="4153"/>
                    </a:lnTo>
                    <a:lnTo>
                      <a:pt x="12825" y="5815"/>
                    </a:lnTo>
                    <a:lnTo>
                      <a:pt x="12825" y="11630"/>
                    </a:lnTo>
                    <a:cubicBezTo>
                      <a:pt x="12825" y="12089"/>
                      <a:pt x="12523" y="12461"/>
                      <a:pt x="12150" y="12461"/>
                    </a:cubicBezTo>
                    <a:cubicBezTo>
                      <a:pt x="12150" y="12461"/>
                      <a:pt x="2024" y="12461"/>
                      <a:pt x="2024" y="12461"/>
                    </a:cubicBezTo>
                    <a:close/>
                    <a:moveTo>
                      <a:pt x="21259" y="10248"/>
                    </a:moveTo>
                    <a:lnTo>
                      <a:pt x="18559" y="5263"/>
                    </a:lnTo>
                    <a:cubicBezTo>
                      <a:pt x="18182" y="4568"/>
                      <a:pt x="17552" y="4153"/>
                      <a:pt x="16875" y="4153"/>
                    </a:cubicBezTo>
                    <a:lnTo>
                      <a:pt x="14175" y="4153"/>
                    </a:lnTo>
                    <a:lnTo>
                      <a:pt x="14175" y="2492"/>
                    </a:lnTo>
                    <a:cubicBezTo>
                      <a:pt x="14175" y="1117"/>
                      <a:pt x="13266" y="0"/>
                      <a:pt x="12150" y="0"/>
                    </a:cubicBezTo>
                    <a:lnTo>
                      <a:pt x="2024" y="0"/>
                    </a:lnTo>
                    <a:cubicBezTo>
                      <a:pt x="908" y="0"/>
                      <a:pt x="0" y="1117"/>
                      <a:pt x="0" y="2492"/>
                    </a:cubicBezTo>
                    <a:lnTo>
                      <a:pt x="0" y="11630"/>
                    </a:lnTo>
                    <a:cubicBezTo>
                      <a:pt x="0" y="13005"/>
                      <a:pt x="908" y="14123"/>
                      <a:pt x="2024" y="14123"/>
                    </a:cubicBezTo>
                    <a:lnTo>
                      <a:pt x="2025" y="14123"/>
                    </a:lnTo>
                    <a:lnTo>
                      <a:pt x="2025" y="16615"/>
                    </a:lnTo>
                    <a:cubicBezTo>
                      <a:pt x="2025" y="17989"/>
                      <a:pt x="2933" y="19107"/>
                      <a:pt x="4050" y="19107"/>
                    </a:cubicBezTo>
                    <a:lnTo>
                      <a:pt x="4820" y="19107"/>
                    </a:lnTo>
                    <a:cubicBezTo>
                      <a:pt x="5122" y="20537"/>
                      <a:pt x="6170" y="21600"/>
                      <a:pt x="7425" y="21600"/>
                    </a:cubicBezTo>
                    <a:cubicBezTo>
                      <a:pt x="8679" y="21600"/>
                      <a:pt x="9727" y="20537"/>
                      <a:pt x="10029" y="19107"/>
                    </a:cubicBezTo>
                    <a:lnTo>
                      <a:pt x="13595" y="19107"/>
                    </a:lnTo>
                    <a:cubicBezTo>
                      <a:pt x="13897" y="20537"/>
                      <a:pt x="14945" y="21600"/>
                      <a:pt x="16200" y="21600"/>
                    </a:cubicBezTo>
                    <a:cubicBezTo>
                      <a:pt x="17453" y="21600"/>
                      <a:pt x="18501" y="20537"/>
                      <a:pt x="18803" y="19107"/>
                    </a:cubicBezTo>
                    <a:lnTo>
                      <a:pt x="19575" y="19107"/>
                    </a:lnTo>
                    <a:cubicBezTo>
                      <a:pt x="20691" y="19107"/>
                      <a:pt x="21599" y="17989"/>
                      <a:pt x="21599" y="16615"/>
                    </a:cubicBezTo>
                    <a:lnTo>
                      <a:pt x="21599" y="11630"/>
                    </a:lnTo>
                    <a:cubicBezTo>
                      <a:pt x="21599" y="11137"/>
                      <a:pt x="21482" y="10658"/>
                      <a:pt x="21259" y="1024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4682490" y="1640655"/>
            <a:ext cx="1391126" cy="1237298"/>
            <a:chOff x="9072" y="3803"/>
            <a:chExt cx="2242" cy="1994"/>
          </a:xfrm>
        </p:grpSpPr>
        <p:sp>
          <p:nvSpPr>
            <p:cNvPr id="10" name="Freeform 9"/>
            <p:cNvSpPr/>
            <p:nvPr/>
          </p:nvSpPr>
          <p:spPr>
            <a:xfrm>
              <a:off x="9072" y="3803"/>
              <a:ext cx="2242" cy="1994"/>
            </a:xfrm>
            <a:custGeom>
              <a:avLst/>
              <a:gdLst>
                <a:gd name="connsiteX0" fmla="*/ 0 w 2438400"/>
                <a:gd name="connsiteY0" fmla="*/ 361252 h 2167466"/>
                <a:gd name="connsiteX1" fmla="*/ 361252 w 2438400"/>
                <a:gd name="connsiteY1" fmla="*/ 0 h 2167466"/>
                <a:gd name="connsiteX2" fmla="*/ 2077148 w 2438400"/>
                <a:gd name="connsiteY2" fmla="*/ 0 h 2167466"/>
                <a:gd name="connsiteX3" fmla="*/ 2438400 w 2438400"/>
                <a:gd name="connsiteY3" fmla="*/ 361252 h 2167466"/>
                <a:gd name="connsiteX4" fmla="*/ 2438400 w 2438400"/>
                <a:gd name="connsiteY4" fmla="*/ 1806214 h 2167466"/>
                <a:gd name="connsiteX5" fmla="*/ 2077148 w 2438400"/>
                <a:gd name="connsiteY5" fmla="*/ 2167466 h 2167466"/>
                <a:gd name="connsiteX6" fmla="*/ 361252 w 2438400"/>
                <a:gd name="connsiteY6" fmla="*/ 2167466 h 2167466"/>
                <a:gd name="connsiteX7" fmla="*/ 0 w 2438400"/>
                <a:gd name="connsiteY7" fmla="*/ 1806214 h 2167466"/>
                <a:gd name="connsiteX8" fmla="*/ 0 w 2438400"/>
                <a:gd name="connsiteY8" fmla="*/ 361252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2077148" y="0"/>
                  </a:lnTo>
                  <a:cubicBezTo>
                    <a:pt x="2276662" y="0"/>
                    <a:pt x="2438400" y="161738"/>
                    <a:pt x="2438400" y="361252"/>
                  </a:cubicBezTo>
                  <a:lnTo>
                    <a:pt x="2438400" y="1806214"/>
                  </a:lnTo>
                  <a:cubicBezTo>
                    <a:pt x="2438400" y="2005728"/>
                    <a:pt x="2276662" y="2167466"/>
                    <a:pt x="2077148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3662" tIns="253662" rIns="253662" bIns="253662" spcCol="1270" anchor="ctr"/>
            <a:lstStyle/>
            <a:p>
              <a:pPr marL="0" marR="0" lvl="0" indent="0" algn="ctr" defTabSz="2711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GB" sz="45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9933" y="4350"/>
              <a:ext cx="521" cy="758"/>
              <a:chOff x="10146507" y="3505994"/>
              <a:chExt cx="319881" cy="465138"/>
            </a:xfrm>
            <a:solidFill>
              <a:schemeClr val="bg2"/>
            </a:solidFill>
          </p:grpSpPr>
          <p:sp>
            <p:nvSpPr>
              <p:cNvPr id="19" name="AutoShape 30"/>
              <p:cNvSpPr/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  <p:sp>
            <p:nvSpPr>
              <p:cNvPr id="20" name="AutoShape 31"/>
              <p:cNvSpPr/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2881789" y="1655895"/>
            <a:ext cx="1391126" cy="1237298"/>
            <a:chOff x="6457" y="3803"/>
            <a:chExt cx="2242" cy="1994"/>
          </a:xfrm>
        </p:grpSpPr>
        <p:sp>
          <p:nvSpPr>
            <p:cNvPr id="9" name="Freeform 8"/>
            <p:cNvSpPr/>
            <p:nvPr/>
          </p:nvSpPr>
          <p:spPr>
            <a:xfrm>
              <a:off x="6457" y="3803"/>
              <a:ext cx="2242" cy="1994"/>
            </a:xfrm>
            <a:custGeom>
              <a:avLst/>
              <a:gdLst>
                <a:gd name="connsiteX0" fmla="*/ 0 w 2438400"/>
                <a:gd name="connsiteY0" fmla="*/ 361252 h 2167466"/>
                <a:gd name="connsiteX1" fmla="*/ 361252 w 2438400"/>
                <a:gd name="connsiteY1" fmla="*/ 0 h 2167466"/>
                <a:gd name="connsiteX2" fmla="*/ 2077148 w 2438400"/>
                <a:gd name="connsiteY2" fmla="*/ 0 h 2167466"/>
                <a:gd name="connsiteX3" fmla="*/ 2438400 w 2438400"/>
                <a:gd name="connsiteY3" fmla="*/ 361252 h 2167466"/>
                <a:gd name="connsiteX4" fmla="*/ 2438400 w 2438400"/>
                <a:gd name="connsiteY4" fmla="*/ 1806214 h 2167466"/>
                <a:gd name="connsiteX5" fmla="*/ 2077148 w 2438400"/>
                <a:gd name="connsiteY5" fmla="*/ 2167466 h 2167466"/>
                <a:gd name="connsiteX6" fmla="*/ 361252 w 2438400"/>
                <a:gd name="connsiteY6" fmla="*/ 2167466 h 2167466"/>
                <a:gd name="connsiteX7" fmla="*/ 0 w 2438400"/>
                <a:gd name="connsiteY7" fmla="*/ 1806214 h 2167466"/>
                <a:gd name="connsiteX8" fmla="*/ 0 w 2438400"/>
                <a:gd name="connsiteY8" fmla="*/ 361252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2077148" y="0"/>
                  </a:lnTo>
                  <a:cubicBezTo>
                    <a:pt x="2276662" y="0"/>
                    <a:pt x="2438400" y="161738"/>
                    <a:pt x="2438400" y="361252"/>
                  </a:cubicBezTo>
                  <a:lnTo>
                    <a:pt x="2438400" y="1806214"/>
                  </a:lnTo>
                  <a:cubicBezTo>
                    <a:pt x="2438400" y="2005728"/>
                    <a:pt x="2276662" y="2167466"/>
                    <a:pt x="2077148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3662" tIns="253662" rIns="253662" bIns="253662" spcCol="1270" anchor="ctr"/>
            <a:lstStyle/>
            <a:p>
              <a:pPr marL="0" marR="0" lvl="0" indent="0" algn="ctr" defTabSz="2711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GB" sz="45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15" name="Group 20"/>
            <p:cNvGrpSpPr/>
            <p:nvPr/>
          </p:nvGrpSpPr>
          <p:grpSpPr>
            <a:xfrm>
              <a:off x="7199" y="4350"/>
              <a:ext cx="756" cy="758"/>
              <a:chOff x="8216107" y="3505994"/>
              <a:chExt cx="464344" cy="465138"/>
            </a:xfrm>
            <a:solidFill>
              <a:schemeClr val="bg2"/>
            </a:solidFill>
          </p:grpSpPr>
          <p:sp>
            <p:nvSpPr>
              <p:cNvPr id="8" name="AutoShape 33"/>
              <p:cNvSpPr/>
              <p:nvPr/>
            </p:nvSpPr>
            <p:spPr bwMode="auto">
              <a:xfrm>
                <a:off x="8216107" y="3680619"/>
                <a:ext cx="464344" cy="290513"/>
              </a:xfrm>
              <a:custGeom>
                <a:avLst/>
                <a:gdLst>
                  <a:gd name="T0" fmla="*/ 10752 w 21505"/>
                  <a:gd name="T1" fmla="*/ 10800 h 21600"/>
                  <a:gd name="T2" fmla="*/ 10752 w 21505"/>
                  <a:gd name="T3" fmla="*/ 10800 h 21600"/>
                  <a:gd name="T4" fmla="*/ 10752 w 21505"/>
                  <a:gd name="T5" fmla="*/ 10800 h 21600"/>
                  <a:gd name="T6" fmla="*/ 10752 w 2150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05" h="21600">
                    <a:moveTo>
                      <a:pt x="17472" y="17279"/>
                    </a:moveTo>
                    <a:lnTo>
                      <a:pt x="17472" y="18899"/>
                    </a:lnTo>
                    <a:cubicBezTo>
                      <a:pt x="17472" y="19198"/>
                      <a:pt x="17321" y="19439"/>
                      <a:pt x="17136" y="19439"/>
                    </a:cubicBezTo>
                    <a:lnTo>
                      <a:pt x="4368" y="19439"/>
                    </a:lnTo>
                    <a:cubicBezTo>
                      <a:pt x="4182" y="19439"/>
                      <a:pt x="4032" y="19198"/>
                      <a:pt x="4032" y="18899"/>
                    </a:cubicBezTo>
                    <a:lnTo>
                      <a:pt x="4032" y="17279"/>
                    </a:lnTo>
                    <a:lnTo>
                      <a:pt x="1344" y="12419"/>
                    </a:lnTo>
                    <a:cubicBezTo>
                      <a:pt x="1344" y="12121"/>
                      <a:pt x="1494" y="11879"/>
                      <a:pt x="1680" y="11879"/>
                    </a:cubicBezTo>
                    <a:lnTo>
                      <a:pt x="3360" y="11879"/>
                    </a:lnTo>
                    <a:lnTo>
                      <a:pt x="4032" y="11879"/>
                    </a:lnTo>
                    <a:lnTo>
                      <a:pt x="4704" y="11879"/>
                    </a:lnTo>
                    <a:lnTo>
                      <a:pt x="5376" y="11879"/>
                    </a:lnTo>
                    <a:lnTo>
                      <a:pt x="6048" y="11879"/>
                    </a:lnTo>
                    <a:lnTo>
                      <a:pt x="6720" y="11879"/>
                    </a:lnTo>
                    <a:lnTo>
                      <a:pt x="7392" y="11879"/>
                    </a:lnTo>
                    <a:lnTo>
                      <a:pt x="8064" y="11879"/>
                    </a:lnTo>
                    <a:lnTo>
                      <a:pt x="8736" y="11879"/>
                    </a:lnTo>
                    <a:lnTo>
                      <a:pt x="12768" y="11879"/>
                    </a:lnTo>
                    <a:lnTo>
                      <a:pt x="13440" y="11879"/>
                    </a:lnTo>
                    <a:lnTo>
                      <a:pt x="14112" y="11879"/>
                    </a:lnTo>
                    <a:lnTo>
                      <a:pt x="14784" y="11879"/>
                    </a:lnTo>
                    <a:lnTo>
                      <a:pt x="15456" y="11879"/>
                    </a:lnTo>
                    <a:lnTo>
                      <a:pt x="16128" y="11879"/>
                    </a:lnTo>
                    <a:lnTo>
                      <a:pt x="16800" y="11879"/>
                    </a:lnTo>
                    <a:lnTo>
                      <a:pt x="17472" y="11879"/>
                    </a:lnTo>
                    <a:lnTo>
                      <a:pt x="18144" y="11879"/>
                    </a:lnTo>
                    <a:lnTo>
                      <a:pt x="19824" y="11879"/>
                    </a:lnTo>
                    <a:cubicBezTo>
                      <a:pt x="20009" y="11879"/>
                      <a:pt x="20160" y="12121"/>
                      <a:pt x="20160" y="12419"/>
                    </a:cubicBezTo>
                    <a:cubicBezTo>
                      <a:pt x="20160" y="12419"/>
                      <a:pt x="17472" y="17279"/>
                      <a:pt x="17472" y="17279"/>
                    </a:cubicBezTo>
                    <a:close/>
                    <a:moveTo>
                      <a:pt x="10752" y="4320"/>
                    </a:moveTo>
                    <a:cubicBezTo>
                      <a:pt x="8625" y="4320"/>
                      <a:pt x="6826" y="6601"/>
                      <a:pt x="6246" y="9719"/>
                    </a:cubicBezTo>
                    <a:lnTo>
                      <a:pt x="5552" y="9719"/>
                    </a:lnTo>
                    <a:cubicBezTo>
                      <a:pt x="6152" y="6000"/>
                      <a:pt x="8252" y="3239"/>
                      <a:pt x="10752" y="3239"/>
                    </a:cubicBezTo>
                    <a:cubicBezTo>
                      <a:pt x="12934" y="3239"/>
                      <a:pt x="14813" y="5344"/>
                      <a:pt x="15654" y="8353"/>
                    </a:cubicBezTo>
                    <a:lnTo>
                      <a:pt x="15054" y="8835"/>
                    </a:lnTo>
                    <a:cubicBezTo>
                      <a:pt x="14323" y="6180"/>
                      <a:pt x="12671" y="4320"/>
                      <a:pt x="10752" y="4320"/>
                    </a:cubicBezTo>
                    <a:moveTo>
                      <a:pt x="10752" y="8639"/>
                    </a:moveTo>
                    <a:cubicBezTo>
                      <a:pt x="10158" y="8639"/>
                      <a:pt x="9630" y="9061"/>
                      <a:pt x="9260" y="9719"/>
                    </a:cubicBezTo>
                    <a:lnTo>
                      <a:pt x="8437" y="9719"/>
                    </a:lnTo>
                    <a:cubicBezTo>
                      <a:pt x="8904" y="8435"/>
                      <a:pt x="9761" y="7560"/>
                      <a:pt x="10752" y="7560"/>
                    </a:cubicBezTo>
                    <a:cubicBezTo>
                      <a:pt x="11742" y="7560"/>
                      <a:pt x="12600" y="8435"/>
                      <a:pt x="13066" y="9719"/>
                    </a:cubicBezTo>
                    <a:lnTo>
                      <a:pt x="12244" y="9719"/>
                    </a:lnTo>
                    <a:cubicBezTo>
                      <a:pt x="11874" y="9061"/>
                      <a:pt x="11345" y="8639"/>
                      <a:pt x="10752" y="8639"/>
                    </a:cubicBezTo>
                    <a:moveTo>
                      <a:pt x="13827" y="9719"/>
                    </a:moveTo>
                    <a:cubicBezTo>
                      <a:pt x="13307" y="7816"/>
                      <a:pt x="12126" y="6479"/>
                      <a:pt x="10752" y="6479"/>
                    </a:cubicBezTo>
                    <a:cubicBezTo>
                      <a:pt x="9378" y="6479"/>
                      <a:pt x="8197" y="7816"/>
                      <a:pt x="7676" y="9719"/>
                    </a:cubicBezTo>
                    <a:lnTo>
                      <a:pt x="6955" y="9719"/>
                    </a:lnTo>
                    <a:cubicBezTo>
                      <a:pt x="7510" y="7207"/>
                      <a:pt x="9001" y="5400"/>
                      <a:pt x="10752" y="5400"/>
                    </a:cubicBezTo>
                    <a:cubicBezTo>
                      <a:pt x="12409" y="5400"/>
                      <a:pt x="13834" y="7015"/>
                      <a:pt x="14454" y="9317"/>
                    </a:cubicBezTo>
                    <a:lnTo>
                      <a:pt x="13953" y="9719"/>
                    </a:lnTo>
                    <a:cubicBezTo>
                      <a:pt x="13953" y="9719"/>
                      <a:pt x="13827" y="9719"/>
                      <a:pt x="13827" y="9719"/>
                    </a:cubicBezTo>
                    <a:close/>
                    <a:moveTo>
                      <a:pt x="10752" y="1080"/>
                    </a:moveTo>
                    <a:cubicBezTo>
                      <a:pt x="13459" y="1080"/>
                      <a:pt x="15792" y="3672"/>
                      <a:pt x="16856" y="7388"/>
                    </a:cubicBezTo>
                    <a:lnTo>
                      <a:pt x="16256" y="7869"/>
                    </a:lnTo>
                    <a:cubicBezTo>
                      <a:pt x="15305" y="4504"/>
                      <a:pt x="13201" y="2160"/>
                      <a:pt x="10752" y="2160"/>
                    </a:cubicBezTo>
                    <a:cubicBezTo>
                      <a:pt x="7874" y="2160"/>
                      <a:pt x="5470" y="5392"/>
                      <a:pt x="4858" y="9719"/>
                    </a:cubicBezTo>
                    <a:lnTo>
                      <a:pt x="4167" y="9719"/>
                    </a:lnTo>
                    <a:cubicBezTo>
                      <a:pt x="4792" y="4796"/>
                      <a:pt x="7507" y="1080"/>
                      <a:pt x="10752" y="1080"/>
                    </a:cubicBezTo>
                    <a:moveTo>
                      <a:pt x="17336" y="9719"/>
                    </a:moveTo>
                    <a:lnTo>
                      <a:pt x="16958" y="9719"/>
                    </a:lnTo>
                    <a:lnTo>
                      <a:pt x="17294" y="9449"/>
                    </a:lnTo>
                    <a:cubicBezTo>
                      <a:pt x="17307" y="9540"/>
                      <a:pt x="17325" y="9628"/>
                      <a:pt x="17336" y="9719"/>
                    </a:cubicBezTo>
                    <a:moveTo>
                      <a:pt x="19824" y="9719"/>
                    </a:moveTo>
                    <a:lnTo>
                      <a:pt x="18016" y="9719"/>
                    </a:lnTo>
                    <a:cubicBezTo>
                      <a:pt x="17986" y="9461"/>
                      <a:pt x="17948" y="9209"/>
                      <a:pt x="17908" y="8957"/>
                    </a:cubicBezTo>
                    <a:lnTo>
                      <a:pt x="21132" y="6366"/>
                    </a:lnTo>
                    <a:cubicBezTo>
                      <a:pt x="21464" y="6099"/>
                      <a:pt x="21599" y="5450"/>
                      <a:pt x="21433" y="4916"/>
                    </a:cubicBezTo>
                    <a:cubicBezTo>
                      <a:pt x="21267" y="4383"/>
                      <a:pt x="20864" y="4169"/>
                      <a:pt x="20532" y="4433"/>
                    </a:cubicBezTo>
                    <a:lnTo>
                      <a:pt x="17456" y="6905"/>
                    </a:lnTo>
                    <a:cubicBezTo>
                      <a:pt x="16282" y="2836"/>
                      <a:pt x="13721" y="0"/>
                      <a:pt x="10752" y="0"/>
                    </a:cubicBezTo>
                    <a:cubicBezTo>
                      <a:pt x="7135" y="0"/>
                      <a:pt x="4122" y="4198"/>
                      <a:pt x="3488" y="9719"/>
                    </a:cubicBezTo>
                    <a:lnTo>
                      <a:pt x="1680" y="9719"/>
                    </a:lnTo>
                    <a:cubicBezTo>
                      <a:pt x="754" y="9719"/>
                      <a:pt x="0" y="10930"/>
                      <a:pt x="0" y="12419"/>
                    </a:cubicBezTo>
                    <a:cubicBezTo>
                      <a:pt x="0" y="12949"/>
                      <a:pt x="121" y="13459"/>
                      <a:pt x="339" y="13855"/>
                    </a:cubicBezTo>
                    <a:lnTo>
                      <a:pt x="2688" y="18101"/>
                    </a:lnTo>
                    <a:lnTo>
                      <a:pt x="2688" y="18899"/>
                    </a:lnTo>
                    <a:cubicBezTo>
                      <a:pt x="2688" y="20389"/>
                      <a:pt x="3442" y="21599"/>
                      <a:pt x="4368" y="21599"/>
                    </a:cubicBezTo>
                    <a:lnTo>
                      <a:pt x="17136" y="21599"/>
                    </a:lnTo>
                    <a:cubicBezTo>
                      <a:pt x="18062" y="21599"/>
                      <a:pt x="18816" y="20389"/>
                      <a:pt x="18816" y="18899"/>
                    </a:cubicBezTo>
                    <a:lnTo>
                      <a:pt x="18816" y="18101"/>
                    </a:lnTo>
                    <a:lnTo>
                      <a:pt x="21165" y="13855"/>
                    </a:lnTo>
                    <a:cubicBezTo>
                      <a:pt x="21383" y="13459"/>
                      <a:pt x="21504" y="12949"/>
                      <a:pt x="21504" y="12419"/>
                    </a:cubicBezTo>
                    <a:cubicBezTo>
                      <a:pt x="21504" y="10930"/>
                      <a:pt x="20750" y="9719"/>
                      <a:pt x="19824" y="9719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  <p:sp>
            <p:nvSpPr>
              <p:cNvPr id="11" name="AutoShape 34"/>
              <p:cNvSpPr/>
              <p:nvPr/>
            </p:nvSpPr>
            <p:spPr bwMode="auto">
              <a:xfrm>
                <a:off x="8331994" y="3564732"/>
                <a:ext cx="33338" cy="108744"/>
              </a:xfrm>
              <a:custGeom>
                <a:avLst/>
                <a:gdLst>
                  <a:gd name="T0" fmla="+- 0 10758 2273"/>
                  <a:gd name="T1" fmla="*/ T0 w 16970"/>
                  <a:gd name="T2" fmla="*/ 10800 h 21600"/>
                  <a:gd name="T3" fmla="+- 0 10758 2273"/>
                  <a:gd name="T4" fmla="*/ T3 w 16970"/>
                  <a:gd name="T5" fmla="*/ 10800 h 21600"/>
                  <a:gd name="T6" fmla="+- 0 10758 2273"/>
                  <a:gd name="T7" fmla="*/ T6 w 16970"/>
                  <a:gd name="T8" fmla="*/ 10800 h 21600"/>
                  <a:gd name="T9" fmla="+- 0 10758 2273"/>
                  <a:gd name="T10" fmla="*/ T9 w 1697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6970" h="21600">
                    <a:moveTo>
                      <a:pt x="1763" y="20770"/>
                    </a:moveTo>
                    <a:cubicBezTo>
                      <a:pt x="1785" y="20787"/>
                      <a:pt x="1800" y="20804"/>
                      <a:pt x="1822" y="20820"/>
                    </a:cubicBezTo>
                    <a:lnTo>
                      <a:pt x="1840" y="20820"/>
                    </a:lnTo>
                    <a:cubicBezTo>
                      <a:pt x="2471" y="21282"/>
                      <a:pt x="3719" y="21600"/>
                      <a:pt x="5169" y="21600"/>
                    </a:cubicBezTo>
                    <a:cubicBezTo>
                      <a:pt x="7249" y="21600"/>
                      <a:pt x="8949" y="20947"/>
                      <a:pt x="8949" y="20151"/>
                    </a:cubicBezTo>
                    <a:cubicBezTo>
                      <a:pt x="8949" y="20027"/>
                      <a:pt x="8890" y="19906"/>
                      <a:pt x="8813" y="19791"/>
                    </a:cubicBezTo>
                    <a:cubicBezTo>
                      <a:pt x="8827" y="19771"/>
                      <a:pt x="8827" y="19755"/>
                      <a:pt x="8805" y="19735"/>
                    </a:cubicBezTo>
                    <a:cubicBezTo>
                      <a:pt x="5994" y="17195"/>
                      <a:pt x="8670" y="14408"/>
                      <a:pt x="11954" y="11407"/>
                    </a:cubicBezTo>
                    <a:cubicBezTo>
                      <a:pt x="15517" y="8164"/>
                      <a:pt x="19327" y="4564"/>
                      <a:pt x="15125" y="902"/>
                    </a:cubicBezTo>
                    <a:cubicBezTo>
                      <a:pt x="14593" y="374"/>
                      <a:pt x="13264" y="0"/>
                      <a:pt x="11701" y="0"/>
                    </a:cubicBezTo>
                    <a:cubicBezTo>
                      <a:pt x="9671" y="0"/>
                      <a:pt x="8016" y="632"/>
                      <a:pt x="8016" y="1411"/>
                    </a:cubicBezTo>
                    <a:cubicBezTo>
                      <a:pt x="8016" y="1583"/>
                      <a:pt x="8108" y="1746"/>
                      <a:pt x="8259" y="1898"/>
                    </a:cubicBezTo>
                    <a:cubicBezTo>
                      <a:pt x="8259" y="1904"/>
                      <a:pt x="8259" y="1909"/>
                      <a:pt x="8266" y="1915"/>
                    </a:cubicBezTo>
                    <a:cubicBezTo>
                      <a:pt x="8273" y="1923"/>
                      <a:pt x="8281" y="1932"/>
                      <a:pt x="8295" y="1940"/>
                    </a:cubicBezTo>
                    <a:lnTo>
                      <a:pt x="8325" y="1974"/>
                    </a:lnTo>
                    <a:cubicBezTo>
                      <a:pt x="11360" y="4592"/>
                      <a:pt x="8424" y="7275"/>
                      <a:pt x="5106" y="10305"/>
                    </a:cubicBezTo>
                    <a:cubicBezTo>
                      <a:pt x="1605" y="13500"/>
                      <a:pt x="-2273" y="17040"/>
                      <a:pt x="1635" y="20649"/>
                    </a:cubicBezTo>
                    <a:cubicBezTo>
                      <a:pt x="1671" y="20691"/>
                      <a:pt x="1719" y="20730"/>
                      <a:pt x="1763" y="207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  <p:sp>
            <p:nvSpPr>
              <p:cNvPr id="18" name="AutoShape 35"/>
              <p:cNvSpPr/>
              <p:nvPr/>
            </p:nvSpPr>
            <p:spPr bwMode="auto">
              <a:xfrm>
                <a:off x="8506619" y="3564732"/>
                <a:ext cx="32544" cy="108744"/>
              </a:xfrm>
              <a:custGeom>
                <a:avLst/>
                <a:gdLst>
                  <a:gd name="T0" fmla="+- 0 10758 2273"/>
                  <a:gd name="T1" fmla="*/ T0 w 16970"/>
                  <a:gd name="T2" fmla="*/ 10800 h 21600"/>
                  <a:gd name="T3" fmla="+- 0 10758 2273"/>
                  <a:gd name="T4" fmla="*/ T3 w 16970"/>
                  <a:gd name="T5" fmla="*/ 10800 h 21600"/>
                  <a:gd name="T6" fmla="+- 0 10758 2273"/>
                  <a:gd name="T7" fmla="*/ T6 w 16970"/>
                  <a:gd name="T8" fmla="*/ 10800 h 21600"/>
                  <a:gd name="T9" fmla="+- 0 10758 2273"/>
                  <a:gd name="T10" fmla="*/ T9 w 1697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6970" h="21600">
                    <a:moveTo>
                      <a:pt x="1763" y="20770"/>
                    </a:moveTo>
                    <a:cubicBezTo>
                      <a:pt x="1785" y="20787"/>
                      <a:pt x="1800" y="20804"/>
                      <a:pt x="1822" y="20820"/>
                    </a:cubicBezTo>
                    <a:lnTo>
                      <a:pt x="1840" y="20820"/>
                    </a:lnTo>
                    <a:cubicBezTo>
                      <a:pt x="2471" y="21282"/>
                      <a:pt x="3719" y="21600"/>
                      <a:pt x="5169" y="21600"/>
                    </a:cubicBezTo>
                    <a:cubicBezTo>
                      <a:pt x="7249" y="21600"/>
                      <a:pt x="8949" y="20950"/>
                      <a:pt x="8949" y="20151"/>
                    </a:cubicBezTo>
                    <a:cubicBezTo>
                      <a:pt x="8949" y="20027"/>
                      <a:pt x="8890" y="19906"/>
                      <a:pt x="8813" y="19791"/>
                    </a:cubicBezTo>
                    <a:cubicBezTo>
                      <a:pt x="8827" y="19771"/>
                      <a:pt x="8827" y="19755"/>
                      <a:pt x="8805" y="19735"/>
                    </a:cubicBezTo>
                    <a:cubicBezTo>
                      <a:pt x="5994" y="17195"/>
                      <a:pt x="8670" y="14408"/>
                      <a:pt x="11954" y="11407"/>
                    </a:cubicBezTo>
                    <a:cubicBezTo>
                      <a:pt x="15517" y="8164"/>
                      <a:pt x="19327" y="4564"/>
                      <a:pt x="15125" y="902"/>
                    </a:cubicBezTo>
                    <a:cubicBezTo>
                      <a:pt x="14593" y="374"/>
                      <a:pt x="13264" y="0"/>
                      <a:pt x="11701" y="0"/>
                    </a:cubicBezTo>
                    <a:cubicBezTo>
                      <a:pt x="9671" y="0"/>
                      <a:pt x="8016" y="632"/>
                      <a:pt x="8016" y="1411"/>
                    </a:cubicBezTo>
                    <a:cubicBezTo>
                      <a:pt x="8016" y="1583"/>
                      <a:pt x="8108" y="1746"/>
                      <a:pt x="8259" y="1898"/>
                    </a:cubicBezTo>
                    <a:cubicBezTo>
                      <a:pt x="8259" y="1904"/>
                      <a:pt x="8259" y="1909"/>
                      <a:pt x="8266" y="1915"/>
                    </a:cubicBezTo>
                    <a:cubicBezTo>
                      <a:pt x="8273" y="1923"/>
                      <a:pt x="8281" y="1932"/>
                      <a:pt x="8295" y="1940"/>
                    </a:cubicBezTo>
                    <a:lnTo>
                      <a:pt x="8325" y="1974"/>
                    </a:lnTo>
                    <a:cubicBezTo>
                      <a:pt x="11360" y="4592"/>
                      <a:pt x="8424" y="7275"/>
                      <a:pt x="5106" y="10305"/>
                    </a:cubicBezTo>
                    <a:cubicBezTo>
                      <a:pt x="1605" y="13500"/>
                      <a:pt x="-2273" y="17040"/>
                      <a:pt x="1635" y="20649"/>
                    </a:cubicBezTo>
                    <a:cubicBezTo>
                      <a:pt x="1671" y="20691"/>
                      <a:pt x="1719" y="20730"/>
                      <a:pt x="1763" y="207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  <p:sp>
            <p:nvSpPr>
              <p:cNvPr id="25" name="AutoShape 36"/>
              <p:cNvSpPr/>
              <p:nvPr/>
            </p:nvSpPr>
            <p:spPr bwMode="auto">
              <a:xfrm>
                <a:off x="8433594" y="3505994"/>
                <a:ext cx="33338" cy="109538"/>
              </a:xfrm>
              <a:custGeom>
                <a:avLst/>
                <a:gdLst>
                  <a:gd name="T0" fmla="+- 0 10758 2273"/>
                  <a:gd name="T1" fmla="*/ T0 w 16970"/>
                  <a:gd name="T2" fmla="*/ 10800 h 21600"/>
                  <a:gd name="T3" fmla="+- 0 10758 2273"/>
                  <a:gd name="T4" fmla="*/ T3 w 16970"/>
                  <a:gd name="T5" fmla="*/ 10800 h 21600"/>
                  <a:gd name="T6" fmla="+- 0 10758 2273"/>
                  <a:gd name="T7" fmla="*/ T6 w 16970"/>
                  <a:gd name="T8" fmla="*/ 10800 h 21600"/>
                  <a:gd name="T9" fmla="+- 0 10758 2273"/>
                  <a:gd name="T10" fmla="*/ T9 w 1697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6970" h="21600">
                    <a:moveTo>
                      <a:pt x="1763" y="20770"/>
                    </a:moveTo>
                    <a:cubicBezTo>
                      <a:pt x="1785" y="20787"/>
                      <a:pt x="1800" y="20804"/>
                      <a:pt x="1822" y="20820"/>
                    </a:cubicBezTo>
                    <a:lnTo>
                      <a:pt x="1840" y="20820"/>
                    </a:lnTo>
                    <a:cubicBezTo>
                      <a:pt x="2471" y="21282"/>
                      <a:pt x="3719" y="21600"/>
                      <a:pt x="5169" y="21600"/>
                    </a:cubicBezTo>
                    <a:cubicBezTo>
                      <a:pt x="7249" y="21600"/>
                      <a:pt x="8949" y="20950"/>
                      <a:pt x="8949" y="20151"/>
                    </a:cubicBezTo>
                    <a:cubicBezTo>
                      <a:pt x="8949" y="20027"/>
                      <a:pt x="8890" y="19906"/>
                      <a:pt x="8813" y="19791"/>
                    </a:cubicBezTo>
                    <a:cubicBezTo>
                      <a:pt x="8827" y="19771"/>
                      <a:pt x="8827" y="19755"/>
                      <a:pt x="8805" y="19735"/>
                    </a:cubicBezTo>
                    <a:cubicBezTo>
                      <a:pt x="5994" y="17195"/>
                      <a:pt x="8670" y="14408"/>
                      <a:pt x="11954" y="11407"/>
                    </a:cubicBezTo>
                    <a:cubicBezTo>
                      <a:pt x="15517" y="8164"/>
                      <a:pt x="19327" y="4564"/>
                      <a:pt x="15125" y="902"/>
                    </a:cubicBezTo>
                    <a:cubicBezTo>
                      <a:pt x="14593" y="374"/>
                      <a:pt x="13264" y="0"/>
                      <a:pt x="11701" y="0"/>
                    </a:cubicBezTo>
                    <a:cubicBezTo>
                      <a:pt x="9671" y="0"/>
                      <a:pt x="8016" y="632"/>
                      <a:pt x="8016" y="1411"/>
                    </a:cubicBezTo>
                    <a:cubicBezTo>
                      <a:pt x="8016" y="1583"/>
                      <a:pt x="8108" y="1749"/>
                      <a:pt x="8259" y="1898"/>
                    </a:cubicBezTo>
                    <a:cubicBezTo>
                      <a:pt x="8259" y="1904"/>
                      <a:pt x="8259" y="1909"/>
                      <a:pt x="8266" y="1915"/>
                    </a:cubicBezTo>
                    <a:cubicBezTo>
                      <a:pt x="8273" y="1923"/>
                      <a:pt x="8281" y="1932"/>
                      <a:pt x="8295" y="1940"/>
                    </a:cubicBezTo>
                    <a:lnTo>
                      <a:pt x="8325" y="1974"/>
                    </a:lnTo>
                    <a:cubicBezTo>
                      <a:pt x="11360" y="4592"/>
                      <a:pt x="8424" y="7275"/>
                      <a:pt x="5106" y="10305"/>
                    </a:cubicBezTo>
                    <a:cubicBezTo>
                      <a:pt x="1605" y="13500"/>
                      <a:pt x="-2273" y="17040"/>
                      <a:pt x="1635" y="20649"/>
                    </a:cubicBezTo>
                    <a:cubicBezTo>
                      <a:pt x="1675" y="20691"/>
                      <a:pt x="1719" y="20730"/>
                      <a:pt x="1763" y="2077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6485573" y="1655419"/>
            <a:ext cx="1391126" cy="1237298"/>
            <a:chOff x="11690" y="3803"/>
            <a:chExt cx="2242" cy="1994"/>
          </a:xfrm>
        </p:grpSpPr>
        <p:sp>
          <p:nvSpPr>
            <p:cNvPr id="27" name="Freeform 10"/>
            <p:cNvSpPr/>
            <p:nvPr/>
          </p:nvSpPr>
          <p:spPr>
            <a:xfrm>
              <a:off x="11690" y="3803"/>
              <a:ext cx="2242" cy="1994"/>
            </a:xfrm>
            <a:custGeom>
              <a:avLst/>
              <a:gdLst>
                <a:gd name="connsiteX0" fmla="*/ 0 w 2438400"/>
                <a:gd name="connsiteY0" fmla="*/ 361252 h 2167466"/>
                <a:gd name="connsiteX1" fmla="*/ 361252 w 2438400"/>
                <a:gd name="connsiteY1" fmla="*/ 0 h 2167466"/>
                <a:gd name="connsiteX2" fmla="*/ 2077148 w 2438400"/>
                <a:gd name="connsiteY2" fmla="*/ 0 h 2167466"/>
                <a:gd name="connsiteX3" fmla="*/ 2438400 w 2438400"/>
                <a:gd name="connsiteY3" fmla="*/ 361252 h 2167466"/>
                <a:gd name="connsiteX4" fmla="*/ 2438400 w 2438400"/>
                <a:gd name="connsiteY4" fmla="*/ 1806214 h 2167466"/>
                <a:gd name="connsiteX5" fmla="*/ 2077148 w 2438400"/>
                <a:gd name="connsiteY5" fmla="*/ 2167466 h 2167466"/>
                <a:gd name="connsiteX6" fmla="*/ 361252 w 2438400"/>
                <a:gd name="connsiteY6" fmla="*/ 2167466 h 2167466"/>
                <a:gd name="connsiteX7" fmla="*/ 0 w 2438400"/>
                <a:gd name="connsiteY7" fmla="*/ 1806214 h 2167466"/>
                <a:gd name="connsiteX8" fmla="*/ 0 w 2438400"/>
                <a:gd name="connsiteY8" fmla="*/ 361252 h 216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2167466">
                  <a:moveTo>
                    <a:pt x="0" y="361252"/>
                  </a:moveTo>
                  <a:cubicBezTo>
                    <a:pt x="0" y="161738"/>
                    <a:pt x="161738" y="0"/>
                    <a:pt x="361252" y="0"/>
                  </a:cubicBezTo>
                  <a:lnTo>
                    <a:pt x="2077148" y="0"/>
                  </a:lnTo>
                  <a:cubicBezTo>
                    <a:pt x="2276662" y="0"/>
                    <a:pt x="2438400" y="161738"/>
                    <a:pt x="2438400" y="361252"/>
                  </a:cubicBezTo>
                  <a:lnTo>
                    <a:pt x="2438400" y="1806214"/>
                  </a:lnTo>
                  <a:cubicBezTo>
                    <a:pt x="2438400" y="2005728"/>
                    <a:pt x="2276662" y="2167466"/>
                    <a:pt x="2077148" y="2167466"/>
                  </a:cubicBezTo>
                  <a:lnTo>
                    <a:pt x="361252" y="2167466"/>
                  </a:lnTo>
                  <a:cubicBezTo>
                    <a:pt x="161738" y="2167466"/>
                    <a:pt x="0" y="2005728"/>
                    <a:pt x="0" y="1806214"/>
                  </a:cubicBezTo>
                  <a:lnTo>
                    <a:pt x="0" y="361252"/>
                  </a:lnTo>
                  <a:close/>
                </a:path>
              </a:pathLst>
            </a:custGeom>
            <a:solidFill>
              <a:srgbClr val="59725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3662" tIns="253662" rIns="253662" bIns="253662" spcCol="1270" anchor="ctr"/>
            <a:lstStyle/>
            <a:p>
              <a:pPr marL="0" marR="0" lvl="0" indent="0" algn="ctr" defTabSz="2711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GB" sz="4575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8" name="Group 25"/>
            <p:cNvGrpSpPr/>
            <p:nvPr/>
          </p:nvGrpSpPr>
          <p:grpSpPr>
            <a:xfrm>
              <a:off x="12431" y="4422"/>
              <a:ext cx="758" cy="756"/>
              <a:chOff x="2581275" y="2582069"/>
              <a:chExt cx="465138" cy="464344"/>
            </a:xfrm>
            <a:solidFill>
              <a:schemeClr val="bg2"/>
            </a:solidFill>
          </p:grpSpPr>
          <p:sp>
            <p:nvSpPr>
              <p:cNvPr id="29" name="AutoShape 128"/>
              <p:cNvSpPr/>
              <p:nvPr/>
            </p:nvSpPr>
            <p:spPr bwMode="auto">
              <a:xfrm>
                <a:off x="2581275" y="258206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  <p:sp>
            <p:nvSpPr>
              <p:cNvPr id="30" name="AutoShape 129"/>
              <p:cNvSpPr/>
              <p:nvPr/>
            </p:nvSpPr>
            <p:spPr bwMode="auto">
              <a:xfrm>
                <a:off x="2871788" y="2640013"/>
                <a:ext cx="115888" cy="11588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Gill Sans" pitchFamily="2" charset="0"/>
                </a:endParaRPr>
              </a:p>
            </p:txBody>
          </p:sp>
        </p:grpSp>
      </p:grpSp>
      <p:sp>
        <p:nvSpPr>
          <p:cNvPr id="31" name="文本框 30"/>
          <p:cNvSpPr txBox="1"/>
          <p:nvPr/>
        </p:nvSpPr>
        <p:spPr>
          <a:xfrm>
            <a:off x="817721" y="3196088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12019" y="3472313"/>
            <a:ext cx="1684496" cy="71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640806" y="3196088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735104" y="3472313"/>
            <a:ext cx="1684496" cy="71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442936" y="3196088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537234" y="3472313"/>
            <a:ext cx="1684496" cy="71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212681" y="3196088"/>
            <a:ext cx="1873091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315075" y="3472313"/>
            <a:ext cx="1684496" cy="71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</p:spTree>
  </p:cSld>
  <p:clrMapOvr>
    <a:masterClrMapping/>
  </p:clrMapOvr>
  <p:transition advTm="15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工作经验总结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751546" y="2495048"/>
            <a:ext cx="382429" cy="382429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51546" y="1519688"/>
            <a:ext cx="382429" cy="382429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51546" y="3513270"/>
            <a:ext cx="382429" cy="382429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9508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" y="1404911"/>
            <a:ext cx="4695825" cy="288893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Group 63"/>
          <p:cNvGrpSpPr/>
          <p:nvPr/>
        </p:nvGrpSpPr>
        <p:grpSpPr>
          <a:xfrm>
            <a:off x="5278994" y="3475412"/>
            <a:ext cx="2815115" cy="615157"/>
            <a:chOff x="9520145" y="4923030"/>
            <a:chExt cx="3753165" cy="819401"/>
          </a:xfrm>
        </p:grpSpPr>
        <p:sp>
          <p:nvSpPr>
            <p:cNvPr id="26" name="Rectangle 64"/>
            <p:cNvSpPr/>
            <p:nvPr/>
          </p:nvSpPr>
          <p:spPr>
            <a:xfrm>
              <a:off x="9520145" y="5159652"/>
              <a:ext cx="3753165" cy="5827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l" eaLnBrk="1" hangingPunct="1"/>
              <a:r>
                <a:rPr lang="en-GB" altLang="zh-CN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Lorem ipsum dolor sit amet, consectetuer adipiscing elit, sed diam nonummy nibh euismod tincidunt ut laoreet dolore magna aliquam erat volutpat.</a:t>
              </a:r>
            </a:p>
          </p:txBody>
        </p:sp>
        <p:sp>
          <p:nvSpPr>
            <p:cNvPr id="27" name="TextBox 65"/>
            <p:cNvSpPr txBox="1"/>
            <p:nvPr/>
          </p:nvSpPr>
          <p:spPr>
            <a:xfrm>
              <a:off x="9520145" y="4923030"/>
              <a:ext cx="1666098" cy="3366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en-US" altLang="zh-CN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单击此处添加名称</a:t>
              </a:r>
            </a:p>
          </p:txBody>
        </p:sp>
      </p:grpSp>
      <p:grpSp>
        <p:nvGrpSpPr>
          <p:cNvPr id="2" name="Group 63"/>
          <p:cNvGrpSpPr/>
          <p:nvPr/>
        </p:nvGrpSpPr>
        <p:grpSpPr>
          <a:xfrm>
            <a:off x="5278994" y="1461350"/>
            <a:ext cx="2815115" cy="615157"/>
            <a:chOff x="9520145" y="4923030"/>
            <a:chExt cx="3753165" cy="819401"/>
          </a:xfrm>
        </p:grpSpPr>
        <p:sp>
          <p:nvSpPr>
            <p:cNvPr id="6" name="Rectangle 64"/>
            <p:cNvSpPr/>
            <p:nvPr/>
          </p:nvSpPr>
          <p:spPr>
            <a:xfrm>
              <a:off x="9520145" y="5159652"/>
              <a:ext cx="3753165" cy="5827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l" eaLnBrk="1" hangingPunct="1"/>
              <a:r>
                <a:rPr lang="en-GB" altLang="zh-CN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Lorem ipsum dolor sit amet, consectetuer adipiscing elit, sed diam nonummy nibh euismod tincidunt ut laoreet dolore magna aliquam erat volutpat.</a:t>
              </a:r>
            </a:p>
          </p:txBody>
        </p:sp>
        <p:sp>
          <p:nvSpPr>
            <p:cNvPr id="8" name="TextBox 65"/>
            <p:cNvSpPr txBox="1"/>
            <p:nvPr/>
          </p:nvSpPr>
          <p:spPr>
            <a:xfrm>
              <a:off x="9520145" y="4923030"/>
              <a:ext cx="1666098" cy="3366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en-US" altLang="zh-CN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单击此处添加名称</a:t>
              </a:r>
            </a:p>
          </p:txBody>
        </p:sp>
      </p:grpSp>
      <p:grpSp>
        <p:nvGrpSpPr>
          <p:cNvPr id="9" name="Group 63"/>
          <p:cNvGrpSpPr/>
          <p:nvPr/>
        </p:nvGrpSpPr>
        <p:grpSpPr>
          <a:xfrm>
            <a:off x="5278994" y="2455284"/>
            <a:ext cx="2815115" cy="615157"/>
            <a:chOff x="9520145" y="4923030"/>
            <a:chExt cx="3753165" cy="819401"/>
          </a:xfrm>
        </p:grpSpPr>
        <p:sp>
          <p:nvSpPr>
            <p:cNvPr id="10" name="Rectangle 64"/>
            <p:cNvSpPr/>
            <p:nvPr/>
          </p:nvSpPr>
          <p:spPr>
            <a:xfrm>
              <a:off x="9520145" y="5159652"/>
              <a:ext cx="3753165" cy="5827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l" eaLnBrk="1" hangingPunct="1"/>
              <a:r>
                <a:rPr lang="en-GB" altLang="zh-CN" sz="7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Lorem ipsum dolor sit amet, consectetuer adipiscing elit, sed diam nonummy nibh euismod tincidunt ut laoreet dolore magna aliquam erat volutpat.</a:t>
              </a:r>
            </a:p>
          </p:txBody>
        </p:sp>
        <p:sp>
          <p:nvSpPr>
            <p:cNvPr id="11" name="TextBox 65"/>
            <p:cNvSpPr txBox="1"/>
            <p:nvPr/>
          </p:nvSpPr>
          <p:spPr>
            <a:xfrm>
              <a:off x="9520145" y="4923030"/>
              <a:ext cx="1666098" cy="3366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l" eaLnBrk="1" hangingPunct="1"/>
              <a:r>
                <a:rPr lang="en-US" altLang="zh-CN" sz="10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单击此处添加名称</a:t>
              </a: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4679156" y="1503971"/>
            <a:ext cx="52720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79156" y="2479331"/>
            <a:ext cx="52720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79156" y="3495649"/>
            <a:ext cx="52720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pic>
        <p:nvPicPr>
          <p:cNvPr id="13" name="图片 12" descr="21"/>
          <p:cNvPicPr>
            <a:picLocks noChangeAspect="1"/>
          </p:cNvPicPr>
          <p:nvPr/>
        </p:nvPicPr>
        <p:blipFill>
          <a:blip r:embed="rId8"/>
          <a:srcRect r="18322" b="16845"/>
          <a:stretch>
            <a:fillRect/>
          </a:stretch>
        </p:blipFill>
        <p:spPr>
          <a:xfrm>
            <a:off x="991553" y="1824011"/>
            <a:ext cx="2910840" cy="1829276"/>
          </a:xfrm>
          <a:prstGeom prst="rect">
            <a:avLst/>
          </a:prstGeom>
        </p:spPr>
      </p:pic>
    </p:spTree>
  </p:cSld>
  <p:clrMapOvr>
    <a:masterClrMapping/>
  </p:clrMapOvr>
  <p:transition advTm="24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1" grpId="0" bldLvl="0" animBg="1"/>
      <p:bldP spid="19" grpId="0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10" name="任意多边形 9"/>
          <p:cNvSpPr/>
          <p:nvPr/>
        </p:nvSpPr>
        <p:spPr>
          <a:xfrm>
            <a:off x="1317458" y="1376227"/>
            <a:ext cx="6509984" cy="2547385"/>
          </a:xfrm>
          <a:custGeom>
            <a:avLst/>
            <a:gdLst>
              <a:gd name="connsiteX0" fmla="*/ 624840 w 9177251"/>
              <a:gd name="connsiteY0" fmla="*/ 0 h 3591098"/>
              <a:gd name="connsiteX1" fmla="*/ 8552411 w 9177251"/>
              <a:gd name="connsiteY1" fmla="*/ 0 h 3591098"/>
              <a:gd name="connsiteX2" fmla="*/ 9177251 w 9177251"/>
              <a:gd name="connsiteY2" fmla="*/ 624840 h 3591098"/>
              <a:gd name="connsiteX3" fmla="*/ 9177251 w 9177251"/>
              <a:gd name="connsiteY3" fmla="*/ 3008193 h 3591098"/>
              <a:gd name="connsiteX4" fmla="*/ 8565106 w 9177251"/>
              <a:gd name="connsiteY4" fmla="*/ 3507106 h 3591098"/>
              <a:gd name="connsiteX5" fmla="*/ 8556638 w 9177251"/>
              <a:gd name="connsiteY5" fmla="*/ 3591098 h 3591098"/>
              <a:gd name="connsiteX6" fmla="*/ 620613 w 9177251"/>
              <a:gd name="connsiteY6" fmla="*/ 3591098 h 3591098"/>
              <a:gd name="connsiteX7" fmla="*/ 612146 w 9177251"/>
              <a:gd name="connsiteY7" fmla="*/ 3507106 h 3591098"/>
              <a:gd name="connsiteX8" fmla="*/ 0 w 9177251"/>
              <a:gd name="connsiteY8" fmla="*/ 3008193 h 3591098"/>
              <a:gd name="connsiteX9" fmla="*/ 0 w 9177251"/>
              <a:gd name="connsiteY9" fmla="*/ 624840 h 3591098"/>
              <a:gd name="connsiteX10" fmla="*/ 624840 w 9177251"/>
              <a:gd name="connsiteY10" fmla="*/ 0 h 35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77251" h="3591098">
                <a:moveTo>
                  <a:pt x="624840" y="0"/>
                </a:moveTo>
                <a:lnTo>
                  <a:pt x="8552411" y="0"/>
                </a:lnTo>
                <a:cubicBezTo>
                  <a:pt x="8552411" y="345090"/>
                  <a:pt x="8832161" y="624840"/>
                  <a:pt x="9177251" y="624840"/>
                </a:cubicBezTo>
                <a:lnTo>
                  <a:pt x="9177251" y="3008193"/>
                </a:lnTo>
                <a:cubicBezTo>
                  <a:pt x="8875297" y="3008193"/>
                  <a:pt x="8623369" y="3222377"/>
                  <a:pt x="8565106" y="3507106"/>
                </a:cubicBezTo>
                <a:lnTo>
                  <a:pt x="8556638" y="3591098"/>
                </a:lnTo>
                <a:lnTo>
                  <a:pt x="620613" y="3591098"/>
                </a:lnTo>
                <a:lnTo>
                  <a:pt x="612146" y="3507106"/>
                </a:lnTo>
                <a:cubicBezTo>
                  <a:pt x="553882" y="3222377"/>
                  <a:pt x="301954" y="3008193"/>
                  <a:pt x="0" y="3008193"/>
                </a:cubicBezTo>
                <a:lnTo>
                  <a:pt x="0" y="624840"/>
                </a:lnTo>
                <a:cubicBezTo>
                  <a:pt x="345090" y="624840"/>
                  <a:pt x="624840" y="345090"/>
                  <a:pt x="62484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4414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14211" y="1970381"/>
            <a:ext cx="231648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kern="1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未来工作计划</a:t>
            </a:r>
          </a:p>
        </p:txBody>
      </p:sp>
      <p:sp>
        <p:nvSpPr>
          <p:cNvPr id="9" name="矩形 8"/>
          <p:cNvSpPr/>
          <p:nvPr/>
        </p:nvSpPr>
        <p:spPr>
          <a:xfrm>
            <a:off x="2847473" y="2493602"/>
            <a:ext cx="344995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BACKGROUND AND SIGNIFICANCE OF THE SELECTED TOPIC</a:t>
            </a:r>
          </a:p>
        </p:txBody>
      </p:sp>
      <p:sp>
        <p:nvSpPr>
          <p:cNvPr id="15" name="矩形 14"/>
          <p:cNvSpPr/>
          <p:nvPr/>
        </p:nvSpPr>
        <p:spPr>
          <a:xfrm>
            <a:off x="2143484" y="2839853"/>
            <a:ext cx="485793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Lorem ipsum dolor sit amet, consectetur adipiscing elit. Donec luctus nibh sit amet sem vulputate venenatis bibendum orci pulvinar. 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41823" y="2839853"/>
            <a:ext cx="261257" cy="0"/>
          </a:xfrm>
          <a:prstGeom prst="line">
            <a:avLst/>
          </a:prstGeom>
          <a:ln w="19050">
            <a:solidFill>
              <a:srgbClr val="907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95251" y="2562855"/>
            <a:ext cx="2306629" cy="26763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816652" y="95701"/>
            <a:ext cx="1423499" cy="2467154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6376988" y="2193581"/>
            <a:ext cx="4333875" cy="3710940"/>
          </a:xfrm>
          <a:prstGeom prst="rect">
            <a:avLst/>
          </a:prstGeom>
        </p:spPr>
      </p:pic>
      <p:pic>
        <p:nvPicPr>
          <p:cNvPr id="13" name="图片 12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184309" y="-265297"/>
            <a:ext cx="3141821" cy="3785235"/>
          </a:xfrm>
          <a:prstGeom prst="rect">
            <a:avLst/>
          </a:prstGeom>
        </p:spPr>
      </p:pic>
    </p:spTree>
  </p:cSld>
  <p:clrMapOvr>
    <a:masterClrMapping/>
  </p:clrMapOvr>
  <p:transition advTm="425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8" grpId="1"/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979992" y="875769"/>
            <a:ext cx="127317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  <p:cxnSp>
        <p:nvCxnSpPr>
          <p:cNvPr id="20" name="直接连接符 19"/>
          <p:cNvCxnSpPr/>
          <p:nvPr/>
        </p:nvCxnSpPr>
        <p:spPr bwMode="auto">
          <a:xfrm>
            <a:off x="4473611" y="84458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矩形 20"/>
          <p:cNvSpPr/>
          <p:nvPr/>
        </p:nvSpPr>
        <p:spPr>
          <a:xfrm>
            <a:off x="4072229" y="347397"/>
            <a:ext cx="9994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目 录</a:t>
            </a:r>
          </a:p>
        </p:txBody>
      </p:sp>
      <p:sp>
        <p:nvSpPr>
          <p:cNvPr id="17" name="矩形 1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/>
          <p:cNvSpPr>
            <a:spLocks noChangeArrowheads="1"/>
          </p:cNvSpPr>
          <p:nvPr/>
        </p:nvSpPr>
        <p:spPr bwMode="auto">
          <a:xfrm>
            <a:off x="915185" y="3084308"/>
            <a:ext cx="1587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14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基本工作概述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7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PLEASE ADD YOUR TITLE HERE</a:t>
            </a:r>
          </a:p>
        </p:txBody>
      </p:sp>
      <p:sp>
        <p:nvSpPr>
          <p:cNvPr id="18" name="矩形 17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/>
          <p:cNvSpPr>
            <a:spLocks noChangeArrowheads="1"/>
          </p:cNvSpPr>
          <p:nvPr/>
        </p:nvSpPr>
        <p:spPr bwMode="auto">
          <a:xfrm>
            <a:off x="2949420" y="3084307"/>
            <a:ext cx="1587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1395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工作成绩展示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7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PLEASE ADD YOUR TITLE HERE</a:t>
            </a:r>
          </a:p>
        </p:txBody>
      </p:sp>
      <p:sp>
        <p:nvSpPr>
          <p:cNvPr id="25" name="矩形 24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/>
          <p:cNvSpPr>
            <a:spLocks noChangeArrowheads="1"/>
          </p:cNvSpPr>
          <p:nvPr/>
        </p:nvSpPr>
        <p:spPr bwMode="auto">
          <a:xfrm>
            <a:off x="4983657" y="3084308"/>
            <a:ext cx="1587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1395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工作经验总结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7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PLEASE ADD YOUR TITLE HERE</a:t>
            </a:r>
          </a:p>
        </p:txBody>
      </p:sp>
      <p:sp>
        <p:nvSpPr>
          <p:cNvPr id="26" name="矩形 2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/>
          <p:cNvSpPr>
            <a:spLocks noChangeArrowheads="1"/>
          </p:cNvSpPr>
          <p:nvPr/>
        </p:nvSpPr>
        <p:spPr bwMode="auto">
          <a:xfrm>
            <a:off x="7017891" y="3084307"/>
            <a:ext cx="15875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1395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未来工作计划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sz="7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PLEASE ADD YOUR TITLE HERE</a:t>
            </a:r>
          </a:p>
        </p:txBody>
      </p:sp>
      <p:sp>
        <p:nvSpPr>
          <p:cNvPr id="2" name="椭圆 1"/>
          <p:cNvSpPr/>
          <p:nvPr/>
        </p:nvSpPr>
        <p:spPr>
          <a:xfrm>
            <a:off x="1163504" y="1821229"/>
            <a:ext cx="1090863" cy="1090863"/>
          </a:xfrm>
          <a:prstGeom prst="ellips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壹</a:t>
            </a:r>
          </a:p>
        </p:txBody>
      </p:sp>
      <p:sp>
        <p:nvSpPr>
          <p:cNvPr id="10" name="椭圆 9"/>
          <p:cNvSpPr/>
          <p:nvPr/>
        </p:nvSpPr>
        <p:spPr>
          <a:xfrm>
            <a:off x="3197739" y="1821229"/>
            <a:ext cx="1090863" cy="1090863"/>
          </a:xfrm>
          <a:prstGeom prst="ellips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20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贰</a:t>
            </a:r>
          </a:p>
        </p:txBody>
      </p:sp>
      <p:sp>
        <p:nvSpPr>
          <p:cNvPr id="11" name="椭圆 10"/>
          <p:cNvSpPr/>
          <p:nvPr/>
        </p:nvSpPr>
        <p:spPr>
          <a:xfrm>
            <a:off x="5231975" y="1821229"/>
            <a:ext cx="1090863" cy="1090863"/>
          </a:xfrm>
          <a:prstGeom prst="ellips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20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叁</a:t>
            </a:r>
          </a:p>
        </p:txBody>
      </p:sp>
      <p:sp>
        <p:nvSpPr>
          <p:cNvPr id="12" name="椭圆 11"/>
          <p:cNvSpPr/>
          <p:nvPr/>
        </p:nvSpPr>
        <p:spPr>
          <a:xfrm>
            <a:off x="7266210" y="1821229"/>
            <a:ext cx="1090863" cy="1090863"/>
          </a:xfrm>
          <a:prstGeom prst="ellips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3200">
                <a:solidFill>
                  <a:prstClr val="white"/>
                </a:solidFill>
                <a:latin typeface="楷体" panose="02010609060101010101" charset="-122"/>
                <a:ea typeface="楷体" panose="02010609060101010101" charset="-122"/>
              </a:rPr>
              <a:t>肆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</p:spTree>
  </p:cSld>
  <p:clrMapOvr>
    <a:masterClrMapping/>
  </p:clrMapOvr>
  <p:transition advTm="29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7" grpId="0"/>
      <p:bldP spid="18" grpId="0"/>
      <p:bldP spid="25" grpId="0"/>
      <p:bldP spid="26" grpId="0"/>
      <p:bldP spid="2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未来工作计划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220" name=" 220"/>
          <p:cNvSpPr/>
          <p:nvPr/>
        </p:nvSpPr>
        <p:spPr>
          <a:xfrm>
            <a:off x="3196273" y="2118334"/>
            <a:ext cx="2274570" cy="366713"/>
          </a:xfrm>
          <a:prstGeom prst="homePlat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 220"/>
          <p:cNvSpPr/>
          <p:nvPr/>
        </p:nvSpPr>
        <p:spPr>
          <a:xfrm>
            <a:off x="2034699" y="2485046"/>
            <a:ext cx="2274570" cy="366713"/>
          </a:xfrm>
          <a:prstGeom prst="homePlat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 220"/>
          <p:cNvSpPr/>
          <p:nvPr/>
        </p:nvSpPr>
        <p:spPr>
          <a:xfrm>
            <a:off x="1047274" y="2851759"/>
            <a:ext cx="2274570" cy="366713"/>
          </a:xfrm>
          <a:prstGeom prst="homePlat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 220"/>
          <p:cNvSpPr/>
          <p:nvPr/>
        </p:nvSpPr>
        <p:spPr>
          <a:xfrm>
            <a:off x="134779" y="3218471"/>
            <a:ext cx="2274570" cy="366713"/>
          </a:xfrm>
          <a:prstGeom prst="homePlat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 220"/>
          <p:cNvSpPr/>
          <p:nvPr/>
        </p:nvSpPr>
        <p:spPr>
          <a:xfrm>
            <a:off x="-1145857" y="3585184"/>
            <a:ext cx="2274570" cy="366713"/>
          </a:xfrm>
          <a:prstGeom prst="homePlat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 220"/>
          <p:cNvSpPr/>
          <p:nvPr/>
        </p:nvSpPr>
        <p:spPr>
          <a:xfrm>
            <a:off x="4211161" y="1751621"/>
            <a:ext cx="2274570" cy="366713"/>
          </a:xfrm>
          <a:prstGeom prst="homePlate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 Placeholder 3"/>
          <p:cNvSpPr txBox="1"/>
          <p:nvPr/>
        </p:nvSpPr>
        <p:spPr>
          <a:xfrm>
            <a:off x="482918" y="3600741"/>
            <a:ext cx="564356" cy="32258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01</a:t>
            </a:r>
          </a:p>
        </p:txBody>
      </p:sp>
      <p:sp>
        <p:nvSpPr>
          <p:cNvPr id="11" name="Text Placeholder 3"/>
          <p:cNvSpPr txBox="1"/>
          <p:nvPr/>
        </p:nvSpPr>
        <p:spPr>
          <a:xfrm>
            <a:off x="1793081" y="3226409"/>
            <a:ext cx="564356" cy="32258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02</a:t>
            </a:r>
          </a:p>
        </p:txBody>
      </p:sp>
      <p:sp>
        <p:nvSpPr>
          <p:cNvPr id="12" name="Text Placeholder 3"/>
          <p:cNvSpPr txBox="1"/>
          <p:nvPr/>
        </p:nvSpPr>
        <p:spPr>
          <a:xfrm>
            <a:off x="2703671" y="2867316"/>
            <a:ext cx="564356" cy="32258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03</a:t>
            </a:r>
          </a:p>
        </p:txBody>
      </p:sp>
      <p:sp>
        <p:nvSpPr>
          <p:cNvPr id="13" name="Text Placeholder 3"/>
          <p:cNvSpPr txBox="1"/>
          <p:nvPr/>
        </p:nvSpPr>
        <p:spPr>
          <a:xfrm>
            <a:off x="3671888" y="2507271"/>
            <a:ext cx="564356" cy="32258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04</a:t>
            </a:r>
          </a:p>
        </p:txBody>
      </p:sp>
      <p:sp>
        <p:nvSpPr>
          <p:cNvPr id="14" name="Text Placeholder 3"/>
          <p:cNvSpPr txBox="1"/>
          <p:nvPr/>
        </p:nvSpPr>
        <p:spPr>
          <a:xfrm>
            <a:off x="4791551" y="2140559"/>
            <a:ext cx="564356" cy="32258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05</a:t>
            </a:r>
          </a:p>
        </p:txBody>
      </p:sp>
      <p:sp>
        <p:nvSpPr>
          <p:cNvPr id="15" name="Text Placeholder 3"/>
          <p:cNvSpPr txBox="1"/>
          <p:nvPr/>
        </p:nvSpPr>
        <p:spPr>
          <a:xfrm>
            <a:off x="5833110" y="1773846"/>
            <a:ext cx="564356" cy="322580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06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832485" y="4050134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b="1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32485" y="4220978"/>
            <a:ext cx="423338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09349" y="3438152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b="1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409349" y="3608996"/>
            <a:ext cx="423338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58164" y="2541850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b="1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358164" y="2712694"/>
            <a:ext cx="423338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2460" y="2027024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200" b="1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-104775" y="2197868"/>
            <a:ext cx="2139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26544" y="1238830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200" b="1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089309" y="1409674"/>
            <a:ext cx="2139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1784985" y="2406941"/>
            <a:ext cx="0" cy="38242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3813810" y="1834013"/>
            <a:ext cx="0" cy="2138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6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bldLvl="0" animBg="1"/>
      <p:bldP spid="2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21" grpId="0"/>
      <p:bldP spid="11" grpId="0"/>
      <p:bldP spid="12" grpId="0"/>
      <p:bldP spid="13" grpId="0"/>
      <p:bldP spid="14" grpId="0"/>
      <p:bldP spid="15" grpId="0"/>
      <p:bldP spid="40" grpId="0"/>
      <p:bldP spid="41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未来工作计划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2770346" y="4237170"/>
            <a:ext cx="0" cy="90249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546634" y="3547560"/>
            <a:ext cx="0" cy="159210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640104" y="2887001"/>
            <a:ext cx="0" cy="225266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77853" y="3547560"/>
            <a:ext cx="0" cy="159210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474143" y="4237170"/>
            <a:ext cx="0" cy="90249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菱形 10"/>
          <p:cNvSpPr/>
          <p:nvPr/>
        </p:nvSpPr>
        <p:spPr>
          <a:xfrm>
            <a:off x="4169569" y="1969744"/>
            <a:ext cx="917258" cy="917258"/>
          </a:xfrm>
          <a:prstGeom prst="diamond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菱形 11"/>
          <p:cNvSpPr/>
          <p:nvPr/>
        </p:nvSpPr>
        <p:spPr>
          <a:xfrm>
            <a:off x="3172778" y="2767463"/>
            <a:ext cx="780098" cy="780098"/>
          </a:xfrm>
          <a:prstGeom prst="diamond">
            <a:avLst/>
          </a:prstGeom>
          <a:solidFill>
            <a:srgbClr val="597255"/>
          </a:solidFill>
          <a:ln>
            <a:solidFill>
              <a:srgbClr val="65A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菱形 12"/>
          <p:cNvSpPr/>
          <p:nvPr/>
        </p:nvSpPr>
        <p:spPr>
          <a:xfrm>
            <a:off x="2413159" y="3522319"/>
            <a:ext cx="714851" cy="714851"/>
          </a:xfrm>
          <a:prstGeom prst="diamond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菱形 13"/>
          <p:cNvSpPr/>
          <p:nvPr/>
        </p:nvSpPr>
        <p:spPr>
          <a:xfrm>
            <a:off x="6116955" y="3522319"/>
            <a:ext cx="714851" cy="714851"/>
          </a:xfrm>
          <a:prstGeom prst="diamond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5303996" y="2767463"/>
            <a:ext cx="780098" cy="780098"/>
          </a:xfrm>
          <a:prstGeom prst="diamond">
            <a:avLst/>
          </a:prstGeom>
          <a:solidFill>
            <a:srgbClr val="597255"/>
          </a:solidFill>
          <a:ln>
            <a:solidFill>
              <a:srgbClr val="65A2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31806" y="3457202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831806" y="3643763"/>
            <a:ext cx="16040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2475" y="3523877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2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50545" y="3710438"/>
            <a:ext cx="16040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fontAlgn="auto">
              <a:lnSpc>
                <a:spcPct val="150000"/>
              </a:lnSpc>
            </a:pP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00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37836" y="2182281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2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897255" y="2368841"/>
            <a:ext cx="2242661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83618" y="2189425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083618" y="2375985"/>
            <a:ext cx="2242661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50018" y="1169774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506867" y="1423009"/>
            <a:ext cx="2242661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88" name="MH_Other_15"/>
          <p:cNvSpPr>
            <a:spLocks noEditPoints="1"/>
          </p:cNvSpPr>
          <p:nvPr/>
        </p:nvSpPr>
        <p:spPr>
          <a:xfrm>
            <a:off x="3408045" y="3005111"/>
            <a:ext cx="309563" cy="304800"/>
          </a:xfrm>
          <a:custGeom>
            <a:avLst/>
            <a:gdLst>
              <a:gd name="txL" fmla="*/ 0 w 113"/>
              <a:gd name="txT" fmla="*/ 0 h 112"/>
              <a:gd name="txR" fmla="*/ 113 w 113"/>
              <a:gd name="txB" fmla="*/ 112 h 11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35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Group 274"/>
          <p:cNvGrpSpPr/>
          <p:nvPr/>
        </p:nvGrpSpPr>
        <p:grpSpPr>
          <a:xfrm>
            <a:off x="4478596" y="2235968"/>
            <a:ext cx="322660" cy="320279"/>
            <a:chOff x="2936875" y="2108200"/>
            <a:chExt cx="430213" cy="427038"/>
          </a:xfrm>
          <a:solidFill>
            <a:schemeClr val="bg1"/>
          </a:solidFill>
        </p:grpSpPr>
        <p:sp>
          <p:nvSpPr>
            <p:cNvPr id="34" name="Freeform 253"/>
            <p:cNvSpPr/>
            <p:nvPr/>
          </p:nvSpPr>
          <p:spPr bwMode="auto">
            <a:xfrm>
              <a:off x="3036888" y="2108200"/>
              <a:ext cx="223838" cy="93663"/>
            </a:xfrm>
            <a:custGeom>
              <a:avLst/>
              <a:gdLst>
                <a:gd name="T0" fmla="*/ 6 w 292"/>
                <a:gd name="T1" fmla="*/ 34 h 122"/>
                <a:gd name="T2" fmla="*/ 13 w 292"/>
                <a:gd name="T3" fmla="*/ 23 h 122"/>
                <a:gd name="T4" fmla="*/ 51 w 292"/>
                <a:gd name="T5" fmla="*/ 36 h 122"/>
                <a:gd name="T6" fmla="*/ 74 w 292"/>
                <a:gd name="T7" fmla="*/ 0 h 122"/>
                <a:gd name="T8" fmla="*/ 133 w 292"/>
                <a:gd name="T9" fmla="*/ 33 h 122"/>
                <a:gd name="T10" fmla="*/ 174 w 292"/>
                <a:gd name="T11" fmla="*/ 7 h 122"/>
                <a:gd name="T12" fmla="*/ 279 w 292"/>
                <a:gd name="T13" fmla="*/ 23 h 122"/>
                <a:gd name="T14" fmla="*/ 287 w 292"/>
                <a:gd name="T15" fmla="*/ 34 h 122"/>
                <a:gd name="T16" fmla="*/ 167 w 292"/>
                <a:gd name="T17" fmla="*/ 122 h 122"/>
                <a:gd name="T18" fmla="*/ 125 w 292"/>
                <a:gd name="T19" fmla="*/ 122 h 122"/>
                <a:gd name="T20" fmla="*/ 6 w 292"/>
                <a:gd name="T21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2" h="122">
                  <a:moveTo>
                    <a:pt x="6" y="34"/>
                  </a:moveTo>
                  <a:cubicBezTo>
                    <a:pt x="0" y="21"/>
                    <a:pt x="10" y="23"/>
                    <a:pt x="13" y="23"/>
                  </a:cubicBezTo>
                  <a:cubicBezTo>
                    <a:pt x="22" y="23"/>
                    <a:pt x="43" y="36"/>
                    <a:pt x="51" y="36"/>
                  </a:cubicBezTo>
                  <a:cubicBezTo>
                    <a:pt x="64" y="36"/>
                    <a:pt x="62" y="0"/>
                    <a:pt x="74" y="0"/>
                  </a:cubicBezTo>
                  <a:cubicBezTo>
                    <a:pt x="89" y="0"/>
                    <a:pt x="117" y="33"/>
                    <a:pt x="133" y="33"/>
                  </a:cubicBezTo>
                  <a:cubicBezTo>
                    <a:pt x="151" y="33"/>
                    <a:pt x="155" y="7"/>
                    <a:pt x="174" y="7"/>
                  </a:cubicBezTo>
                  <a:cubicBezTo>
                    <a:pt x="186" y="7"/>
                    <a:pt x="195" y="53"/>
                    <a:pt x="279" y="23"/>
                  </a:cubicBezTo>
                  <a:cubicBezTo>
                    <a:pt x="282" y="22"/>
                    <a:pt x="292" y="21"/>
                    <a:pt x="287" y="34"/>
                  </a:cubicBezTo>
                  <a:cubicBezTo>
                    <a:pt x="287" y="34"/>
                    <a:pt x="238" y="118"/>
                    <a:pt x="167" y="122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55" y="118"/>
                    <a:pt x="6" y="34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fontAlgn="auto"/>
              <a:endParaRPr lang="en-AU" sz="135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Freeform 254"/>
            <p:cNvSpPr>
              <a:spLocks noEditPoints="1"/>
            </p:cNvSpPr>
            <p:nvPr/>
          </p:nvSpPr>
          <p:spPr bwMode="auto">
            <a:xfrm>
              <a:off x="2936875" y="2193925"/>
              <a:ext cx="430213" cy="341313"/>
            </a:xfrm>
            <a:custGeom>
              <a:avLst/>
              <a:gdLst>
                <a:gd name="T0" fmla="*/ 518 w 559"/>
                <a:gd name="T1" fmla="*/ 284 h 444"/>
                <a:gd name="T2" fmla="*/ 336 w 559"/>
                <a:gd name="T3" fmla="*/ 36 h 444"/>
                <a:gd name="T4" fmla="*/ 307 w 559"/>
                <a:gd name="T5" fmla="*/ 28 h 444"/>
                <a:gd name="T6" fmla="*/ 287 w 559"/>
                <a:gd name="T7" fmla="*/ 26 h 444"/>
                <a:gd name="T8" fmla="*/ 41 w 559"/>
                <a:gd name="T9" fmla="*/ 285 h 444"/>
                <a:gd name="T10" fmla="*/ 55 w 559"/>
                <a:gd name="T11" fmla="*/ 440 h 444"/>
                <a:gd name="T12" fmla="*/ 132 w 559"/>
                <a:gd name="T13" fmla="*/ 442 h 444"/>
                <a:gd name="T14" fmla="*/ 477 w 559"/>
                <a:gd name="T15" fmla="*/ 442 h 444"/>
                <a:gd name="T16" fmla="*/ 488 w 559"/>
                <a:gd name="T17" fmla="*/ 440 h 444"/>
                <a:gd name="T18" fmla="*/ 504 w 559"/>
                <a:gd name="T19" fmla="*/ 439 h 444"/>
                <a:gd name="T20" fmla="*/ 518 w 559"/>
                <a:gd name="T21" fmla="*/ 284 h 444"/>
                <a:gd name="T22" fmla="*/ 294 w 559"/>
                <a:gd name="T23" fmla="*/ 327 h 444"/>
                <a:gd name="T24" fmla="*/ 294 w 559"/>
                <a:gd name="T25" fmla="*/ 356 h 444"/>
                <a:gd name="T26" fmla="*/ 266 w 559"/>
                <a:gd name="T27" fmla="*/ 356 h 444"/>
                <a:gd name="T28" fmla="*/ 266 w 559"/>
                <a:gd name="T29" fmla="*/ 329 h 444"/>
                <a:gd name="T30" fmla="*/ 217 w 559"/>
                <a:gd name="T31" fmla="*/ 317 h 444"/>
                <a:gd name="T32" fmla="*/ 226 w 559"/>
                <a:gd name="T33" fmla="*/ 284 h 444"/>
                <a:gd name="T34" fmla="*/ 273 w 559"/>
                <a:gd name="T35" fmla="*/ 296 h 444"/>
                <a:gd name="T36" fmla="*/ 301 w 559"/>
                <a:gd name="T37" fmla="*/ 279 h 444"/>
                <a:gd name="T38" fmla="*/ 270 w 559"/>
                <a:gd name="T39" fmla="*/ 254 h 444"/>
                <a:gd name="T40" fmla="*/ 219 w 559"/>
                <a:gd name="T41" fmla="*/ 202 h 444"/>
                <a:gd name="T42" fmla="*/ 267 w 559"/>
                <a:gd name="T43" fmla="*/ 151 h 444"/>
                <a:gd name="T44" fmla="*/ 267 w 559"/>
                <a:gd name="T45" fmla="*/ 124 h 444"/>
                <a:gd name="T46" fmla="*/ 295 w 559"/>
                <a:gd name="T47" fmla="*/ 124 h 444"/>
                <a:gd name="T48" fmla="*/ 295 w 559"/>
                <a:gd name="T49" fmla="*/ 149 h 444"/>
                <a:gd name="T50" fmla="*/ 337 w 559"/>
                <a:gd name="T51" fmla="*/ 158 h 444"/>
                <a:gd name="T52" fmla="*/ 328 w 559"/>
                <a:gd name="T53" fmla="*/ 191 h 444"/>
                <a:gd name="T54" fmla="*/ 287 w 559"/>
                <a:gd name="T55" fmla="*/ 181 h 444"/>
                <a:gd name="T56" fmla="*/ 263 w 559"/>
                <a:gd name="T57" fmla="*/ 197 h 444"/>
                <a:gd name="T58" fmla="*/ 297 w 559"/>
                <a:gd name="T59" fmla="*/ 221 h 444"/>
                <a:gd name="T60" fmla="*/ 344 w 559"/>
                <a:gd name="T61" fmla="*/ 275 h 444"/>
                <a:gd name="T62" fmla="*/ 294 w 559"/>
                <a:gd name="T63" fmla="*/ 32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9" h="444">
                  <a:moveTo>
                    <a:pt x="518" y="284"/>
                  </a:moveTo>
                  <a:cubicBezTo>
                    <a:pt x="466" y="115"/>
                    <a:pt x="387" y="56"/>
                    <a:pt x="336" y="36"/>
                  </a:cubicBezTo>
                  <a:cubicBezTo>
                    <a:pt x="325" y="32"/>
                    <a:pt x="316" y="29"/>
                    <a:pt x="307" y="28"/>
                  </a:cubicBezTo>
                  <a:cubicBezTo>
                    <a:pt x="297" y="26"/>
                    <a:pt x="290" y="26"/>
                    <a:pt x="287" y="26"/>
                  </a:cubicBezTo>
                  <a:cubicBezTo>
                    <a:pt x="287" y="26"/>
                    <a:pt x="120" y="0"/>
                    <a:pt x="41" y="285"/>
                  </a:cubicBezTo>
                  <a:cubicBezTo>
                    <a:pt x="41" y="285"/>
                    <a:pt x="0" y="429"/>
                    <a:pt x="55" y="440"/>
                  </a:cubicBezTo>
                  <a:cubicBezTo>
                    <a:pt x="55" y="440"/>
                    <a:pt x="69" y="444"/>
                    <a:pt x="132" y="442"/>
                  </a:cubicBezTo>
                  <a:cubicBezTo>
                    <a:pt x="477" y="442"/>
                    <a:pt x="477" y="442"/>
                    <a:pt x="477" y="442"/>
                  </a:cubicBezTo>
                  <a:cubicBezTo>
                    <a:pt x="481" y="442"/>
                    <a:pt x="485" y="441"/>
                    <a:pt x="488" y="440"/>
                  </a:cubicBezTo>
                  <a:cubicBezTo>
                    <a:pt x="500" y="440"/>
                    <a:pt x="504" y="439"/>
                    <a:pt x="504" y="439"/>
                  </a:cubicBezTo>
                  <a:cubicBezTo>
                    <a:pt x="559" y="427"/>
                    <a:pt x="518" y="284"/>
                    <a:pt x="518" y="284"/>
                  </a:cubicBezTo>
                  <a:close/>
                  <a:moveTo>
                    <a:pt x="294" y="327"/>
                  </a:moveTo>
                  <a:cubicBezTo>
                    <a:pt x="294" y="356"/>
                    <a:pt x="294" y="356"/>
                    <a:pt x="294" y="356"/>
                  </a:cubicBezTo>
                  <a:cubicBezTo>
                    <a:pt x="266" y="356"/>
                    <a:pt x="266" y="356"/>
                    <a:pt x="266" y="356"/>
                  </a:cubicBezTo>
                  <a:cubicBezTo>
                    <a:pt x="266" y="329"/>
                    <a:pt x="266" y="329"/>
                    <a:pt x="266" y="329"/>
                  </a:cubicBezTo>
                  <a:cubicBezTo>
                    <a:pt x="247" y="328"/>
                    <a:pt x="228" y="323"/>
                    <a:pt x="217" y="317"/>
                  </a:cubicBezTo>
                  <a:cubicBezTo>
                    <a:pt x="226" y="284"/>
                    <a:pt x="226" y="284"/>
                    <a:pt x="226" y="284"/>
                  </a:cubicBezTo>
                  <a:cubicBezTo>
                    <a:pt x="238" y="290"/>
                    <a:pt x="255" y="296"/>
                    <a:pt x="273" y="296"/>
                  </a:cubicBezTo>
                  <a:cubicBezTo>
                    <a:pt x="290" y="296"/>
                    <a:pt x="301" y="290"/>
                    <a:pt x="301" y="279"/>
                  </a:cubicBezTo>
                  <a:cubicBezTo>
                    <a:pt x="301" y="268"/>
                    <a:pt x="292" y="261"/>
                    <a:pt x="270" y="254"/>
                  </a:cubicBezTo>
                  <a:cubicBezTo>
                    <a:pt x="240" y="244"/>
                    <a:pt x="219" y="229"/>
                    <a:pt x="219" y="202"/>
                  </a:cubicBezTo>
                  <a:cubicBezTo>
                    <a:pt x="219" y="176"/>
                    <a:pt x="237" y="157"/>
                    <a:pt x="267" y="151"/>
                  </a:cubicBezTo>
                  <a:cubicBezTo>
                    <a:pt x="267" y="124"/>
                    <a:pt x="267" y="124"/>
                    <a:pt x="267" y="124"/>
                  </a:cubicBezTo>
                  <a:cubicBezTo>
                    <a:pt x="295" y="124"/>
                    <a:pt x="295" y="124"/>
                    <a:pt x="295" y="124"/>
                  </a:cubicBezTo>
                  <a:cubicBezTo>
                    <a:pt x="295" y="149"/>
                    <a:pt x="295" y="149"/>
                    <a:pt x="295" y="149"/>
                  </a:cubicBezTo>
                  <a:cubicBezTo>
                    <a:pt x="314" y="150"/>
                    <a:pt x="327" y="154"/>
                    <a:pt x="337" y="158"/>
                  </a:cubicBezTo>
                  <a:cubicBezTo>
                    <a:pt x="328" y="191"/>
                    <a:pt x="328" y="191"/>
                    <a:pt x="328" y="191"/>
                  </a:cubicBezTo>
                  <a:cubicBezTo>
                    <a:pt x="321" y="187"/>
                    <a:pt x="308" y="181"/>
                    <a:pt x="287" y="181"/>
                  </a:cubicBezTo>
                  <a:cubicBezTo>
                    <a:pt x="269" y="181"/>
                    <a:pt x="263" y="189"/>
                    <a:pt x="263" y="197"/>
                  </a:cubicBezTo>
                  <a:cubicBezTo>
                    <a:pt x="263" y="206"/>
                    <a:pt x="273" y="212"/>
                    <a:pt x="297" y="221"/>
                  </a:cubicBezTo>
                  <a:cubicBezTo>
                    <a:pt x="331" y="233"/>
                    <a:pt x="344" y="249"/>
                    <a:pt x="344" y="275"/>
                  </a:cubicBezTo>
                  <a:cubicBezTo>
                    <a:pt x="344" y="300"/>
                    <a:pt x="327" y="322"/>
                    <a:pt x="294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fontAlgn="auto"/>
              <a:endParaRPr lang="en-AU" sz="135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6" name="稻壳儿小白白(http://dwz.cn/Wu2UP)"/>
          <p:cNvSpPr>
            <a:spLocks noEditPoints="1"/>
          </p:cNvSpPr>
          <p:nvPr/>
        </p:nvSpPr>
        <p:spPr bwMode="auto">
          <a:xfrm>
            <a:off x="5518785" y="3026543"/>
            <a:ext cx="350996" cy="216218"/>
          </a:xfrm>
          <a:custGeom>
            <a:avLst/>
            <a:gdLst>
              <a:gd name="T0" fmla="*/ 2 w 44"/>
              <a:gd name="T1" fmla="*/ 2 h 27"/>
              <a:gd name="T2" fmla="*/ 20 w 44"/>
              <a:gd name="T3" fmla="*/ 12 h 27"/>
              <a:gd name="T4" fmla="*/ 22 w 44"/>
              <a:gd name="T5" fmla="*/ 12 h 27"/>
              <a:gd name="T6" fmla="*/ 24 w 44"/>
              <a:gd name="T7" fmla="*/ 12 h 27"/>
              <a:gd name="T8" fmla="*/ 42 w 44"/>
              <a:gd name="T9" fmla="*/ 2 h 27"/>
              <a:gd name="T10" fmla="*/ 42 w 44"/>
              <a:gd name="T11" fmla="*/ 0 h 27"/>
              <a:gd name="T12" fmla="*/ 2 w 44"/>
              <a:gd name="T13" fmla="*/ 0 h 27"/>
              <a:gd name="T14" fmla="*/ 2 w 44"/>
              <a:gd name="T15" fmla="*/ 2 h 27"/>
              <a:gd name="T16" fmla="*/ 42 w 44"/>
              <a:gd name="T17" fmla="*/ 7 h 27"/>
              <a:gd name="T18" fmla="*/ 24 w 44"/>
              <a:gd name="T19" fmla="*/ 16 h 27"/>
              <a:gd name="T20" fmla="*/ 22 w 44"/>
              <a:gd name="T21" fmla="*/ 17 h 27"/>
              <a:gd name="T22" fmla="*/ 20 w 44"/>
              <a:gd name="T23" fmla="*/ 16 h 27"/>
              <a:gd name="T24" fmla="*/ 2 w 44"/>
              <a:gd name="T25" fmla="*/ 7 h 27"/>
              <a:gd name="T26" fmla="*/ 1 w 44"/>
              <a:gd name="T27" fmla="*/ 7 h 27"/>
              <a:gd name="T28" fmla="*/ 1 w 44"/>
              <a:gd name="T29" fmla="*/ 25 h 27"/>
              <a:gd name="T30" fmla="*/ 3 w 44"/>
              <a:gd name="T31" fmla="*/ 27 h 27"/>
              <a:gd name="T32" fmla="*/ 41 w 44"/>
              <a:gd name="T33" fmla="*/ 27 h 27"/>
              <a:gd name="T34" fmla="*/ 43 w 44"/>
              <a:gd name="T35" fmla="*/ 25 h 27"/>
              <a:gd name="T36" fmla="*/ 43 w 44"/>
              <a:gd name="T37" fmla="*/ 7 h 27"/>
              <a:gd name="T38" fmla="*/ 42 w 44"/>
              <a:gd name="T39" fmla="*/ 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" h="27">
                <a:moveTo>
                  <a:pt x="2" y="2"/>
                </a:moveTo>
                <a:cubicBezTo>
                  <a:pt x="3" y="3"/>
                  <a:pt x="19" y="11"/>
                  <a:pt x="20" y="12"/>
                </a:cubicBezTo>
                <a:cubicBezTo>
                  <a:pt x="20" y="12"/>
                  <a:pt x="21" y="12"/>
                  <a:pt x="22" y="12"/>
                </a:cubicBezTo>
                <a:cubicBezTo>
                  <a:pt x="23" y="12"/>
                  <a:pt x="23" y="12"/>
                  <a:pt x="24" y="12"/>
                </a:cubicBezTo>
                <a:cubicBezTo>
                  <a:pt x="25" y="11"/>
                  <a:pt x="40" y="3"/>
                  <a:pt x="42" y="2"/>
                </a:cubicBezTo>
                <a:cubicBezTo>
                  <a:pt x="43" y="1"/>
                  <a:pt x="44" y="0"/>
                  <a:pt x="42" y="0"/>
                </a:cubicBezTo>
                <a:cubicBezTo>
                  <a:pt x="2" y="0"/>
                  <a:pt x="2" y="0"/>
                  <a:pt x="2" y="0"/>
                </a:cubicBezTo>
                <a:cubicBezTo>
                  <a:pt x="0" y="0"/>
                  <a:pt x="1" y="1"/>
                  <a:pt x="2" y="2"/>
                </a:cubicBezTo>
                <a:close/>
                <a:moveTo>
                  <a:pt x="42" y="7"/>
                </a:moveTo>
                <a:cubicBezTo>
                  <a:pt x="41" y="7"/>
                  <a:pt x="25" y="16"/>
                  <a:pt x="24" y="16"/>
                </a:cubicBezTo>
                <a:cubicBezTo>
                  <a:pt x="23" y="17"/>
                  <a:pt x="23" y="17"/>
                  <a:pt x="22" y="17"/>
                </a:cubicBezTo>
                <a:cubicBezTo>
                  <a:pt x="21" y="17"/>
                  <a:pt x="20" y="17"/>
                  <a:pt x="20" y="16"/>
                </a:cubicBezTo>
                <a:cubicBezTo>
                  <a:pt x="19" y="16"/>
                  <a:pt x="3" y="7"/>
                  <a:pt x="2" y="7"/>
                </a:cubicBezTo>
                <a:cubicBezTo>
                  <a:pt x="1" y="6"/>
                  <a:pt x="1" y="7"/>
                  <a:pt x="1" y="7"/>
                </a:cubicBezTo>
                <a:cubicBezTo>
                  <a:pt x="1" y="8"/>
                  <a:pt x="1" y="25"/>
                  <a:pt x="1" y="25"/>
                </a:cubicBezTo>
                <a:cubicBezTo>
                  <a:pt x="1" y="26"/>
                  <a:pt x="2" y="27"/>
                  <a:pt x="3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3" y="26"/>
                  <a:pt x="43" y="25"/>
                </a:cubicBezTo>
                <a:cubicBezTo>
                  <a:pt x="43" y="25"/>
                  <a:pt x="43" y="8"/>
                  <a:pt x="43" y="7"/>
                </a:cubicBezTo>
                <a:cubicBezTo>
                  <a:pt x="43" y="7"/>
                  <a:pt x="43" y="6"/>
                  <a:pt x="42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876" name="Freeform 10"/>
          <p:cNvSpPr>
            <a:spLocks noEditPoints="1"/>
          </p:cNvSpPr>
          <p:nvPr/>
        </p:nvSpPr>
        <p:spPr>
          <a:xfrm>
            <a:off x="2645569" y="3741394"/>
            <a:ext cx="246221" cy="279559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90" h="102">
                <a:moveTo>
                  <a:pt x="14" y="40"/>
                </a:moveTo>
                <a:cubicBezTo>
                  <a:pt x="65" y="40"/>
                  <a:pt x="65" y="40"/>
                  <a:pt x="65" y="40"/>
                </a:cubicBezTo>
                <a:cubicBezTo>
                  <a:pt x="72" y="40"/>
                  <a:pt x="79" y="47"/>
                  <a:pt x="79" y="54"/>
                </a:cubicBezTo>
                <a:cubicBezTo>
                  <a:pt x="79" y="63"/>
                  <a:pt x="79" y="63"/>
                  <a:pt x="79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81"/>
                  <a:pt x="44" y="81"/>
                  <a:pt x="44" y="81"/>
                </a:cubicBezTo>
                <a:cubicBezTo>
                  <a:pt x="79" y="81"/>
                  <a:pt x="79" y="81"/>
                  <a:pt x="79" y="81"/>
                </a:cubicBezTo>
                <a:cubicBezTo>
                  <a:pt x="79" y="89"/>
                  <a:pt x="79" y="89"/>
                  <a:pt x="79" y="89"/>
                </a:cubicBezTo>
                <a:cubicBezTo>
                  <a:pt x="79" y="96"/>
                  <a:pt x="72" y="102"/>
                  <a:pt x="65" y="102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cubicBezTo>
                  <a:pt x="0" y="33"/>
                  <a:pt x="0" y="30"/>
                  <a:pt x="1" y="28"/>
                </a:cubicBezTo>
                <a:cubicBezTo>
                  <a:pt x="3" y="24"/>
                  <a:pt x="5" y="22"/>
                  <a:pt x="7" y="20"/>
                </a:cubicBezTo>
                <a:cubicBezTo>
                  <a:pt x="8" y="19"/>
                  <a:pt x="8" y="19"/>
                  <a:pt x="8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45" y="3"/>
                  <a:pt x="45" y="3"/>
                  <a:pt x="45" y="3"/>
                </a:cubicBezTo>
                <a:cubicBezTo>
                  <a:pt x="48" y="0"/>
                  <a:pt x="48" y="0"/>
                  <a:pt x="48" y="0"/>
                </a:cubicBezTo>
                <a:cubicBezTo>
                  <a:pt x="51" y="3"/>
                  <a:pt x="51" y="3"/>
                  <a:pt x="51" y="3"/>
                </a:cubicBezTo>
                <a:cubicBezTo>
                  <a:pt x="70" y="19"/>
                  <a:pt x="70" y="19"/>
                  <a:pt x="70" y="19"/>
                </a:cubicBezTo>
                <a:cubicBezTo>
                  <a:pt x="74" y="19"/>
                  <a:pt x="74" y="19"/>
                  <a:pt x="74" y="19"/>
                </a:cubicBezTo>
                <a:cubicBezTo>
                  <a:pt x="74" y="23"/>
                  <a:pt x="74" y="23"/>
                  <a:pt x="74" y="23"/>
                </a:cubicBezTo>
                <a:cubicBezTo>
                  <a:pt x="87" y="34"/>
                  <a:pt x="87" y="34"/>
                  <a:pt x="87" y="34"/>
                </a:cubicBezTo>
                <a:cubicBezTo>
                  <a:pt x="90" y="37"/>
                  <a:pt x="90" y="37"/>
                  <a:pt x="90" y="37"/>
                </a:cubicBezTo>
                <a:cubicBezTo>
                  <a:pt x="81" y="47"/>
                  <a:pt x="81" y="47"/>
                  <a:pt x="81" y="47"/>
                </a:cubicBezTo>
                <a:cubicBezTo>
                  <a:pt x="75" y="41"/>
                  <a:pt x="75" y="41"/>
                  <a:pt x="75" y="41"/>
                </a:cubicBezTo>
                <a:cubicBezTo>
                  <a:pt x="78" y="38"/>
                  <a:pt x="78" y="38"/>
                  <a:pt x="78" y="38"/>
                </a:cubicBezTo>
                <a:cubicBezTo>
                  <a:pt x="49" y="12"/>
                  <a:pt x="49" y="12"/>
                  <a:pt x="49" y="12"/>
                </a:cubicBezTo>
                <a:cubicBezTo>
                  <a:pt x="25" y="37"/>
                  <a:pt x="25" y="37"/>
                  <a:pt x="25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22" y="28"/>
                  <a:pt x="22" y="28"/>
                  <a:pt x="22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0" y="29"/>
                  <a:pt x="10" y="30"/>
                  <a:pt x="9" y="31"/>
                </a:cubicBezTo>
                <a:cubicBezTo>
                  <a:pt x="9" y="32"/>
                  <a:pt x="9" y="33"/>
                  <a:pt x="9" y="34"/>
                </a:cubicBezTo>
                <a:cubicBezTo>
                  <a:pt x="9" y="36"/>
                  <a:pt x="9" y="37"/>
                  <a:pt x="10" y="38"/>
                </a:cubicBezTo>
                <a:cubicBezTo>
                  <a:pt x="11" y="39"/>
                  <a:pt x="12" y="40"/>
                  <a:pt x="14" y="40"/>
                </a:cubicBezTo>
                <a:close/>
                <a:moveTo>
                  <a:pt x="57" y="67"/>
                </a:moveTo>
                <a:cubicBezTo>
                  <a:pt x="53" y="67"/>
                  <a:pt x="51" y="69"/>
                  <a:pt x="51" y="73"/>
                </a:cubicBezTo>
                <a:cubicBezTo>
                  <a:pt x="51" y="76"/>
                  <a:pt x="53" y="79"/>
                  <a:pt x="57" y="79"/>
                </a:cubicBezTo>
                <a:cubicBezTo>
                  <a:pt x="60" y="79"/>
                  <a:pt x="63" y="76"/>
                  <a:pt x="63" y="73"/>
                </a:cubicBezTo>
                <a:cubicBezTo>
                  <a:pt x="63" y="69"/>
                  <a:pt x="60" y="67"/>
                  <a:pt x="57" y="67"/>
                </a:cubicBez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717" name="稻壳儿小白白(http://dwz.cn/Wu2UP)"/>
          <p:cNvSpPr>
            <a:spLocks noEditPoints="1"/>
          </p:cNvSpPr>
          <p:nvPr/>
        </p:nvSpPr>
        <p:spPr>
          <a:xfrm>
            <a:off x="6303645" y="3710438"/>
            <a:ext cx="299561" cy="299561"/>
          </a:xfrm>
          <a:custGeom>
            <a:avLst/>
            <a:gdLst/>
            <a:ahLst/>
            <a:cxnLst>
              <a:cxn ang="0">
                <a:pos x="1479576135" y="12226576"/>
              </a:cxn>
              <a:cxn ang="0">
                <a:pos x="1455122931" y="0"/>
              </a:cxn>
              <a:cxn ang="0">
                <a:pos x="1430665982" y="12226576"/>
              </a:cxn>
              <a:cxn ang="0">
                <a:pos x="24456949" y="941543682"/>
              </a:cxn>
              <a:cxn ang="0">
                <a:pos x="0" y="990457474"/>
              </a:cxn>
              <a:cxn ang="0">
                <a:pos x="24456949" y="1027140945"/>
              </a:cxn>
              <a:cxn ang="0">
                <a:pos x="391292460" y="1173874831"/>
              </a:cxn>
              <a:cxn ang="0">
                <a:pos x="562483613" y="1479569178"/>
              </a:cxn>
              <a:cxn ang="0">
                <a:pos x="611393766" y="1504026074"/>
              </a:cxn>
              <a:cxn ang="0">
                <a:pos x="611393766" y="1504026074"/>
              </a:cxn>
              <a:cxn ang="0">
                <a:pos x="648081062" y="1479569178"/>
              </a:cxn>
              <a:cxn ang="0">
                <a:pos x="745901369" y="1308382141"/>
              </a:cxn>
              <a:cxn ang="0">
                <a:pos x="1198334329" y="1491799499"/>
              </a:cxn>
              <a:cxn ang="0">
                <a:pos x="1222791278" y="1504026074"/>
              </a:cxn>
              <a:cxn ang="0">
                <a:pos x="1235017880" y="1491799499"/>
              </a:cxn>
              <a:cxn ang="0">
                <a:pos x="1259474829" y="1455116027"/>
              </a:cxn>
              <a:cxn ang="0">
                <a:pos x="1504033084" y="48910047"/>
              </a:cxn>
              <a:cxn ang="0">
                <a:pos x="1479576135" y="12226576"/>
              </a:cxn>
              <a:cxn ang="0">
                <a:pos x="146734204" y="978227154"/>
              </a:cxn>
              <a:cxn ang="0">
                <a:pos x="1235017880" y="244557725"/>
              </a:cxn>
              <a:cxn ang="0">
                <a:pos x="440206358" y="1088277568"/>
              </a:cxn>
              <a:cxn ang="0">
                <a:pos x="427976011" y="1088277568"/>
              </a:cxn>
              <a:cxn ang="0">
                <a:pos x="146734204" y="978227154"/>
              </a:cxn>
              <a:cxn ang="0">
                <a:pos x="476889909" y="1124961039"/>
              </a:cxn>
              <a:cxn ang="0">
                <a:pos x="476889909" y="1124961039"/>
              </a:cxn>
              <a:cxn ang="0">
                <a:pos x="1369525482" y="171190782"/>
              </a:cxn>
              <a:cxn ang="0">
                <a:pos x="611393766" y="1357292188"/>
              </a:cxn>
              <a:cxn ang="0">
                <a:pos x="476889909" y="1124961039"/>
              </a:cxn>
              <a:cxn ang="0">
                <a:pos x="1186107726" y="1381749084"/>
              </a:cxn>
              <a:cxn ang="0">
                <a:pos x="782584920" y="1222784878"/>
              </a:cxn>
              <a:cxn ang="0">
                <a:pos x="745901369" y="1222784878"/>
              </a:cxn>
              <a:cxn ang="0">
                <a:pos x="1369525482" y="269014620"/>
              </a:cxn>
              <a:cxn ang="0">
                <a:pos x="1186107726" y="1381749084"/>
              </a:cxn>
              <a:cxn ang="0">
                <a:pos x="1186107726" y="1381749084"/>
              </a:cxn>
              <a:cxn ang="0">
                <a:pos x="1186107726" y="1381749084"/>
              </a:cxn>
            </a:cxnLst>
            <a:rect l="0" t="0" r="0" b="0"/>
            <a:pathLst>
              <a:path w="123" h="123">
                <a:moveTo>
                  <a:pt x="121" y="1"/>
                </a:moveTo>
                <a:cubicBezTo>
                  <a:pt x="120" y="0"/>
                  <a:pt x="119" y="0"/>
                  <a:pt x="119" y="0"/>
                </a:cubicBezTo>
                <a:cubicBezTo>
                  <a:pt x="118" y="0"/>
                  <a:pt x="117" y="0"/>
                  <a:pt x="117" y="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8"/>
                  <a:pt x="0" y="79"/>
                  <a:pt x="0" y="81"/>
                </a:cubicBezTo>
                <a:cubicBezTo>
                  <a:pt x="0" y="82"/>
                  <a:pt x="1" y="83"/>
                  <a:pt x="2" y="84"/>
                </a:cubicBezTo>
                <a:cubicBezTo>
                  <a:pt x="32" y="96"/>
                  <a:pt x="32" y="96"/>
                  <a:pt x="32" y="96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7" y="122"/>
                  <a:pt x="48" y="123"/>
                  <a:pt x="50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3"/>
                  <a:pt x="52" y="122"/>
                  <a:pt x="53" y="121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9" y="123"/>
                  <a:pt x="99" y="123"/>
                  <a:pt x="100" y="123"/>
                </a:cubicBezTo>
                <a:cubicBezTo>
                  <a:pt x="100" y="123"/>
                  <a:pt x="101" y="122"/>
                  <a:pt x="101" y="122"/>
                </a:cubicBezTo>
                <a:cubicBezTo>
                  <a:pt x="102" y="122"/>
                  <a:pt x="103" y="121"/>
                  <a:pt x="103" y="119"/>
                </a:cubicBezTo>
                <a:cubicBezTo>
                  <a:pt x="123" y="4"/>
                  <a:pt x="123" y="4"/>
                  <a:pt x="123" y="4"/>
                </a:cubicBezTo>
                <a:cubicBezTo>
                  <a:pt x="123" y="3"/>
                  <a:pt x="122" y="1"/>
                  <a:pt x="121" y="1"/>
                </a:cubicBezTo>
                <a:close/>
                <a:moveTo>
                  <a:pt x="12" y="80"/>
                </a:moveTo>
                <a:cubicBezTo>
                  <a:pt x="101" y="20"/>
                  <a:pt x="101" y="20"/>
                  <a:pt x="101" y="20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89"/>
                  <a:pt x="35" y="89"/>
                  <a:pt x="35" y="89"/>
                </a:cubicBezTo>
                <a:lnTo>
                  <a:pt x="12" y="80"/>
                </a:lnTo>
                <a:close/>
                <a:moveTo>
                  <a:pt x="39" y="92"/>
                </a:moveTo>
                <a:cubicBezTo>
                  <a:pt x="39" y="92"/>
                  <a:pt x="39" y="92"/>
                  <a:pt x="39" y="92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50" y="111"/>
                  <a:pt x="50" y="111"/>
                  <a:pt x="50" y="111"/>
                </a:cubicBezTo>
                <a:lnTo>
                  <a:pt x="39" y="92"/>
                </a:lnTo>
                <a:close/>
                <a:moveTo>
                  <a:pt x="97" y="113"/>
                </a:move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0"/>
                  <a:pt x="61" y="100"/>
                </a:cubicBezTo>
                <a:cubicBezTo>
                  <a:pt x="112" y="22"/>
                  <a:pt x="112" y="22"/>
                  <a:pt x="112" y="22"/>
                </a:cubicBezTo>
                <a:lnTo>
                  <a:pt x="97" y="113"/>
                </a:lnTo>
                <a:close/>
                <a:moveTo>
                  <a:pt x="97" y="113"/>
                </a:moveTo>
                <a:cubicBezTo>
                  <a:pt x="97" y="113"/>
                  <a:pt x="97" y="113"/>
                  <a:pt x="97" y="113"/>
                </a:cubicBezTo>
              </a:path>
            </a:pathLst>
          </a:custGeom>
          <a:solidFill>
            <a:schemeClr val="bg1"/>
          </a:solidFill>
          <a:ln w="9525">
            <a:noFill/>
          </a:ln>
        </p:spPr>
        <p:txBody>
          <a:bodyPr/>
          <a:lstStyle/>
          <a:p>
            <a:endParaRPr lang="zh-CN" altLang="en-US" sz="13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15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7" grpId="0"/>
      <p:bldP spid="18" grpId="0"/>
      <p:bldP spid="19" grpId="0"/>
      <p:bldP spid="20" grpId="0"/>
      <p:bldP spid="21" grpId="0"/>
      <p:bldP spid="25" grpId="0"/>
      <p:bldP spid="26" grpId="0"/>
      <p:bldP spid="27" grpId="0"/>
      <p:bldP spid="28" grpId="0"/>
      <p:bldP spid="3088" grpId="0" bldLvl="0" animBg="1"/>
      <p:bldP spid="36" grpId="0" bldLvl="0" animBg="1"/>
      <p:bldP spid="36876" grpId="0" bldLvl="0" animBg="1"/>
      <p:bldP spid="297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未来工作计划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2" name="矩形 14"/>
          <p:cNvSpPr/>
          <p:nvPr/>
        </p:nvSpPr>
        <p:spPr>
          <a:xfrm flipV="1">
            <a:off x="-24289" y="2739364"/>
            <a:ext cx="3099435" cy="185261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rgbClr val="59725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51435" tIns="25717" rIns="51435" bIns="25717" rtlCol="0" anchor="ctr"/>
          <a:lstStyle/>
          <a:p>
            <a:pPr algn="ctr"/>
            <a:endParaRPr 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400300" y="2720315"/>
            <a:ext cx="1321118" cy="1331595"/>
            <a:chOff x="3225639" y="4515137"/>
            <a:chExt cx="1752329" cy="1766307"/>
          </a:xfrm>
        </p:grpSpPr>
        <p:sp>
          <p:nvSpPr>
            <p:cNvPr id="10" name="椭圆 9"/>
            <p:cNvSpPr/>
            <p:nvPr/>
          </p:nvSpPr>
          <p:spPr>
            <a:xfrm flipV="1">
              <a:off x="3225639" y="4515137"/>
              <a:ext cx="1735762" cy="1734334"/>
            </a:xfrm>
            <a:prstGeom prst="ellipse">
              <a:avLst/>
            </a:prstGeom>
            <a:solidFill>
              <a:srgbClr val="597255"/>
            </a:solidFill>
            <a:ln>
              <a:solidFill>
                <a:srgbClr val="6B8958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10800000" flipV="1">
              <a:off x="3467830" y="4786206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216B4A"/>
              </a:solidFill>
              <a:prstDash val="solid"/>
            </a:ln>
            <a:effectLst/>
          </p:spPr>
          <p:txBody>
            <a:bodyPr tIns="27000" anchor="ctr" anchorCtr="1"/>
            <a:lstStyle/>
            <a:p>
              <a:pPr lvl="0" algn="ctr">
                <a:defRPr/>
              </a:pPr>
              <a:r>
                <a:rPr lang="en-US" altLang="zh-CN" sz="225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12" name="椭圆 7"/>
            <p:cNvSpPr/>
            <p:nvPr/>
          </p:nvSpPr>
          <p:spPr>
            <a:xfrm flipV="1">
              <a:off x="3225639" y="4532825"/>
              <a:ext cx="1752329" cy="1748619"/>
            </a:xfrm>
            <a:custGeom>
              <a:avLst/>
              <a:gdLst/>
              <a:ahLst/>
              <a:cxnLst/>
              <a:rect l="l" t="t" r="r" b="b"/>
              <a:pathLst>
                <a:path w="1912832" h="1912832">
                  <a:moveTo>
                    <a:pt x="935980" y="1911800"/>
                  </a:moveTo>
                  <a:lnTo>
                    <a:pt x="976853" y="1911800"/>
                  </a:lnTo>
                  <a:cubicBezTo>
                    <a:pt x="970069" y="1912760"/>
                    <a:pt x="963251" y="1912832"/>
                    <a:pt x="956416" y="1912832"/>
                  </a:cubicBezTo>
                  <a:close/>
                  <a:moveTo>
                    <a:pt x="956416" y="0"/>
                  </a:moveTo>
                  <a:cubicBezTo>
                    <a:pt x="1484630" y="0"/>
                    <a:pt x="1912832" y="428202"/>
                    <a:pt x="1912832" y="956416"/>
                  </a:cubicBezTo>
                  <a:cubicBezTo>
                    <a:pt x="1912832" y="1170689"/>
                    <a:pt x="1842369" y="1368505"/>
                    <a:pt x="1720739" y="1526006"/>
                  </a:cubicBezTo>
                  <a:lnTo>
                    <a:pt x="1349730" y="1526006"/>
                  </a:lnTo>
                  <a:cubicBezTo>
                    <a:pt x="1540498" y="1399457"/>
                    <a:pt x="1666032" y="1182682"/>
                    <a:pt x="1666032" y="936587"/>
                  </a:cubicBezTo>
                  <a:cubicBezTo>
                    <a:pt x="1666032" y="545494"/>
                    <a:pt x="1348988" y="228450"/>
                    <a:pt x="957895" y="228450"/>
                  </a:cubicBezTo>
                  <a:cubicBezTo>
                    <a:pt x="566802" y="228450"/>
                    <a:pt x="249758" y="545494"/>
                    <a:pt x="249758" y="936587"/>
                  </a:cubicBezTo>
                  <a:cubicBezTo>
                    <a:pt x="249758" y="1182682"/>
                    <a:pt x="375293" y="1399457"/>
                    <a:pt x="566061" y="1526006"/>
                  </a:cubicBezTo>
                  <a:lnTo>
                    <a:pt x="192094" y="1526006"/>
                  </a:lnTo>
                  <a:cubicBezTo>
                    <a:pt x="70464" y="1368505"/>
                    <a:pt x="0" y="1170689"/>
                    <a:pt x="0" y="956416"/>
                  </a:cubicBezTo>
                  <a:cubicBezTo>
                    <a:pt x="0" y="428202"/>
                    <a:pt x="428202" y="0"/>
                    <a:pt x="956416" y="0"/>
                  </a:cubicBezTo>
                  <a:close/>
                </a:path>
              </a:pathLst>
            </a:custGeom>
            <a:solidFill>
              <a:srgbClr val="597255"/>
            </a:solidFill>
            <a:ln>
              <a:solidFill>
                <a:srgbClr val="216B4A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矩形 14"/>
          <p:cNvSpPr/>
          <p:nvPr/>
        </p:nvSpPr>
        <p:spPr>
          <a:xfrm>
            <a:off x="-24289" y="2338838"/>
            <a:ext cx="5356384" cy="185261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0"/>
                </a:moveTo>
                <a:lnTo>
                  <a:pt x="4571707" y="0"/>
                </a:lnTo>
                <a:lnTo>
                  <a:pt x="4571707" y="242218"/>
                </a:lnTo>
                <a:lnTo>
                  <a:pt x="0" y="242218"/>
                </a:lnTo>
                <a:close/>
              </a:path>
            </a:pathLst>
          </a:custGeom>
          <a:solidFill>
            <a:srgbClr val="59725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435" tIns="25717" rIns="51435" bIns="25717" rtlCol="0" anchor="ctr"/>
          <a:lstStyle/>
          <a:p>
            <a:pPr algn="ctr"/>
            <a:endParaRPr 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98670" y="1213935"/>
            <a:ext cx="1308735" cy="1310640"/>
            <a:chOff x="6131016" y="674750"/>
            <a:chExt cx="1735762" cy="1738620"/>
          </a:xfrm>
          <a:solidFill>
            <a:srgbClr val="597255"/>
          </a:solidFill>
        </p:grpSpPr>
        <p:sp>
          <p:nvSpPr>
            <p:cNvPr id="15" name="椭圆 14"/>
            <p:cNvSpPr/>
            <p:nvPr/>
          </p:nvSpPr>
          <p:spPr>
            <a:xfrm>
              <a:off x="6131016" y="674750"/>
              <a:ext cx="1735762" cy="17357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6373207" y="882392"/>
              <a:ext cx="1284515" cy="128451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tIns="27000" anchor="ctr"/>
            <a:lstStyle/>
            <a:p>
              <a:pPr lvl="0" algn="ctr">
                <a:defRPr/>
              </a:pPr>
              <a:r>
                <a:rPr lang="en-US" altLang="zh-CN" sz="225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9" name="椭圆 7"/>
            <p:cNvSpPr/>
            <p:nvPr/>
          </p:nvSpPr>
          <p:spPr>
            <a:xfrm>
              <a:off x="6131016" y="677607"/>
              <a:ext cx="1735762" cy="1735763"/>
            </a:xfrm>
            <a:custGeom>
              <a:avLst/>
              <a:gdLst/>
              <a:ahLst/>
              <a:cxnLst/>
              <a:rect l="l" t="t" r="r" b="b"/>
              <a:pathLst>
                <a:path w="1912832" h="1912832">
                  <a:moveTo>
                    <a:pt x="935980" y="1911800"/>
                  </a:moveTo>
                  <a:lnTo>
                    <a:pt x="976853" y="1911800"/>
                  </a:lnTo>
                  <a:cubicBezTo>
                    <a:pt x="970069" y="1912760"/>
                    <a:pt x="963251" y="1912832"/>
                    <a:pt x="956416" y="1912832"/>
                  </a:cubicBezTo>
                  <a:close/>
                  <a:moveTo>
                    <a:pt x="956416" y="0"/>
                  </a:moveTo>
                  <a:cubicBezTo>
                    <a:pt x="1484630" y="0"/>
                    <a:pt x="1912832" y="428202"/>
                    <a:pt x="1912832" y="956416"/>
                  </a:cubicBezTo>
                  <a:cubicBezTo>
                    <a:pt x="1912832" y="1170689"/>
                    <a:pt x="1842369" y="1368505"/>
                    <a:pt x="1720739" y="1526006"/>
                  </a:cubicBezTo>
                  <a:lnTo>
                    <a:pt x="1349730" y="1526006"/>
                  </a:lnTo>
                  <a:cubicBezTo>
                    <a:pt x="1540498" y="1399457"/>
                    <a:pt x="1666032" y="1182682"/>
                    <a:pt x="1666032" y="936587"/>
                  </a:cubicBezTo>
                  <a:cubicBezTo>
                    <a:pt x="1666032" y="545494"/>
                    <a:pt x="1348988" y="228450"/>
                    <a:pt x="957895" y="228450"/>
                  </a:cubicBezTo>
                  <a:cubicBezTo>
                    <a:pt x="566802" y="228450"/>
                    <a:pt x="249758" y="545494"/>
                    <a:pt x="249758" y="936587"/>
                  </a:cubicBezTo>
                  <a:cubicBezTo>
                    <a:pt x="249758" y="1182682"/>
                    <a:pt x="375293" y="1399457"/>
                    <a:pt x="566061" y="1526006"/>
                  </a:cubicBezTo>
                  <a:lnTo>
                    <a:pt x="192094" y="1526006"/>
                  </a:lnTo>
                  <a:cubicBezTo>
                    <a:pt x="70464" y="1368505"/>
                    <a:pt x="0" y="1170689"/>
                    <a:pt x="0" y="956416"/>
                  </a:cubicBezTo>
                  <a:cubicBezTo>
                    <a:pt x="0" y="428202"/>
                    <a:pt x="428202" y="0"/>
                    <a:pt x="9564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矩形 14"/>
          <p:cNvSpPr/>
          <p:nvPr/>
        </p:nvSpPr>
        <p:spPr>
          <a:xfrm flipV="1">
            <a:off x="4572000" y="2732696"/>
            <a:ext cx="4597241" cy="185261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rgbClr val="59725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51435" tIns="25717" rIns="51435" bIns="25717" rtlCol="0" anchor="ctr"/>
          <a:lstStyle/>
          <a:p>
            <a:pPr algn="ctr"/>
            <a:endParaRPr 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17633" y="2732696"/>
            <a:ext cx="1308735" cy="1308735"/>
            <a:chOff x="5227325" y="4542136"/>
            <a:chExt cx="1735762" cy="1735763"/>
          </a:xfrm>
          <a:solidFill>
            <a:srgbClr val="597255"/>
          </a:solidFill>
        </p:grpSpPr>
        <p:sp>
          <p:nvSpPr>
            <p:cNvPr id="20" name="椭圆 19"/>
            <p:cNvSpPr/>
            <p:nvPr/>
          </p:nvSpPr>
          <p:spPr>
            <a:xfrm flipV="1">
              <a:off x="5227325" y="4543565"/>
              <a:ext cx="1735762" cy="1734334"/>
            </a:xfrm>
            <a:prstGeom prst="ellipse">
              <a:avLst/>
            </a:prstGeom>
            <a:grpFill/>
            <a:ln>
              <a:solidFill>
                <a:srgbClr val="65A27E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 useBgFill="1">
          <p:nvSpPr>
            <p:cNvPr id="21" name="椭圆 20"/>
            <p:cNvSpPr/>
            <p:nvPr/>
          </p:nvSpPr>
          <p:spPr>
            <a:xfrm rot="10800000" flipV="1">
              <a:off x="5469516" y="4786206"/>
              <a:ext cx="1284515" cy="1284516"/>
            </a:xfrm>
            <a:prstGeom prst="ellipse">
              <a:avLst/>
            </a:prstGeom>
            <a:ln w="25400" cap="flat" cmpd="sng" algn="ctr">
              <a:noFill/>
              <a:prstDash val="solid"/>
            </a:ln>
            <a:effectLst/>
          </p:spPr>
          <p:txBody>
            <a:bodyPr tIns="27000" anchor="ctr"/>
            <a:lstStyle/>
            <a:p>
              <a:pPr lvl="0" algn="ctr">
                <a:defRPr/>
              </a:pPr>
              <a:r>
                <a:rPr lang="en-US" altLang="zh-CN" sz="225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17" name="椭圆 7"/>
            <p:cNvSpPr/>
            <p:nvPr/>
          </p:nvSpPr>
          <p:spPr>
            <a:xfrm flipV="1">
              <a:off x="5227325" y="4542136"/>
              <a:ext cx="1735762" cy="1735763"/>
            </a:xfrm>
            <a:custGeom>
              <a:avLst/>
              <a:gdLst/>
              <a:ahLst/>
              <a:cxnLst/>
              <a:rect l="l" t="t" r="r" b="b"/>
              <a:pathLst>
                <a:path w="1912832" h="1912832">
                  <a:moveTo>
                    <a:pt x="935980" y="1911800"/>
                  </a:moveTo>
                  <a:lnTo>
                    <a:pt x="976853" y="1911800"/>
                  </a:lnTo>
                  <a:cubicBezTo>
                    <a:pt x="970069" y="1912760"/>
                    <a:pt x="963251" y="1912832"/>
                    <a:pt x="956416" y="1912832"/>
                  </a:cubicBezTo>
                  <a:close/>
                  <a:moveTo>
                    <a:pt x="956416" y="0"/>
                  </a:moveTo>
                  <a:cubicBezTo>
                    <a:pt x="1484630" y="0"/>
                    <a:pt x="1912832" y="428202"/>
                    <a:pt x="1912832" y="956416"/>
                  </a:cubicBezTo>
                  <a:cubicBezTo>
                    <a:pt x="1912832" y="1170689"/>
                    <a:pt x="1842369" y="1368505"/>
                    <a:pt x="1720739" y="1526006"/>
                  </a:cubicBezTo>
                  <a:lnTo>
                    <a:pt x="1349730" y="1526006"/>
                  </a:lnTo>
                  <a:cubicBezTo>
                    <a:pt x="1540498" y="1399457"/>
                    <a:pt x="1666032" y="1182682"/>
                    <a:pt x="1666032" y="936587"/>
                  </a:cubicBezTo>
                  <a:cubicBezTo>
                    <a:pt x="1666032" y="545494"/>
                    <a:pt x="1348988" y="228450"/>
                    <a:pt x="957895" y="228450"/>
                  </a:cubicBezTo>
                  <a:cubicBezTo>
                    <a:pt x="566802" y="228450"/>
                    <a:pt x="249758" y="545494"/>
                    <a:pt x="249758" y="936587"/>
                  </a:cubicBezTo>
                  <a:cubicBezTo>
                    <a:pt x="249758" y="1182682"/>
                    <a:pt x="375293" y="1399457"/>
                    <a:pt x="566061" y="1526006"/>
                  </a:cubicBezTo>
                  <a:lnTo>
                    <a:pt x="192094" y="1526006"/>
                  </a:lnTo>
                  <a:cubicBezTo>
                    <a:pt x="70464" y="1368505"/>
                    <a:pt x="0" y="1170689"/>
                    <a:pt x="0" y="956416"/>
                  </a:cubicBezTo>
                  <a:cubicBezTo>
                    <a:pt x="0" y="428202"/>
                    <a:pt x="428202" y="0"/>
                    <a:pt x="9564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9" name="TextBox 1210"/>
          <p:cNvSpPr/>
          <p:nvPr/>
        </p:nvSpPr>
        <p:spPr>
          <a:xfrm>
            <a:off x="5508784" y="3131318"/>
            <a:ext cx="2162175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6" name="TextBox 1210"/>
          <p:cNvSpPr/>
          <p:nvPr/>
        </p:nvSpPr>
        <p:spPr>
          <a:xfrm>
            <a:off x="5508784" y="3372776"/>
            <a:ext cx="2801779" cy="5607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  <p:sp>
        <p:nvSpPr>
          <p:cNvPr id="28" name="TextBox 1210"/>
          <p:cNvSpPr/>
          <p:nvPr/>
        </p:nvSpPr>
        <p:spPr>
          <a:xfrm>
            <a:off x="1993583" y="1370621"/>
            <a:ext cx="2162175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29" name="TextBox 1210"/>
          <p:cNvSpPr/>
          <p:nvPr/>
        </p:nvSpPr>
        <p:spPr>
          <a:xfrm>
            <a:off x="1353979" y="1612080"/>
            <a:ext cx="2801779" cy="5607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  <p:sp>
        <p:nvSpPr>
          <p:cNvPr id="30" name="TextBox 1210"/>
          <p:cNvSpPr/>
          <p:nvPr/>
        </p:nvSpPr>
        <p:spPr>
          <a:xfrm>
            <a:off x="-24289" y="3142748"/>
            <a:ext cx="2162175" cy="2527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105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单击此处添加名称</a:t>
            </a:r>
          </a:p>
        </p:txBody>
      </p:sp>
      <p:sp>
        <p:nvSpPr>
          <p:cNvPr id="31" name="TextBox 1210"/>
          <p:cNvSpPr/>
          <p:nvPr/>
        </p:nvSpPr>
        <p:spPr>
          <a:xfrm>
            <a:off x="37624" y="3384206"/>
            <a:ext cx="2100263" cy="7169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</p:spTree>
  </p:cSld>
  <p:clrMapOvr>
    <a:masterClrMapping/>
  </p:clrMapOvr>
  <p:transition advTm="17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3" grpId="0" bldLvl="0" animBg="1"/>
      <p:bldP spid="18" grpId="0" bldLvl="0" animBg="1"/>
      <p:bldP spid="19" grpId="0"/>
      <p:bldP spid="26" grpId="0"/>
      <p:bldP spid="28" grpId="0"/>
      <p:bldP spid="29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未来工作计划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2" name="树叶"/>
          <p:cNvSpPr/>
          <p:nvPr/>
        </p:nvSpPr>
        <p:spPr bwMode="auto">
          <a:xfrm rot="2220000">
            <a:off x="868204" y="2322169"/>
            <a:ext cx="221933" cy="485775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树叶"/>
          <p:cNvSpPr/>
          <p:nvPr/>
        </p:nvSpPr>
        <p:spPr bwMode="auto">
          <a:xfrm rot="1920000">
            <a:off x="4125754" y="2340743"/>
            <a:ext cx="221933" cy="485775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树叶"/>
          <p:cNvSpPr/>
          <p:nvPr/>
        </p:nvSpPr>
        <p:spPr bwMode="auto">
          <a:xfrm rot="21000000" flipV="1">
            <a:off x="2658428" y="2763176"/>
            <a:ext cx="221456" cy="484823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树叶"/>
          <p:cNvSpPr/>
          <p:nvPr/>
        </p:nvSpPr>
        <p:spPr bwMode="auto">
          <a:xfrm rot="19380000" flipV="1">
            <a:off x="5728811" y="2669831"/>
            <a:ext cx="221456" cy="484823"/>
          </a:xfrm>
          <a:custGeom>
            <a:avLst/>
            <a:gdLst>
              <a:gd name="T0" fmla="*/ 834078 w 9999"/>
              <a:gd name="T1" fmla="*/ 1190852 h 9435"/>
              <a:gd name="T2" fmla="*/ 794242 w 9999"/>
              <a:gd name="T3" fmla="*/ 0 h 9435"/>
              <a:gd name="T4" fmla="*/ 794242 w 9999"/>
              <a:gd name="T5" fmla="*/ 0 h 9435"/>
              <a:gd name="T6" fmla="*/ 169014 w 9999"/>
              <a:gd name="T7" fmla="*/ 495280 h 9435"/>
              <a:gd name="T8" fmla="*/ 264 w 9999"/>
              <a:gd name="T9" fmla="*/ 978849 h 9435"/>
              <a:gd name="T10" fmla="*/ 139116 w 9999"/>
              <a:gd name="T11" fmla="*/ 1756598 h 9435"/>
              <a:gd name="T12" fmla="*/ 139116 w 9999"/>
              <a:gd name="T13" fmla="*/ 1756598 h 9435"/>
              <a:gd name="T14" fmla="*/ 139116 w 9999"/>
              <a:gd name="T15" fmla="*/ 1756598 h 9435"/>
              <a:gd name="T16" fmla="*/ 139116 w 9999"/>
              <a:gd name="T17" fmla="*/ 1756598 h 9435"/>
              <a:gd name="T18" fmla="*/ 397297 w 9999"/>
              <a:gd name="T19" fmla="*/ 919488 h 9435"/>
              <a:gd name="T20" fmla="*/ 397297 w 9999"/>
              <a:gd name="T21" fmla="*/ 919488 h 9435"/>
              <a:gd name="T22" fmla="*/ 169981 w 9999"/>
              <a:gd name="T23" fmla="*/ 1901971 h 9435"/>
              <a:gd name="T24" fmla="*/ 834078 w 9999"/>
              <a:gd name="T25" fmla="*/ 1190852 h 94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99" h="9435">
                <a:moveTo>
                  <a:pt x="9485" y="5898"/>
                </a:moveTo>
                <a:cubicBezTo>
                  <a:pt x="10836" y="4628"/>
                  <a:pt x="9108" y="983"/>
                  <a:pt x="9032" y="0"/>
                </a:cubicBezTo>
                <a:cubicBezTo>
                  <a:pt x="7848" y="409"/>
                  <a:pt x="2860" y="1899"/>
                  <a:pt x="1922" y="2453"/>
                </a:cubicBezTo>
                <a:cubicBezTo>
                  <a:pt x="982" y="3006"/>
                  <a:pt x="58" y="3806"/>
                  <a:pt x="3" y="4848"/>
                </a:cubicBezTo>
                <a:cubicBezTo>
                  <a:pt x="-54" y="5888"/>
                  <a:pt x="753" y="8078"/>
                  <a:pt x="1582" y="8700"/>
                </a:cubicBezTo>
                <a:lnTo>
                  <a:pt x="4518" y="4554"/>
                </a:lnTo>
                <a:lnTo>
                  <a:pt x="1933" y="9420"/>
                </a:lnTo>
                <a:cubicBezTo>
                  <a:pt x="2761" y="9644"/>
                  <a:pt x="8302" y="7468"/>
                  <a:pt x="9485" y="5898"/>
                </a:cubicBezTo>
                <a:close/>
              </a:path>
            </a:pathLst>
          </a:custGeom>
          <a:solidFill>
            <a:srgbClr val="5972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ectangle 64"/>
          <p:cNvSpPr/>
          <p:nvPr/>
        </p:nvSpPr>
        <p:spPr>
          <a:xfrm>
            <a:off x="1263015" y="1592078"/>
            <a:ext cx="1930241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sp>
        <p:nvSpPr>
          <p:cNvPr id="14" name="Rectangle 64"/>
          <p:cNvSpPr/>
          <p:nvPr/>
        </p:nvSpPr>
        <p:spPr>
          <a:xfrm>
            <a:off x="1272540" y="2301214"/>
            <a:ext cx="133492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alt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2015</a:t>
            </a:r>
          </a:p>
        </p:txBody>
      </p:sp>
      <p:sp>
        <p:nvSpPr>
          <p:cNvPr id="15" name="Rectangle 64"/>
          <p:cNvSpPr/>
          <p:nvPr/>
        </p:nvSpPr>
        <p:spPr>
          <a:xfrm>
            <a:off x="2854643" y="2825565"/>
            <a:ext cx="133492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alt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2016</a:t>
            </a:r>
          </a:p>
        </p:txBody>
      </p:sp>
      <p:sp>
        <p:nvSpPr>
          <p:cNvPr id="16" name="Rectangle 64"/>
          <p:cNvSpPr/>
          <p:nvPr/>
        </p:nvSpPr>
        <p:spPr>
          <a:xfrm>
            <a:off x="4459605" y="2301214"/>
            <a:ext cx="133492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alt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2017</a:t>
            </a:r>
          </a:p>
        </p:txBody>
      </p:sp>
      <p:sp>
        <p:nvSpPr>
          <p:cNvPr id="18" name="Rectangle 64"/>
          <p:cNvSpPr/>
          <p:nvPr/>
        </p:nvSpPr>
        <p:spPr>
          <a:xfrm>
            <a:off x="6073616" y="2738888"/>
            <a:ext cx="133492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US" alt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2018</a:t>
            </a:r>
          </a:p>
        </p:txBody>
      </p:sp>
      <p:sp>
        <p:nvSpPr>
          <p:cNvPr id="20" name="Rectangle 64"/>
          <p:cNvSpPr/>
          <p:nvPr/>
        </p:nvSpPr>
        <p:spPr>
          <a:xfrm>
            <a:off x="4479608" y="1592078"/>
            <a:ext cx="1930241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sp>
        <p:nvSpPr>
          <p:cNvPr id="21" name="Rectangle 64"/>
          <p:cNvSpPr/>
          <p:nvPr/>
        </p:nvSpPr>
        <p:spPr>
          <a:xfrm>
            <a:off x="2836545" y="3254666"/>
            <a:ext cx="1930241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sp>
        <p:nvSpPr>
          <p:cNvPr id="6" name="Rectangle 64"/>
          <p:cNvSpPr/>
          <p:nvPr/>
        </p:nvSpPr>
        <p:spPr>
          <a:xfrm>
            <a:off x="6080284" y="3126079"/>
            <a:ext cx="1930241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/>
            <a:r>
              <a: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-12382" y="2738888"/>
            <a:ext cx="76876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257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bldLvl="0" animBg="1"/>
      <p:bldP spid="2" grpId="2" bldLvl="0" animBg="1"/>
      <p:bldP spid="9" grpId="0" animBg="1"/>
      <p:bldP spid="9" grpId="1" bldLvl="0" animBg="1"/>
      <p:bldP spid="9" grpId="2" bldLvl="0" animBg="1"/>
      <p:bldP spid="10" grpId="0" animBg="1"/>
      <p:bldP spid="10" grpId="1" bldLvl="0" animBg="1"/>
      <p:bldP spid="10" grpId="2" bldLvl="0" animBg="1"/>
      <p:bldP spid="12" grpId="0" animBg="1"/>
      <p:bldP spid="12" grpId="1" bldLvl="0" animBg="1"/>
      <p:bldP spid="12" grpId="2" bldLvl="0" animBg="1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6" grpId="0"/>
      <p:bldP spid="6" grpId="1"/>
      <p:bldP spid="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1317458" y="1393480"/>
            <a:ext cx="6509984" cy="2547385"/>
          </a:xfrm>
          <a:custGeom>
            <a:avLst/>
            <a:gdLst>
              <a:gd name="connsiteX0" fmla="*/ 624840 w 9177251"/>
              <a:gd name="connsiteY0" fmla="*/ 0 h 3591098"/>
              <a:gd name="connsiteX1" fmla="*/ 8552411 w 9177251"/>
              <a:gd name="connsiteY1" fmla="*/ 0 h 3591098"/>
              <a:gd name="connsiteX2" fmla="*/ 9177251 w 9177251"/>
              <a:gd name="connsiteY2" fmla="*/ 624840 h 3591098"/>
              <a:gd name="connsiteX3" fmla="*/ 9177251 w 9177251"/>
              <a:gd name="connsiteY3" fmla="*/ 3008193 h 3591098"/>
              <a:gd name="connsiteX4" fmla="*/ 8565106 w 9177251"/>
              <a:gd name="connsiteY4" fmla="*/ 3507106 h 3591098"/>
              <a:gd name="connsiteX5" fmla="*/ 8556638 w 9177251"/>
              <a:gd name="connsiteY5" fmla="*/ 3591098 h 3591098"/>
              <a:gd name="connsiteX6" fmla="*/ 620613 w 9177251"/>
              <a:gd name="connsiteY6" fmla="*/ 3591098 h 3591098"/>
              <a:gd name="connsiteX7" fmla="*/ 612146 w 9177251"/>
              <a:gd name="connsiteY7" fmla="*/ 3507106 h 3591098"/>
              <a:gd name="connsiteX8" fmla="*/ 0 w 9177251"/>
              <a:gd name="connsiteY8" fmla="*/ 3008193 h 3591098"/>
              <a:gd name="connsiteX9" fmla="*/ 0 w 9177251"/>
              <a:gd name="connsiteY9" fmla="*/ 624840 h 3591098"/>
              <a:gd name="connsiteX10" fmla="*/ 624840 w 9177251"/>
              <a:gd name="connsiteY10" fmla="*/ 0 h 35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77251" h="3591098">
                <a:moveTo>
                  <a:pt x="624840" y="0"/>
                </a:moveTo>
                <a:lnTo>
                  <a:pt x="8552411" y="0"/>
                </a:lnTo>
                <a:cubicBezTo>
                  <a:pt x="8552411" y="345090"/>
                  <a:pt x="8832161" y="624840"/>
                  <a:pt x="9177251" y="624840"/>
                </a:cubicBezTo>
                <a:lnTo>
                  <a:pt x="9177251" y="3008193"/>
                </a:lnTo>
                <a:cubicBezTo>
                  <a:pt x="8875297" y="3008193"/>
                  <a:pt x="8623369" y="3222377"/>
                  <a:pt x="8565106" y="3507106"/>
                </a:cubicBezTo>
                <a:lnTo>
                  <a:pt x="8556638" y="3591098"/>
                </a:lnTo>
                <a:lnTo>
                  <a:pt x="620613" y="3591098"/>
                </a:lnTo>
                <a:lnTo>
                  <a:pt x="612146" y="3507106"/>
                </a:lnTo>
                <a:cubicBezTo>
                  <a:pt x="553882" y="3222377"/>
                  <a:pt x="301954" y="3008193"/>
                  <a:pt x="0" y="3008193"/>
                </a:cubicBezTo>
                <a:lnTo>
                  <a:pt x="0" y="624840"/>
                </a:lnTo>
                <a:cubicBezTo>
                  <a:pt x="345090" y="624840"/>
                  <a:pt x="624840" y="345090"/>
                  <a:pt x="62484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4414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43217" y="1917535"/>
            <a:ext cx="3051810" cy="66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750" b="1">
                <a:solidFill>
                  <a:srgbClr val="597255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谢谢您的观看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975907" y="2536368"/>
            <a:ext cx="318643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00">
                <a:solidFill>
                  <a:srgbClr val="597255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FRESH AND ELEGANT GRADUATION REPLY TEMPLATE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488630" y="2880090"/>
            <a:ext cx="167640" cy="0"/>
          </a:xfrm>
          <a:prstGeom prst="line">
            <a:avLst/>
          </a:prstGeom>
          <a:ln w="19050">
            <a:solidFill>
              <a:srgbClr val="597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353376" y="2886506"/>
            <a:ext cx="443149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lnSpc>
                <a:spcPct val="150000"/>
              </a:lnSpc>
            </a:pPr>
            <a:r>
              <a:rPr lang="en-US" altLang="zh-CN" sz="900">
                <a:solidFill>
                  <a:srgbClr val="444141"/>
                </a:solidFill>
                <a:ea typeface="微软雅黑" panose="020B0503020204020204" charset="-122"/>
              </a:rPr>
              <a:t>Lorem ipsum dolor sit amet, consectetur adipiscing elit. Donec luctus nibh sit amet sem vulputate venenatis bibendum orci pulvinar. </a:t>
            </a:r>
          </a:p>
        </p:txBody>
      </p:sp>
      <p:pic>
        <p:nvPicPr>
          <p:cNvPr id="2" name="图片 1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6376988" y="2193581"/>
            <a:ext cx="4333875" cy="3710940"/>
          </a:xfrm>
          <a:prstGeom prst="rect">
            <a:avLst/>
          </a:prstGeom>
        </p:spPr>
      </p:pic>
      <p:pic>
        <p:nvPicPr>
          <p:cNvPr id="13" name="图片 12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173831" y="-265297"/>
            <a:ext cx="3141821" cy="3785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95251" y="2562855"/>
            <a:ext cx="2306629" cy="26763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816652" y="95701"/>
            <a:ext cx="1423499" cy="2467154"/>
          </a:xfrm>
          <a:prstGeom prst="rect">
            <a:avLst/>
          </a:prstGeom>
        </p:spPr>
      </p:pic>
    </p:spTree>
  </p:cSld>
  <p:clrMapOvr>
    <a:masterClrMapping/>
  </p:clrMapOvr>
  <p:transition advTm="388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5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1317458" y="1376227"/>
            <a:ext cx="6509984" cy="2547385"/>
          </a:xfrm>
          <a:custGeom>
            <a:avLst/>
            <a:gdLst>
              <a:gd name="connsiteX0" fmla="*/ 624840 w 9177251"/>
              <a:gd name="connsiteY0" fmla="*/ 0 h 3591098"/>
              <a:gd name="connsiteX1" fmla="*/ 8552411 w 9177251"/>
              <a:gd name="connsiteY1" fmla="*/ 0 h 3591098"/>
              <a:gd name="connsiteX2" fmla="*/ 9177251 w 9177251"/>
              <a:gd name="connsiteY2" fmla="*/ 624840 h 3591098"/>
              <a:gd name="connsiteX3" fmla="*/ 9177251 w 9177251"/>
              <a:gd name="connsiteY3" fmla="*/ 3008193 h 3591098"/>
              <a:gd name="connsiteX4" fmla="*/ 8565106 w 9177251"/>
              <a:gd name="connsiteY4" fmla="*/ 3507106 h 3591098"/>
              <a:gd name="connsiteX5" fmla="*/ 8556638 w 9177251"/>
              <a:gd name="connsiteY5" fmla="*/ 3591098 h 3591098"/>
              <a:gd name="connsiteX6" fmla="*/ 620613 w 9177251"/>
              <a:gd name="connsiteY6" fmla="*/ 3591098 h 3591098"/>
              <a:gd name="connsiteX7" fmla="*/ 612146 w 9177251"/>
              <a:gd name="connsiteY7" fmla="*/ 3507106 h 3591098"/>
              <a:gd name="connsiteX8" fmla="*/ 0 w 9177251"/>
              <a:gd name="connsiteY8" fmla="*/ 3008193 h 3591098"/>
              <a:gd name="connsiteX9" fmla="*/ 0 w 9177251"/>
              <a:gd name="connsiteY9" fmla="*/ 624840 h 3591098"/>
              <a:gd name="connsiteX10" fmla="*/ 624840 w 9177251"/>
              <a:gd name="connsiteY10" fmla="*/ 0 h 35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77251" h="3591098">
                <a:moveTo>
                  <a:pt x="624840" y="0"/>
                </a:moveTo>
                <a:lnTo>
                  <a:pt x="8552411" y="0"/>
                </a:lnTo>
                <a:cubicBezTo>
                  <a:pt x="8552411" y="345090"/>
                  <a:pt x="8832161" y="624840"/>
                  <a:pt x="9177251" y="624840"/>
                </a:cubicBezTo>
                <a:lnTo>
                  <a:pt x="9177251" y="3008193"/>
                </a:lnTo>
                <a:cubicBezTo>
                  <a:pt x="8875297" y="3008193"/>
                  <a:pt x="8623369" y="3222377"/>
                  <a:pt x="8565106" y="3507106"/>
                </a:cubicBezTo>
                <a:lnTo>
                  <a:pt x="8556638" y="3591098"/>
                </a:lnTo>
                <a:lnTo>
                  <a:pt x="620613" y="3591098"/>
                </a:lnTo>
                <a:lnTo>
                  <a:pt x="612146" y="3507106"/>
                </a:lnTo>
                <a:cubicBezTo>
                  <a:pt x="553882" y="3222377"/>
                  <a:pt x="301954" y="3008193"/>
                  <a:pt x="0" y="3008193"/>
                </a:cubicBezTo>
                <a:lnTo>
                  <a:pt x="0" y="624840"/>
                </a:lnTo>
                <a:cubicBezTo>
                  <a:pt x="345090" y="624840"/>
                  <a:pt x="624840" y="345090"/>
                  <a:pt x="62484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4414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14211" y="1970381"/>
            <a:ext cx="231648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kern="1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基本工作概述</a:t>
            </a:r>
          </a:p>
        </p:txBody>
      </p:sp>
      <p:sp>
        <p:nvSpPr>
          <p:cNvPr id="9" name="矩形 8"/>
          <p:cNvSpPr/>
          <p:nvPr/>
        </p:nvSpPr>
        <p:spPr>
          <a:xfrm>
            <a:off x="2847473" y="2493602"/>
            <a:ext cx="344995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BACKGROUND AND SIGNIFICANCE OF THE SELECTED TOPIC</a:t>
            </a:r>
          </a:p>
        </p:txBody>
      </p:sp>
      <p:sp>
        <p:nvSpPr>
          <p:cNvPr id="15" name="矩形 14"/>
          <p:cNvSpPr/>
          <p:nvPr/>
        </p:nvSpPr>
        <p:spPr>
          <a:xfrm>
            <a:off x="2143484" y="2839853"/>
            <a:ext cx="485793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Lorem ipsum dolor sit amet, consectetur adipiscing elit. Donec luctus nibh sit amet sem vulputate venenatis bibendum orci pulvinar. 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41823" y="2839853"/>
            <a:ext cx="261257" cy="0"/>
          </a:xfrm>
          <a:prstGeom prst="line">
            <a:avLst/>
          </a:prstGeom>
          <a:ln w="19050">
            <a:solidFill>
              <a:srgbClr val="907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pic>
        <p:nvPicPr>
          <p:cNvPr id="2" name="图片 1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6376988" y="2193581"/>
            <a:ext cx="4333875" cy="3710940"/>
          </a:xfrm>
          <a:prstGeom prst="rect">
            <a:avLst/>
          </a:prstGeom>
        </p:spPr>
      </p:pic>
      <p:pic>
        <p:nvPicPr>
          <p:cNvPr id="13" name="图片 12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184309" y="-265297"/>
            <a:ext cx="3141821" cy="3785235"/>
          </a:xfrm>
          <a:prstGeom prst="rect">
            <a:avLst/>
          </a:prstGeom>
        </p:spPr>
      </p:pic>
    </p:spTree>
  </p:cSld>
  <p:clrMapOvr>
    <a:masterClrMapping/>
  </p:clrMapOvr>
  <p:transition advTm="468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8" grpId="1"/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基本工作概述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65873" y="1255845"/>
            <a:ext cx="1915001" cy="2905601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78"/>
          <p:cNvPicPr>
            <a:picLocks noChangeAspect="1"/>
          </p:cNvPicPr>
          <p:nvPr/>
        </p:nvPicPr>
        <p:blipFill>
          <a:blip r:embed="rId7"/>
          <a:srcRect t="31891" r="47772" b="19225"/>
          <a:stretch>
            <a:fillRect/>
          </a:stretch>
        </p:blipFill>
        <p:spPr>
          <a:xfrm>
            <a:off x="1266349" y="1814486"/>
            <a:ext cx="1914525" cy="97917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8"/>
          <a:srcRect t="2663" r="48590" b="51527"/>
          <a:stretch>
            <a:fillRect/>
          </a:stretch>
        </p:blipFill>
        <p:spPr>
          <a:xfrm>
            <a:off x="3394234" y="1800199"/>
            <a:ext cx="1832134" cy="1007745"/>
          </a:xfrm>
          <a:prstGeom prst="rect">
            <a:avLst/>
          </a:prstGeom>
        </p:spPr>
      </p:pic>
      <p:pic>
        <p:nvPicPr>
          <p:cNvPr id="8" name="图片 7" descr="78"/>
          <p:cNvPicPr>
            <a:picLocks noChangeAspect="1"/>
          </p:cNvPicPr>
          <p:nvPr/>
        </p:nvPicPr>
        <p:blipFill>
          <a:blip r:embed="rId7"/>
          <a:srcRect t="31891" r="47772" b="19225"/>
          <a:stretch>
            <a:fillRect/>
          </a:stretch>
        </p:blipFill>
        <p:spPr>
          <a:xfrm>
            <a:off x="5558314" y="1800199"/>
            <a:ext cx="1914525" cy="97917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485900" y="2914148"/>
            <a:ext cx="380524" cy="353854"/>
            <a:chOff x="2445" y="5938"/>
            <a:chExt cx="1048" cy="974"/>
          </a:xfrm>
        </p:grpSpPr>
        <p:sp>
          <p:nvSpPr>
            <p:cNvPr id="10" name="矩形 9"/>
            <p:cNvSpPr/>
            <p:nvPr/>
          </p:nvSpPr>
          <p:spPr>
            <a:xfrm>
              <a:off x="2445" y="5938"/>
              <a:ext cx="1049" cy="97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65A27E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46" name="组合 245"/>
            <p:cNvGrpSpPr/>
            <p:nvPr/>
          </p:nvGrpSpPr>
          <p:grpSpPr>
            <a:xfrm>
              <a:off x="2686" y="6199"/>
              <a:ext cx="567" cy="425"/>
              <a:chOff x="8818" y="8512"/>
              <a:chExt cx="464" cy="348"/>
            </a:xfrm>
            <a:solidFill>
              <a:schemeClr val="bg1"/>
            </a:solidFill>
          </p:grpSpPr>
          <p:sp>
            <p:nvSpPr>
              <p:cNvPr id="61" name="Freeform 59"/>
              <p:cNvSpPr/>
              <p:nvPr/>
            </p:nvSpPr>
            <p:spPr bwMode="auto">
              <a:xfrm>
                <a:off x="8818" y="8582"/>
                <a:ext cx="464" cy="278"/>
              </a:xfrm>
              <a:custGeom>
                <a:avLst/>
                <a:gdLst>
                  <a:gd name="T0" fmla="*/ 164 w 192"/>
                  <a:gd name="T1" fmla="*/ 51 h 115"/>
                  <a:gd name="T2" fmla="*/ 142 w 192"/>
                  <a:gd name="T3" fmla="*/ 51 h 115"/>
                  <a:gd name="T4" fmla="*/ 167 w 192"/>
                  <a:gd name="T5" fmla="*/ 76 h 115"/>
                  <a:gd name="T6" fmla="*/ 167 w 192"/>
                  <a:gd name="T7" fmla="*/ 82 h 115"/>
                  <a:gd name="T8" fmla="*/ 164 w 192"/>
                  <a:gd name="T9" fmla="*/ 83 h 115"/>
                  <a:gd name="T10" fmla="*/ 161 w 192"/>
                  <a:gd name="T11" fmla="*/ 82 h 115"/>
                  <a:gd name="T12" fmla="*/ 130 w 192"/>
                  <a:gd name="T13" fmla="*/ 51 h 115"/>
                  <a:gd name="T14" fmla="*/ 62 w 192"/>
                  <a:gd name="T15" fmla="*/ 51 h 115"/>
                  <a:gd name="T16" fmla="*/ 31 w 192"/>
                  <a:gd name="T17" fmla="*/ 82 h 115"/>
                  <a:gd name="T18" fmla="*/ 28 w 192"/>
                  <a:gd name="T19" fmla="*/ 83 h 115"/>
                  <a:gd name="T20" fmla="*/ 25 w 192"/>
                  <a:gd name="T21" fmla="*/ 82 h 115"/>
                  <a:gd name="T22" fmla="*/ 25 w 192"/>
                  <a:gd name="T23" fmla="*/ 76 h 115"/>
                  <a:gd name="T24" fmla="*/ 50 w 192"/>
                  <a:gd name="T25" fmla="*/ 51 h 115"/>
                  <a:gd name="T26" fmla="*/ 28 w 192"/>
                  <a:gd name="T27" fmla="*/ 51 h 115"/>
                  <a:gd name="T28" fmla="*/ 25 w 192"/>
                  <a:gd name="T29" fmla="*/ 49 h 115"/>
                  <a:gd name="T30" fmla="*/ 0 w 192"/>
                  <a:gd name="T31" fmla="*/ 0 h 115"/>
                  <a:gd name="T32" fmla="*/ 0 w 192"/>
                  <a:gd name="T33" fmla="*/ 95 h 115"/>
                  <a:gd name="T34" fmla="*/ 20 w 192"/>
                  <a:gd name="T35" fmla="*/ 115 h 115"/>
                  <a:gd name="T36" fmla="*/ 172 w 192"/>
                  <a:gd name="T37" fmla="*/ 115 h 115"/>
                  <a:gd name="T38" fmla="*/ 192 w 192"/>
                  <a:gd name="T39" fmla="*/ 95 h 115"/>
                  <a:gd name="T40" fmla="*/ 192 w 192"/>
                  <a:gd name="T41" fmla="*/ 0 h 115"/>
                  <a:gd name="T42" fmla="*/ 168 w 192"/>
                  <a:gd name="T43" fmla="*/ 49 h 115"/>
                  <a:gd name="T44" fmla="*/ 164 w 192"/>
                  <a:gd name="T45" fmla="*/ 5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2" h="115">
                    <a:moveTo>
                      <a:pt x="164" y="51"/>
                    </a:moveTo>
                    <a:cubicBezTo>
                      <a:pt x="142" y="51"/>
                      <a:pt x="142" y="51"/>
                      <a:pt x="142" y="51"/>
                    </a:cubicBezTo>
                    <a:cubicBezTo>
                      <a:pt x="167" y="76"/>
                      <a:pt x="167" y="76"/>
                      <a:pt x="167" y="76"/>
                    </a:cubicBezTo>
                    <a:cubicBezTo>
                      <a:pt x="169" y="78"/>
                      <a:pt x="169" y="80"/>
                      <a:pt x="167" y="82"/>
                    </a:cubicBezTo>
                    <a:cubicBezTo>
                      <a:pt x="166" y="82"/>
                      <a:pt x="165" y="83"/>
                      <a:pt x="164" y="83"/>
                    </a:cubicBezTo>
                    <a:cubicBezTo>
                      <a:pt x="163" y="83"/>
                      <a:pt x="162" y="82"/>
                      <a:pt x="161" y="82"/>
                    </a:cubicBezTo>
                    <a:cubicBezTo>
                      <a:pt x="130" y="51"/>
                      <a:pt x="130" y="51"/>
                      <a:pt x="130" y="51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0" y="82"/>
                      <a:pt x="29" y="83"/>
                      <a:pt x="28" y="83"/>
                    </a:cubicBezTo>
                    <a:cubicBezTo>
                      <a:pt x="27" y="83"/>
                      <a:pt x="26" y="82"/>
                      <a:pt x="25" y="82"/>
                    </a:cubicBezTo>
                    <a:cubicBezTo>
                      <a:pt x="24" y="80"/>
                      <a:pt x="24" y="78"/>
                      <a:pt x="25" y="76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7" y="51"/>
                      <a:pt x="25" y="50"/>
                      <a:pt x="25" y="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06"/>
                      <a:pt x="9" y="115"/>
                      <a:pt x="20" y="115"/>
                    </a:cubicBezTo>
                    <a:cubicBezTo>
                      <a:pt x="172" y="115"/>
                      <a:pt x="172" y="115"/>
                      <a:pt x="172" y="115"/>
                    </a:cubicBezTo>
                    <a:cubicBezTo>
                      <a:pt x="183" y="115"/>
                      <a:pt x="192" y="106"/>
                      <a:pt x="192" y="95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67" y="50"/>
                      <a:pt x="166" y="51"/>
                      <a:pt x="164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2" name="Freeform 60"/>
              <p:cNvSpPr/>
              <p:nvPr/>
            </p:nvSpPr>
            <p:spPr bwMode="auto">
              <a:xfrm>
                <a:off x="8818" y="8512"/>
                <a:ext cx="464" cy="175"/>
              </a:xfrm>
              <a:custGeom>
                <a:avLst/>
                <a:gdLst>
                  <a:gd name="T0" fmla="*/ 188 w 192"/>
                  <a:gd name="T1" fmla="*/ 0 h 72"/>
                  <a:gd name="T2" fmla="*/ 4 w 192"/>
                  <a:gd name="T3" fmla="*/ 0 h 72"/>
                  <a:gd name="T4" fmla="*/ 1 w 192"/>
                  <a:gd name="T5" fmla="*/ 1 h 72"/>
                  <a:gd name="T6" fmla="*/ 0 w 192"/>
                  <a:gd name="T7" fmla="*/ 4 h 72"/>
                  <a:gd name="T8" fmla="*/ 0 w 192"/>
                  <a:gd name="T9" fmla="*/ 11 h 72"/>
                  <a:gd name="T10" fmla="*/ 31 w 192"/>
                  <a:gd name="T11" fmla="*/ 72 h 72"/>
                  <a:gd name="T12" fmla="*/ 162 w 192"/>
                  <a:gd name="T13" fmla="*/ 72 h 72"/>
                  <a:gd name="T14" fmla="*/ 192 w 192"/>
                  <a:gd name="T15" fmla="*/ 11 h 72"/>
                  <a:gd name="T16" fmla="*/ 192 w 192"/>
                  <a:gd name="T17" fmla="*/ 4 h 72"/>
                  <a:gd name="T18" fmla="*/ 188 w 192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72">
                    <a:moveTo>
                      <a:pt x="18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162" y="72"/>
                      <a:pt x="162" y="72"/>
                      <a:pt x="162" y="72"/>
                    </a:cubicBezTo>
                    <a:cubicBezTo>
                      <a:pt x="192" y="11"/>
                      <a:pt x="192" y="11"/>
                      <a:pt x="192" y="11"/>
                    </a:cubicBezTo>
                    <a:cubicBezTo>
                      <a:pt x="192" y="4"/>
                      <a:pt x="192" y="4"/>
                      <a:pt x="192" y="4"/>
                    </a:cubicBezTo>
                    <a:cubicBezTo>
                      <a:pt x="192" y="2"/>
                      <a:pt x="190" y="0"/>
                      <a:pt x="1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1198721" y="3367538"/>
            <a:ext cx="187309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394234" y="3226091"/>
            <a:ext cx="4872990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75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61123" y="3639953"/>
            <a:ext cx="182022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lick here to add your text</a:t>
            </a:r>
            <a:r>
              <a:rPr lang="en-US" altLang="zh-CN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en-US" altLang="zh-CN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.C</a:t>
            </a:r>
            <a:r>
              <a:rPr lang="zh-CN" altLang="en-US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lick here to add your text</a:t>
            </a:r>
            <a:r>
              <a:rPr lang="en-US" altLang="zh-CN" sz="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3489484" y="3160369"/>
            <a:ext cx="1115378" cy="0"/>
          </a:xfrm>
          <a:prstGeom prst="line">
            <a:avLst/>
          </a:prstGeom>
          <a:ln>
            <a:solidFill>
              <a:srgbClr val="216B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265873" y="1255845"/>
            <a:ext cx="1915001" cy="543878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376160" y="1661610"/>
            <a:ext cx="211455" cy="234791"/>
          </a:xfrm>
          <a:prstGeom prst="rect">
            <a:avLst/>
          </a:prstGeom>
          <a:noFill/>
          <a:ln w="3175">
            <a:solidFill>
              <a:srgbClr val="216B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5A27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646670" y="1493970"/>
            <a:ext cx="137636" cy="153353"/>
          </a:xfrm>
          <a:prstGeom prst="rect">
            <a:avLst/>
          </a:prstGeom>
          <a:noFill/>
          <a:ln w="3175">
            <a:solidFill>
              <a:srgbClr val="216B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5A27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Tm="201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9" grpId="0"/>
      <p:bldP spid="30" grpId="0"/>
      <p:bldP spid="12" grpId="0"/>
      <p:bldP spid="14" grpId="0" bldLvl="0" animBg="1"/>
      <p:bldP spid="16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210"/>
          <p:cNvSpPr/>
          <p:nvPr/>
        </p:nvSpPr>
        <p:spPr>
          <a:xfrm>
            <a:off x="6310789" y="1297279"/>
            <a:ext cx="1843564" cy="9245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 algn="ctr" fontAlgn="auto">
              <a:lnSpc>
                <a:spcPct val="150000"/>
              </a:lnSpc>
            </a:pPr>
            <a:endParaRPr lang="en-US" altLang="zh-CN" sz="90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基本工作概述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-476" y="2688405"/>
            <a:ext cx="9145429" cy="0"/>
          </a:xfrm>
          <a:prstGeom prst="line">
            <a:avLst/>
          </a:prstGeom>
          <a:ln>
            <a:solidFill>
              <a:srgbClr val="D7DC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六边形 5"/>
          <p:cNvSpPr/>
          <p:nvPr/>
        </p:nvSpPr>
        <p:spPr>
          <a:xfrm>
            <a:off x="1053465" y="2414561"/>
            <a:ext cx="652939" cy="547211"/>
          </a:xfrm>
          <a:prstGeom prst="hexagon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六边形 7"/>
          <p:cNvSpPr/>
          <p:nvPr/>
        </p:nvSpPr>
        <p:spPr>
          <a:xfrm>
            <a:off x="3159443" y="2415038"/>
            <a:ext cx="652939" cy="547211"/>
          </a:xfrm>
          <a:prstGeom prst="hexagon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六边形 8"/>
          <p:cNvSpPr/>
          <p:nvPr/>
        </p:nvSpPr>
        <p:spPr>
          <a:xfrm>
            <a:off x="5062538" y="2412656"/>
            <a:ext cx="652939" cy="547211"/>
          </a:xfrm>
          <a:prstGeom prst="hexagon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六边形 9"/>
          <p:cNvSpPr/>
          <p:nvPr/>
        </p:nvSpPr>
        <p:spPr>
          <a:xfrm>
            <a:off x="6930390" y="2415038"/>
            <a:ext cx="652939" cy="547211"/>
          </a:xfrm>
          <a:prstGeom prst="hexagon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210"/>
          <p:cNvSpPr/>
          <p:nvPr/>
        </p:nvSpPr>
        <p:spPr>
          <a:xfrm>
            <a:off x="715328" y="3120364"/>
            <a:ext cx="1329214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此处添加名称</a:t>
            </a:r>
          </a:p>
        </p:txBody>
      </p:sp>
      <p:sp>
        <p:nvSpPr>
          <p:cNvPr id="12" name="TextBox 1210"/>
          <p:cNvSpPr/>
          <p:nvPr/>
        </p:nvSpPr>
        <p:spPr>
          <a:xfrm>
            <a:off x="458153" y="3384206"/>
            <a:ext cx="1843564" cy="9245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 algn="ctr" fontAlgn="auto">
              <a:lnSpc>
                <a:spcPct val="150000"/>
              </a:lnSpc>
            </a:pPr>
            <a:endParaRPr lang="en-US" altLang="zh-CN" sz="90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  <p:sp>
        <p:nvSpPr>
          <p:cNvPr id="13" name="TextBox 1210"/>
          <p:cNvSpPr/>
          <p:nvPr/>
        </p:nvSpPr>
        <p:spPr>
          <a:xfrm>
            <a:off x="4724400" y="3065595"/>
            <a:ext cx="1329214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此处添加名称</a:t>
            </a:r>
          </a:p>
        </p:txBody>
      </p:sp>
      <p:sp>
        <p:nvSpPr>
          <p:cNvPr id="14" name="TextBox 1210"/>
          <p:cNvSpPr/>
          <p:nvPr/>
        </p:nvSpPr>
        <p:spPr>
          <a:xfrm>
            <a:off x="4467225" y="3329438"/>
            <a:ext cx="1843564" cy="9245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675" kern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indent="0" algn="ctr" fontAlgn="auto">
              <a:lnSpc>
                <a:spcPct val="150000"/>
              </a:lnSpc>
            </a:pPr>
            <a:endParaRPr lang="en-US" altLang="zh-CN" sz="90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  <p:sp>
        <p:nvSpPr>
          <p:cNvPr id="15" name="TextBox 1210"/>
          <p:cNvSpPr/>
          <p:nvPr/>
        </p:nvSpPr>
        <p:spPr>
          <a:xfrm>
            <a:off x="2804160" y="1907355"/>
            <a:ext cx="1329214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此处添加名称</a:t>
            </a:r>
          </a:p>
        </p:txBody>
      </p:sp>
      <p:sp>
        <p:nvSpPr>
          <p:cNvPr id="16" name="TextBox 1210"/>
          <p:cNvSpPr/>
          <p:nvPr/>
        </p:nvSpPr>
        <p:spPr>
          <a:xfrm>
            <a:off x="2546985" y="1252035"/>
            <a:ext cx="1843564" cy="71691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67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en-US" altLang="zh-CN" sz="90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uLnTx/>
              <a:uFillTx/>
              <a:latin typeface="微软雅黑" panose="020B0503020204020204" charset="-122"/>
              <a:ea typeface="方正舒体" panose="02010601030101010101" pitchFamily="2" charset="-122"/>
              <a:sym typeface="+mn-ea"/>
            </a:endParaRPr>
          </a:p>
        </p:txBody>
      </p:sp>
      <p:sp>
        <p:nvSpPr>
          <p:cNvPr id="17" name="TextBox 1210"/>
          <p:cNvSpPr/>
          <p:nvPr/>
        </p:nvSpPr>
        <p:spPr>
          <a:xfrm>
            <a:off x="6567964" y="1952599"/>
            <a:ext cx="1329214" cy="2990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此处添加名称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1119664" y="2444565"/>
            <a:ext cx="605790" cy="5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9B55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238976" y="2430754"/>
            <a:ext cx="605790" cy="5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9B55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124926" y="2429801"/>
            <a:ext cx="605790" cy="5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9B55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988016" y="2444565"/>
            <a:ext cx="605790" cy="5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99B55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04</a:t>
            </a:r>
          </a:p>
        </p:txBody>
      </p:sp>
    </p:spTree>
  </p:cSld>
  <p:clrMapOvr>
    <a:masterClrMapping/>
  </p:clrMapOvr>
  <p:transition advTm="16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ldLvl="0" animBg="1"/>
      <p:bldP spid="8" grpId="0" bldLvl="0" animBg="1"/>
      <p:bldP spid="9" grpId="0" bldLvl="0" animBg="1"/>
      <p:bldP spid="10" grpId="0" bldLvl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47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基本工作概述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sp>
        <p:nvSpPr>
          <p:cNvPr id="17524" name="直接连接符 3"/>
          <p:cNvSpPr/>
          <p:nvPr/>
        </p:nvSpPr>
        <p:spPr>
          <a:xfrm>
            <a:off x="765572" y="2632922"/>
            <a:ext cx="7653338" cy="1190"/>
          </a:xfrm>
          <a:prstGeom prst="line">
            <a:avLst/>
          </a:prstGeom>
          <a:ln w="9525" cap="flat" cmpd="sng">
            <a:solidFill>
              <a:srgbClr val="8B9E63"/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7525" name="Diamond 151"/>
          <p:cNvSpPr/>
          <p:nvPr/>
        </p:nvSpPr>
        <p:spPr>
          <a:xfrm>
            <a:off x="902494" y="2084044"/>
            <a:ext cx="1081088" cy="1079897"/>
          </a:xfrm>
          <a:prstGeom prst="diamond">
            <a:avLst/>
          </a:prstGeom>
          <a:solidFill>
            <a:srgbClr val="597255"/>
          </a:solidFill>
          <a:ln w="25400">
            <a:noFill/>
          </a:ln>
        </p:spPr>
        <p:txBody>
          <a:bodyPr anchor="ctr"/>
          <a:lstStyle/>
          <a:p>
            <a:pPr lvl="0" algn="ctr" eaLnBrk="1" hangingPunct="1">
              <a:lnSpc>
                <a:spcPct val="100000"/>
              </a:lnSpc>
            </a:pPr>
            <a:endParaRPr lang="zh-CN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方正兰亭黑_GBK" charset="-122"/>
            </a:endParaRPr>
          </a:p>
        </p:txBody>
      </p:sp>
      <p:sp>
        <p:nvSpPr>
          <p:cNvPr id="17526" name="Diamond 152"/>
          <p:cNvSpPr/>
          <p:nvPr/>
        </p:nvSpPr>
        <p:spPr>
          <a:xfrm>
            <a:off x="2460784" y="2084044"/>
            <a:ext cx="1079897" cy="1079897"/>
          </a:xfrm>
          <a:prstGeom prst="diamond">
            <a:avLst/>
          </a:prstGeom>
          <a:solidFill>
            <a:srgbClr val="597255"/>
          </a:solidFill>
          <a:ln w="25400">
            <a:noFill/>
          </a:ln>
        </p:spPr>
        <p:txBody>
          <a:bodyPr anchor="ctr"/>
          <a:lstStyle/>
          <a:p>
            <a:pPr lvl="0" algn="ctr" eaLnBrk="1" hangingPunct="1">
              <a:lnSpc>
                <a:spcPct val="100000"/>
              </a:lnSpc>
            </a:pPr>
            <a:endParaRPr lang="zh-CN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方正兰亭黑_GBK" charset="-122"/>
            </a:endParaRPr>
          </a:p>
        </p:txBody>
      </p:sp>
      <p:sp>
        <p:nvSpPr>
          <p:cNvPr id="17527" name="Diamond 153"/>
          <p:cNvSpPr/>
          <p:nvPr/>
        </p:nvSpPr>
        <p:spPr>
          <a:xfrm>
            <a:off x="4064794" y="2084044"/>
            <a:ext cx="1079897" cy="1079897"/>
          </a:xfrm>
          <a:prstGeom prst="diamond">
            <a:avLst/>
          </a:prstGeom>
          <a:solidFill>
            <a:srgbClr val="597255"/>
          </a:solidFill>
          <a:ln w="25400">
            <a:noFill/>
          </a:ln>
        </p:spPr>
        <p:txBody>
          <a:bodyPr anchor="ctr"/>
          <a:lstStyle/>
          <a:p>
            <a:pPr lvl="0" algn="ctr" eaLnBrk="1" hangingPunct="1">
              <a:lnSpc>
                <a:spcPct val="100000"/>
              </a:lnSpc>
            </a:pPr>
            <a:endParaRPr lang="zh-CN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方正兰亭黑_GBK" charset="-122"/>
            </a:endParaRPr>
          </a:p>
        </p:txBody>
      </p:sp>
      <p:sp>
        <p:nvSpPr>
          <p:cNvPr id="17528" name="Diamond 153"/>
          <p:cNvSpPr/>
          <p:nvPr/>
        </p:nvSpPr>
        <p:spPr>
          <a:xfrm>
            <a:off x="5599510" y="2084044"/>
            <a:ext cx="1079897" cy="1079897"/>
          </a:xfrm>
          <a:prstGeom prst="diamond">
            <a:avLst/>
          </a:prstGeom>
          <a:solidFill>
            <a:srgbClr val="597255"/>
          </a:solidFill>
          <a:ln w="25400">
            <a:noFill/>
          </a:ln>
        </p:spPr>
        <p:txBody>
          <a:bodyPr anchor="ctr"/>
          <a:lstStyle/>
          <a:p>
            <a:pPr lvl="0" algn="ctr" eaLnBrk="1" hangingPunct="1">
              <a:lnSpc>
                <a:spcPct val="100000"/>
              </a:lnSpc>
            </a:pPr>
            <a:endParaRPr lang="zh-CN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方正兰亭黑_GBK" charset="-122"/>
            </a:endParaRPr>
          </a:p>
        </p:txBody>
      </p:sp>
      <p:sp>
        <p:nvSpPr>
          <p:cNvPr id="17529" name="Diamond 153"/>
          <p:cNvSpPr/>
          <p:nvPr/>
        </p:nvSpPr>
        <p:spPr>
          <a:xfrm>
            <a:off x="7144941" y="2084044"/>
            <a:ext cx="1079897" cy="1079897"/>
          </a:xfrm>
          <a:prstGeom prst="diamond">
            <a:avLst/>
          </a:prstGeom>
          <a:solidFill>
            <a:srgbClr val="597255"/>
          </a:solidFill>
          <a:ln w="25400">
            <a:noFill/>
          </a:ln>
        </p:spPr>
        <p:txBody>
          <a:bodyPr anchor="ctr"/>
          <a:lstStyle/>
          <a:p>
            <a:pPr lvl="0" algn="ctr" eaLnBrk="1" hangingPunct="1">
              <a:lnSpc>
                <a:spcPct val="100000"/>
              </a:lnSpc>
            </a:pPr>
            <a:endParaRPr lang="zh-CN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方正兰亭黑_GBK" charset="-122"/>
            </a:endParaRPr>
          </a:p>
        </p:txBody>
      </p:sp>
      <p:sp>
        <p:nvSpPr>
          <p:cNvPr id="17530" name="文本框 19"/>
          <p:cNvSpPr/>
          <p:nvPr/>
        </p:nvSpPr>
        <p:spPr>
          <a:xfrm>
            <a:off x="1170345" y="2443613"/>
            <a:ext cx="544195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00000"/>
              </a:lnSpc>
            </a:pPr>
            <a:r>
              <a:rPr lang="en-US" altLang="zh-CN" sz="1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Text</a:t>
            </a:r>
          </a:p>
        </p:txBody>
      </p:sp>
      <p:sp>
        <p:nvSpPr>
          <p:cNvPr id="17547" name="文本框 19"/>
          <p:cNvSpPr/>
          <p:nvPr/>
        </p:nvSpPr>
        <p:spPr>
          <a:xfrm>
            <a:off x="2751495" y="2443613"/>
            <a:ext cx="544195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00000"/>
              </a:lnSpc>
            </a:pPr>
            <a:r>
              <a:rPr lang="en-US" altLang="zh-CN" sz="1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Text</a:t>
            </a:r>
          </a:p>
        </p:txBody>
      </p:sp>
      <p:sp>
        <p:nvSpPr>
          <p:cNvPr id="17548" name="文本框 19"/>
          <p:cNvSpPr/>
          <p:nvPr/>
        </p:nvSpPr>
        <p:spPr>
          <a:xfrm>
            <a:off x="4332049" y="2443613"/>
            <a:ext cx="544195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00000"/>
              </a:lnSpc>
            </a:pPr>
            <a:r>
              <a:rPr lang="en-US" altLang="zh-CN" sz="1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Text</a:t>
            </a:r>
          </a:p>
        </p:txBody>
      </p:sp>
      <p:sp>
        <p:nvSpPr>
          <p:cNvPr id="17549" name="文本框 19"/>
          <p:cNvSpPr/>
          <p:nvPr/>
        </p:nvSpPr>
        <p:spPr>
          <a:xfrm>
            <a:off x="5847120" y="2443613"/>
            <a:ext cx="544195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00000"/>
              </a:lnSpc>
            </a:pPr>
            <a:r>
              <a:rPr lang="en-US" altLang="zh-CN" sz="1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Text</a:t>
            </a:r>
          </a:p>
        </p:txBody>
      </p:sp>
      <p:sp>
        <p:nvSpPr>
          <p:cNvPr id="17550" name="文本框 19"/>
          <p:cNvSpPr/>
          <p:nvPr/>
        </p:nvSpPr>
        <p:spPr>
          <a:xfrm>
            <a:off x="7412792" y="2443613"/>
            <a:ext cx="544195" cy="2990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00000"/>
              </a:lnSpc>
            </a:pPr>
            <a:r>
              <a:rPr lang="en-US" altLang="zh-CN" sz="1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Text</a:t>
            </a:r>
          </a:p>
        </p:txBody>
      </p:sp>
      <p:sp>
        <p:nvSpPr>
          <p:cNvPr id="9" name="Shape 540"/>
          <p:cNvSpPr/>
          <p:nvPr/>
        </p:nvSpPr>
        <p:spPr>
          <a:xfrm>
            <a:off x="811054" y="3367538"/>
            <a:ext cx="1281113" cy="207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l">
              <a:defRPr sz="4200" spc="84">
                <a:solidFill>
                  <a:srgbClr val="AAAAAA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0" lang="en-US" altLang="zh-CN" sz="1350" b="1" i="0" u="none" strike="noStrike" kern="1200" cap="none" spc="42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99599" y="3546608"/>
            <a:ext cx="1686878" cy="95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</a:pPr>
            <a:r>
              <a:rPr lang="en-US" altLang="zh-CN" sz="9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sit,consecteturadipsiicing elit.Lorme ipsum dolor sit,consectetur adipsiicing elit.</a:t>
            </a:r>
            <a:endParaRPr lang="en-US" altLang="zh-CN" sz="90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endParaRPr lang="zh-CN" altLang="en-US" sz="750" kern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Shape 540"/>
          <p:cNvSpPr/>
          <p:nvPr/>
        </p:nvSpPr>
        <p:spPr>
          <a:xfrm>
            <a:off x="3964305" y="3367538"/>
            <a:ext cx="1281113" cy="207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l">
              <a:defRPr sz="4200" spc="84">
                <a:solidFill>
                  <a:srgbClr val="AAAAAA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0" lang="en-US" altLang="zh-CN" sz="1350" b="1" i="0" u="none" strike="noStrike" kern="1200" cap="none" spc="42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752850" y="3546608"/>
            <a:ext cx="1686878" cy="95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</a:pPr>
            <a:r>
              <a:rPr lang="en-US" altLang="zh-CN" sz="9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sit,consecteturadipsiicing elit.Lorme ipsum dolor sit,consectetur adipsiicing elit.</a:t>
            </a:r>
            <a:endParaRPr lang="en-US" altLang="zh-CN" sz="90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endParaRPr lang="zh-CN" altLang="en-US" sz="750" kern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Shape 540"/>
          <p:cNvSpPr/>
          <p:nvPr/>
        </p:nvSpPr>
        <p:spPr>
          <a:xfrm>
            <a:off x="7044690" y="3367538"/>
            <a:ext cx="1281113" cy="207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l">
              <a:defRPr sz="4200" spc="84">
                <a:solidFill>
                  <a:srgbClr val="AAAAAA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0" lang="en-US" altLang="zh-CN" sz="1350" b="1" i="0" u="none" strike="noStrike" kern="1200" cap="none" spc="42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833235" y="3546608"/>
            <a:ext cx="1686878" cy="95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</a:pPr>
            <a:r>
              <a:rPr lang="en-US" altLang="zh-CN" sz="9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sit,consecteturadipsiicing elit.Lorme ipsum dolor sit,consectetur adipsiicing elit.</a:t>
            </a:r>
            <a:endParaRPr lang="en-US" altLang="zh-CN" sz="90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endParaRPr lang="zh-CN" altLang="en-US" sz="750" kern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Shape 540"/>
          <p:cNvSpPr/>
          <p:nvPr/>
        </p:nvSpPr>
        <p:spPr>
          <a:xfrm>
            <a:off x="2392204" y="1657324"/>
            <a:ext cx="1218248" cy="207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l">
              <a:defRPr sz="4200" spc="84">
                <a:solidFill>
                  <a:srgbClr val="AAAAAA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0" lang="en-US" altLang="zh-CN" sz="1350" b="1" i="0" u="none" strike="noStrike" kern="1200" cap="none" spc="42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157413" y="894848"/>
            <a:ext cx="168687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</a:pPr>
            <a:r>
              <a:rPr lang="en-US" altLang="zh-CN" sz="9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sit,consecteturadipsiicing elit.Lorme ipsum dolor sit,consectetur adipsiicing elit.</a:t>
            </a:r>
            <a:endParaRPr lang="en-US" altLang="zh-CN" sz="90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Shape 540"/>
          <p:cNvSpPr/>
          <p:nvPr/>
        </p:nvSpPr>
        <p:spPr>
          <a:xfrm>
            <a:off x="5531168" y="1658753"/>
            <a:ext cx="1218248" cy="207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>
            <a:spAutoFit/>
          </a:bodyPr>
          <a:lstStyle>
            <a:lvl1pPr algn="l">
              <a:defRPr sz="4200" spc="84">
                <a:solidFill>
                  <a:srgbClr val="AAAAAA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kumimoji="0" lang="en-US" altLang="zh-CN" sz="1350" b="1" i="0" u="none" strike="noStrike" kern="1200" cap="none" spc="42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swald Light"/>
                <a:sym typeface="+mn-ea"/>
              </a:rPr>
              <a:t>此处添加名称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296376" y="896276"/>
            <a:ext cx="168687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fontAlgn="auto">
              <a:lnSpc>
                <a:spcPct val="100000"/>
              </a:lnSpc>
            </a:pPr>
            <a:r>
              <a:rPr lang="en-US" altLang="zh-CN" sz="9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Lorme ipsum dolor sit,consecteturadipsiicing elit.Lorme ipsum dolor sit,consectetur adipsiicing elit.</a:t>
            </a:r>
            <a:endParaRPr lang="en-US" altLang="zh-CN" sz="900" kern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Tm="51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25" grpId="0" bldLvl="0" animBg="1"/>
      <p:bldP spid="17526" grpId="0" bldLvl="0" animBg="1"/>
      <p:bldP spid="17527" grpId="0" bldLvl="0" animBg="1"/>
      <p:bldP spid="17528" grpId="0" bldLvl="0" animBg="1"/>
      <p:bldP spid="17529" grpId="0" bldLvl="0" animBg="1"/>
      <p:bldP spid="17530" grpId="0"/>
      <p:bldP spid="17547" grpId="0"/>
      <p:bldP spid="17548" grpId="0"/>
      <p:bldP spid="17549" grpId="0"/>
      <p:bldP spid="17550" grpId="0"/>
      <p:bldP spid="9" grpId="0" bldLvl="0" animBg="1"/>
      <p:bldP spid="12" grpId="0"/>
      <p:bldP spid="11" grpId="0" bldLvl="0" animBg="1"/>
      <p:bldP spid="13" grpId="0"/>
      <p:bldP spid="14" grpId="0" bldLvl="0" animBg="1"/>
      <p:bldP spid="15" grpId="0"/>
      <p:bldP spid="16" grpId="0" bldLvl="0" animBg="1"/>
      <p:bldP spid="17" grpId="0"/>
      <p:bldP spid="18" grpId="0" bldLvl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基本工作概述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04381" y="3975123"/>
            <a:ext cx="493328" cy="627671"/>
            <a:chOff x="4396469" y="3577169"/>
            <a:chExt cx="657770" cy="836894"/>
          </a:xfrm>
        </p:grpSpPr>
        <p:sp>
          <p:nvSpPr>
            <p:cNvPr id="13" name="Isosceles Triangle 12"/>
            <p:cNvSpPr/>
            <p:nvPr/>
          </p:nvSpPr>
          <p:spPr>
            <a:xfrm flipV="1">
              <a:off x="4396469" y="3577169"/>
              <a:ext cx="657770" cy="836894"/>
            </a:xfrm>
            <a:prstGeom prst="triangle">
              <a:avLst/>
            </a:prstGeom>
            <a:solidFill>
              <a:srgbClr val="D3A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flipV="1">
              <a:off x="4592739" y="4076605"/>
              <a:ext cx="265230" cy="337457"/>
            </a:xfrm>
            <a:prstGeom prst="triangle">
              <a:avLst/>
            </a:prstGeom>
            <a:solidFill>
              <a:srgbClr val="65A2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304381" y="1152499"/>
            <a:ext cx="493328" cy="2822624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4309275" y="1152499"/>
            <a:ext cx="976867" cy="976867"/>
          </a:xfrm>
          <a:prstGeom prst="diamond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17" name="Diamond 16"/>
          <p:cNvSpPr/>
          <p:nvPr/>
        </p:nvSpPr>
        <p:spPr>
          <a:xfrm>
            <a:off x="3813501" y="1656882"/>
            <a:ext cx="976867" cy="976867"/>
          </a:xfrm>
          <a:prstGeom prst="diamond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</a:p>
        </p:txBody>
      </p:sp>
      <p:sp>
        <p:nvSpPr>
          <p:cNvPr id="18" name="Diamond 17"/>
          <p:cNvSpPr/>
          <p:nvPr/>
        </p:nvSpPr>
        <p:spPr>
          <a:xfrm>
            <a:off x="4309275" y="2161265"/>
            <a:ext cx="976867" cy="976867"/>
          </a:xfrm>
          <a:prstGeom prst="diamond">
            <a:avLst/>
          </a:prstGeom>
          <a:solidFill>
            <a:srgbClr val="5972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19" name="Diamond 18"/>
          <p:cNvSpPr/>
          <p:nvPr/>
        </p:nvSpPr>
        <p:spPr>
          <a:xfrm>
            <a:off x="3813500" y="2665648"/>
            <a:ext cx="976867" cy="976867"/>
          </a:xfrm>
          <a:prstGeom prst="diamond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406866" y="1597316"/>
            <a:ext cx="327660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/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406866" y="1331093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406866" y="2726505"/>
            <a:ext cx="327660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/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06866" y="2460281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2436" y="3160845"/>
            <a:ext cx="3234214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/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96704" y="2894621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9103" y="2129288"/>
            <a:ext cx="3234214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 fontAlgn="auto"/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93370" y="1863064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35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</p:spTree>
  </p:cSld>
  <p:clrMapOvr>
    <a:masterClrMapping/>
  </p:clrMapOvr>
  <p:transition advTm="149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" grpId="0"/>
      <p:bldP spid="37" grpId="0"/>
      <p:bldP spid="6" grpId="0"/>
      <p:bldP spid="8" grpId="0"/>
      <p:bldP spid="9" grpId="0"/>
      <p:bldP spid="10" grpId="0"/>
      <p:bldP spid="11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10" name="任意多边形 9"/>
          <p:cNvSpPr/>
          <p:nvPr/>
        </p:nvSpPr>
        <p:spPr>
          <a:xfrm>
            <a:off x="1317458" y="1376227"/>
            <a:ext cx="6509984" cy="2547385"/>
          </a:xfrm>
          <a:custGeom>
            <a:avLst/>
            <a:gdLst>
              <a:gd name="connsiteX0" fmla="*/ 624840 w 9177251"/>
              <a:gd name="connsiteY0" fmla="*/ 0 h 3591098"/>
              <a:gd name="connsiteX1" fmla="*/ 8552411 w 9177251"/>
              <a:gd name="connsiteY1" fmla="*/ 0 h 3591098"/>
              <a:gd name="connsiteX2" fmla="*/ 9177251 w 9177251"/>
              <a:gd name="connsiteY2" fmla="*/ 624840 h 3591098"/>
              <a:gd name="connsiteX3" fmla="*/ 9177251 w 9177251"/>
              <a:gd name="connsiteY3" fmla="*/ 3008193 h 3591098"/>
              <a:gd name="connsiteX4" fmla="*/ 8565106 w 9177251"/>
              <a:gd name="connsiteY4" fmla="*/ 3507106 h 3591098"/>
              <a:gd name="connsiteX5" fmla="*/ 8556638 w 9177251"/>
              <a:gd name="connsiteY5" fmla="*/ 3591098 h 3591098"/>
              <a:gd name="connsiteX6" fmla="*/ 620613 w 9177251"/>
              <a:gd name="connsiteY6" fmla="*/ 3591098 h 3591098"/>
              <a:gd name="connsiteX7" fmla="*/ 612146 w 9177251"/>
              <a:gd name="connsiteY7" fmla="*/ 3507106 h 3591098"/>
              <a:gd name="connsiteX8" fmla="*/ 0 w 9177251"/>
              <a:gd name="connsiteY8" fmla="*/ 3008193 h 3591098"/>
              <a:gd name="connsiteX9" fmla="*/ 0 w 9177251"/>
              <a:gd name="connsiteY9" fmla="*/ 624840 h 3591098"/>
              <a:gd name="connsiteX10" fmla="*/ 624840 w 9177251"/>
              <a:gd name="connsiteY10" fmla="*/ 0 h 359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77251" h="3591098">
                <a:moveTo>
                  <a:pt x="624840" y="0"/>
                </a:moveTo>
                <a:lnTo>
                  <a:pt x="8552411" y="0"/>
                </a:lnTo>
                <a:cubicBezTo>
                  <a:pt x="8552411" y="345090"/>
                  <a:pt x="8832161" y="624840"/>
                  <a:pt x="9177251" y="624840"/>
                </a:cubicBezTo>
                <a:lnTo>
                  <a:pt x="9177251" y="3008193"/>
                </a:lnTo>
                <a:cubicBezTo>
                  <a:pt x="8875297" y="3008193"/>
                  <a:pt x="8623369" y="3222377"/>
                  <a:pt x="8565106" y="3507106"/>
                </a:cubicBezTo>
                <a:lnTo>
                  <a:pt x="8556638" y="3591098"/>
                </a:lnTo>
                <a:lnTo>
                  <a:pt x="620613" y="3591098"/>
                </a:lnTo>
                <a:lnTo>
                  <a:pt x="612146" y="3507106"/>
                </a:lnTo>
                <a:cubicBezTo>
                  <a:pt x="553882" y="3222377"/>
                  <a:pt x="301954" y="3008193"/>
                  <a:pt x="0" y="3008193"/>
                </a:cubicBezTo>
                <a:lnTo>
                  <a:pt x="0" y="624840"/>
                </a:lnTo>
                <a:cubicBezTo>
                  <a:pt x="345090" y="624840"/>
                  <a:pt x="624840" y="345090"/>
                  <a:pt x="62484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4414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14211" y="1970381"/>
            <a:ext cx="231648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800" kern="10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工作成绩展示</a:t>
            </a:r>
          </a:p>
        </p:txBody>
      </p:sp>
      <p:sp>
        <p:nvSpPr>
          <p:cNvPr id="9" name="矩形 8"/>
          <p:cNvSpPr/>
          <p:nvPr/>
        </p:nvSpPr>
        <p:spPr>
          <a:xfrm>
            <a:off x="2847473" y="2493602"/>
            <a:ext cx="3449955" cy="252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rgbClr val="597255"/>
                </a:solidFill>
                <a:latin typeface="微软雅黑" panose="020B0503020204020204" charset="-122"/>
                <a:ea typeface="微软雅黑" panose="020B0503020204020204" charset="-122"/>
              </a:rPr>
              <a:t>BACKGROUND AND SIGNIFICANCE OF THE SELECTED TOPIC</a:t>
            </a:r>
          </a:p>
        </p:txBody>
      </p:sp>
      <p:sp>
        <p:nvSpPr>
          <p:cNvPr id="15" name="矩形 14"/>
          <p:cNvSpPr/>
          <p:nvPr/>
        </p:nvSpPr>
        <p:spPr>
          <a:xfrm>
            <a:off x="2143484" y="2839853"/>
            <a:ext cx="485793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Lorem ipsum dolor sit amet, consectetur adipiscing elit. Donec luctus nibh sit amet sem vulputate venenatis bibendum orci pulvinar. 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441823" y="2839853"/>
            <a:ext cx="261257" cy="0"/>
          </a:xfrm>
          <a:prstGeom prst="line">
            <a:avLst/>
          </a:prstGeom>
          <a:ln w="19050">
            <a:solidFill>
              <a:srgbClr val="9074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95251" y="2562855"/>
            <a:ext cx="2306629" cy="26763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816652" y="95701"/>
            <a:ext cx="1423499" cy="2467154"/>
          </a:xfrm>
          <a:prstGeom prst="rect">
            <a:avLst/>
          </a:prstGeom>
        </p:spPr>
      </p:pic>
      <p:pic>
        <p:nvPicPr>
          <p:cNvPr id="4" name="图片 3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6376988" y="2193581"/>
            <a:ext cx="4333875" cy="3710940"/>
          </a:xfrm>
          <a:prstGeom prst="rect">
            <a:avLst/>
          </a:prstGeom>
        </p:spPr>
      </p:pic>
      <p:pic>
        <p:nvPicPr>
          <p:cNvPr id="13" name="图片 12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6"/>
          <a:srcRect/>
          <a:stretch>
            <a:fillRect/>
          </a:stretch>
        </p:blipFill>
        <p:spPr>
          <a:xfrm rot="2280000">
            <a:off x="-184309" y="-265297"/>
            <a:ext cx="3141821" cy="3785235"/>
          </a:xfrm>
          <a:prstGeom prst="rect">
            <a:avLst/>
          </a:prstGeom>
        </p:spPr>
      </p:pic>
    </p:spTree>
  </p:cSld>
  <p:clrMapOvr>
    <a:masterClrMapping/>
  </p:clrMapOvr>
  <p:transition advTm="416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8" grpId="0"/>
      <p:bldP spid="8" grpId="1"/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7" r="43139"/>
          <a:stretch>
            <a:fillRect/>
          </a:stretch>
        </p:blipFill>
        <p:spPr>
          <a:xfrm>
            <a:off x="1" y="2467605"/>
            <a:ext cx="2306629" cy="26763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4" b="60755"/>
          <a:stretch>
            <a:fillRect/>
          </a:stretch>
        </p:blipFill>
        <p:spPr>
          <a:xfrm>
            <a:off x="7721402" y="451"/>
            <a:ext cx="1423499" cy="246715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06974" y="643359"/>
            <a:ext cx="3820160" cy="275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>
                <a:solidFill>
                  <a:srgbClr val="597255"/>
                </a:solidFill>
              </a:rPr>
              <a:t>BACKGROUND AND SIGNIFICANCE OF THE SELECTED TOPIC</a:t>
            </a:r>
          </a:p>
        </p:txBody>
      </p:sp>
      <p:cxnSp>
        <p:nvCxnSpPr>
          <p:cNvPr id="23" name="直接连接符 22"/>
          <p:cNvCxnSpPr/>
          <p:nvPr/>
        </p:nvCxnSpPr>
        <p:spPr bwMode="auto">
          <a:xfrm>
            <a:off x="4474088" y="612170"/>
            <a:ext cx="263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59725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矩形 23"/>
          <p:cNvSpPr/>
          <p:nvPr/>
        </p:nvSpPr>
        <p:spPr>
          <a:xfrm>
            <a:off x="3828581" y="206099"/>
            <a:ext cx="1554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>
                <a:solidFill>
                  <a:srgbClr val="597255"/>
                </a:solidFill>
                <a:latin typeface="+mj-ea"/>
                <a:ea typeface="+mj-ea"/>
              </a:rPr>
              <a:t>工作成绩展示</a:t>
            </a:r>
          </a:p>
        </p:txBody>
      </p:sp>
      <p:pic>
        <p:nvPicPr>
          <p:cNvPr id="3" name="图片 2" descr="E:\素材\n3482唯美淡雅鲜花鸟儿婚礼请柬卡片封面图案\n1093合集唯美手绘水彩写真玫瑰花花店海报图案\Watercolor Bundle 2\PNG\11 (2).png11 (2)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19920000">
            <a:off x="7810976" y="3624236"/>
            <a:ext cx="2410301" cy="206406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30480" y="1926881"/>
            <a:ext cx="9192578" cy="1892618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5268" y="1312043"/>
            <a:ext cx="1283494" cy="2805589"/>
          </a:xfrm>
          <a:prstGeom prst="rect">
            <a:avLst/>
          </a:prstGeom>
          <a:solidFill>
            <a:srgbClr val="597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42071" y="2336456"/>
            <a:ext cx="110014" cy="110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42071" y="2580773"/>
            <a:ext cx="110014" cy="110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142071" y="2834138"/>
            <a:ext cx="110014" cy="1100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70195" y="2503144"/>
            <a:ext cx="32766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/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r>
              <a:rPr lang="zh-CN" altLang="en-US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Click here to enter your text</a:t>
            </a:r>
            <a:r>
              <a:rPr lang="en-US" altLang="zh-CN" sz="7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370195" y="2236920"/>
            <a:ext cx="337994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5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此处添加名称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393864" y="1420628"/>
            <a:ext cx="3899999" cy="3083243"/>
            <a:chOff x="682902" y="509047"/>
            <a:chExt cx="6981596" cy="5994947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6" name="矩形 15"/>
            <p:cNvSpPr/>
            <p:nvPr/>
          </p:nvSpPr>
          <p:spPr>
            <a:xfrm>
              <a:off x="682902" y="53682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470002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257957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056991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844090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31190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405502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192602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966914" y="509047"/>
              <a:ext cx="697584" cy="59671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4181951" y="1082014"/>
            <a:ext cx="256699" cy="230029"/>
          </a:xfrm>
          <a:prstGeom prst="rect">
            <a:avLst/>
          </a:prstGeom>
          <a:noFill/>
          <a:ln>
            <a:solidFill>
              <a:srgbClr val="65A27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5A27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72928" y="1031531"/>
            <a:ext cx="169069" cy="171926"/>
          </a:xfrm>
          <a:prstGeom prst="rect">
            <a:avLst/>
          </a:prstGeom>
          <a:noFill/>
          <a:ln>
            <a:solidFill>
              <a:srgbClr val="65A27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65A27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E:\素材\n3482唯美淡雅鲜花鸟儿婚礼请柬卡片封面图案\n1093合集唯美手绘水彩写真玫瑰花花店海报图案\Watercolor Bundle 2\PNG\10.png10"/>
          <p:cNvPicPr>
            <a:picLocks noChangeAspect="1"/>
          </p:cNvPicPr>
          <p:nvPr userDrawn="1"/>
        </p:nvPicPr>
        <p:blipFill rotWithShape="1">
          <a:blip r:embed="rId7"/>
          <a:srcRect/>
          <a:stretch>
            <a:fillRect/>
          </a:stretch>
        </p:blipFill>
        <p:spPr>
          <a:xfrm rot="2280000">
            <a:off x="-202882" y="-281490"/>
            <a:ext cx="1869281" cy="2252186"/>
          </a:xfrm>
          <a:prstGeom prst="rect">
            <a:avLst/>
          </a:prstGeom>
        </p:spPr>
      </p:pic>
    </p:spTree>
  </p:cSld>
  <p:clrMapOvr>
    <a:masterClrMapping/>
  </p:clrMapOvr>
  <p:transition advTm="15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/>
      <p:bldP spid="12" grpId="0"/>
      <p:bldP spid="25" grpId="0" bldLvl="0" animBg="1"/>
      <p:bldP spid="2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2754</Words>
  <Application>Microsoft Office PowerPoint</Application>
  <PresentationFormat>全屏显示(16:9)</PresentationFormat>
  <Paragraphs>251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Gill Sans</vt:lpstr>
      <vt:lpstr>Lato Hairline</vt:lpstr>
      <vt:lpstr>Lato Light</vt:lpstr>
      <vt:lpstr>Lato Regular</vt:lpstr>
      <vt:lpstr>Open Sans</vt:lpstr>
      <vt:lpstr>Oswald Light</vt:lpstr>
      <vt:lpstr>等线</vt:lpstr>
      <vt:lpstr>方正兰亭黑_GBK</vt:lpstr>
      <vt:lpstr>方正舒体</vt:lpstr>
      <vt:lpstr>方正宋刻本秀楷简体</vt:lpstr>
      <vt:lpstr>楷体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dreamsummit</cp:lastModifiedBy>
  <cp:revision>14</cp:revision>
  <dcterms:created xsi:type="dcterms:W3CDTF">2017-07-27T12:00:00Z</dcterms:created>
  <dcterms:modified xsi:type="dcterms:W3CDTF">2017-12-19T12:18:30Z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