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1" r:id="rId25"/>
  </p:sldIdLst>
  <p:sldSz cx="9144000" cy="5143500" type="screen16x9"/>
  <p:notesSz cx="7104063" cy="10234613"/>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46" d="100"/>
          <a:sy n="146" d="100"/>
        </p:scale>
        <p:origin x="5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2017/12/19 Tuesday</a:t>
            </a:fld>
            <a:endParaRPr lang="zh-CN" altLang="en-US"/>
          </a:p>
        </p:txBody>
      </p:sp>
      <p:sp>
        <p:nvSpPr>
          <p:cNvPr id="4" name="幻灯片图像占位符 3"/>
          <p:cNvSpPr>
            <a:spLocks noGrp="1" noRot="1" noChangeAspect="1"/>
          </p:cNvSpPr>
          <p:nvPr>
            <p:ph type="sldImg" idx="2"/>
          </p:nvPr>
        </p:nvSpPr>
        <p:spPr>
          <a:xfrm>
            <a:off x="482121" y="1279287"/>
            <a:ext cx="6139502"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422224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2706634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232193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789919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386657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702196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2084575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473388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409670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2767405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2376395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073739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771904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2883654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1245065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3306106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t>24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1334122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125324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06177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086016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10643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1168774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432320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2001"/>
            <a:ext cx="6858000" cy="124203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92"/>
            <a:ext cx="7886700" cy="435964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2017/12/19 Tuesday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331528"/>
            <a:ext cx="3276600" cy="2313078"/>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29" y="2851588"/>
            <a:ext cx="3383973" cy="323892"/>
          </a:xfrm>
          <a:prstGeom prst="rect">
            <a:avLst/>
          </a:prstGeom>
        </p:spPr>
        <p:txBody>
          <a:bodyPr vert="horz" lIns="0" tIns="40504" rIns="0" bIns="40504" anchor="ctr"/>
          <a:lstStyle>
            <a:lvl1pPr marL="0" indent="0" algn="ctr">
              <a:lnSpc>
                <a:spcPct val="100000"/>
              </a:lnSpc>
              <a:spcBef>
                <a:spcPts val="0"/>
              </a:spcBef>
              <a:buNone/>
              <a:defRPr sz="315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2966029" y="3289513"/>
            <a:ext cx="3383973" cy="171368"/>
          </a:xfrm>
          <a:prstGeom prst="rect">
            <a:avLst/>
          </a:prstGeom>
        </p:spPr>
        <p:txBody>
          <a:bodyPr vert="horz" lIns="0" tIns="40504" rIns="0" bIns="40504" anchor="ctr"/>
          <a:lstStyle>
            <a:lvl1pPr marL="0" indent="0" algn="ctr">
              <a:lnSpc>
                <a:spcPct val="100000"/>
              </a:lnSpc>
              <a:spcBef>
                <a:spcPts val="0"/>
              </a:spcBef>
              <a:spcAft>
                <a:spcPts val="0"/>
              </a:spcAft>
              <a:buNone/>
              <a:defRPr sz="135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5" y="3614001"/>
            <a:ext cx="3366029" cy="115285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8"/>
            <a:ext cx="7886700" cy="213992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700"/>
            <a:ext cx="7886700" cy="112533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458"/>
            <a:ext cx="3886200" cy="32640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458"/>
            <a:ext cx="3886200" cy="32640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2017/12/19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r>
              <a:rPr lang="zh-CN" altLang="en-US"/>
              <a:t>单击此处编辑母版标题样式</a:t>
            </a:r>
          </a:p>
        </p:txBody>
      </p:sp>
      <p:sp>
        <p:nvSpPr>
          <p:cNvPr id="3" name="文本占位符 2"/>
          <p:cNvSpPr>
            <a:spLocks noGrp="1"/>
          </p:cNvSpPr>
          <p:nvPr>
            <p:ph type="body" idx="1"/>
          </p:nvPr>
        </p:nvSpPr>
        <p:spPr>
          <a:xfrm>
            <a:off x="890081" y="1334062"/>
            <a:ext cx="3655181"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890081" y="1999384"/>
            <a:ext cx="3655181" cy="26436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4062"/>
            <a:ext cx="3673182"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704" y="1999384"/>
            <a:ext cx="3673182" cy="26436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2017/12/19 Tuesday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2017/12/19 Tuesday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2017/12/19 Tuesday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3124012" cy="120036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342961"/>
            <a:ext cx="4629150" cy="405359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p:nvPr>
        </p:nvSpPr>
        <p:spPr>
          <a:xfrm>
            <a:off x="629841" y="1543320"/>
            <a:ext cx="3124012" cy="28591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2017/12/19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92"/>
            <a:ext cx="1971675" cy="435964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92"/>
            <a:ext cx="5800725" cy="435964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92"/>
            <a:ext cx="7886700" cy="994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458"/>
            <a:ext cx="7886700" cy="3264075"/>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8097"/>
            <a:ext cx="2057400" cy="273892"/>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t>2017/12/19 Tuesday</a:t>
            </a:fld>
            <a:endParaRPr lang="zh-CN" altLang="en-US"/>
          </a:p>
        </p:txBody>
      </p:sp>
      <p:sp>
        <p:nvSpPr>
          <p:cNvPr id="5" name="页脚占位符 4"/>
          <p:cNvSpPr>
            <a:spLocks noGrp="1"/>
          </p:cNvSpPr>
          <p:nvPr>
            <p:ph type="ftr" sz="quarter" idx="3"/>
          </p:nvPr>
        </p:nvSpPr>
        <p:spPr>
          <a:xfrm>
            <a:off x="3028950" y="4768097"/>
            <a:ext cx="3086100" cy="27389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8097"/>
            <a:ext cx="2057400" cy="273892"/>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E:\素材\中国风素材\ad44300ea3562454df520ba2206154f8.pngad44300ea3562454df520ba2206154f8"/>
          <p:cNvPicPr>
            <a:picLocks noChangeAspect="1"/>
          </p:cNvPicPr>
          <p:nvPr/>
        </p:nvPicPr>
        <p:blipFill rotWithShape="1">
          <a:blip r:embed="rId5"/>
          <a:srcRect/>
          <a:stretch>
            <a:fillRect/>
          </a:stretch>
        </p:blipFill>
        <p:spPr>
          <a:xfrm>
            <a:off x="781685" y="523875"/>
            <a:ext cx="2798445" cy="4097020"/>
          </a:xfrm>
          <a:prstGeom prst="rect">
            <a:avLst/>
          </a:prstGeom>
        </p:spPr>
      </p:pic>
      <p:sp>
        <p:nvSpPr>
          <p:cNvPr id="21" name="文本框 20"/>
          <p:cNvSpPr txBox="1"/>
          <p:nvPr/>
        </p:nvSpPr>
        <p:spPr>
          <a:xfrm>
            <a:off x="4342130" y="2127250"/>
            <a:ext cx="4631690" cy="553085"/>
          </a:xfrm>
          <a:prstGeom prst="rect">
            <a:avLst/>
          </a:prstGeom>
          <a:noFill/>
        </p:spPr>
        <p:txBody>
          <a:bodyPr wrap="square" rtlCol="0">
            <a:spAutoFit/>
          </a:bodyPr>
          <a:lstStyle/>
          <a:p>
            <a:r>
              <a:rPr sz="3000" dirty="0">
                <a:solidFill>
                  <a:srgbClr val="269844"/>
                </a:solidFill>
                <a:latin typeface="方正大标宋简体" panose="02010601030101010101" charset="-122"/>
                <a:ea typeface="方正大标宋简体" panose="02010601030101010101" charset="-122"/>
              </a:rPr>
              <a:t>小清新花卉总结</a:t>
            </a:r>
            <a:r>
              <a:rPr lang="zh-CN" sz="3000" dirty="0">
                <a:solidFill>
                  <a:srgbClr val="269844"/>
                </a:solidFill>
                <a:latin typeface="方正大标宋简体" panose="02010601030101010101" charset="-122"/>
                <a:ea typeface="方正大标宋简体" panose="02010601030101010101" charset="-122"/>
              </a:rPr>
              <a:t>通用</a:t>
            </a:r>
            <a:r>
              <a:rPr sz="3000" dirty="0">
                <a:solidFill>
                  <a:srgbClr val="269844"/>
                </a:solidFill>
                <a:latin typeface="方正大标宋简体" panose="02010601030101010101" charset="-122"/>
                <a:ea typeface="方正大标宋简体" panose="02010601030101010101" charset="-122"/>
              </a:rPr>
              <a:t>模板</a:t>
            </a:r>
          </a:p>
        </p:txBody>
      </p:sp>
      <p:sp>
        <p:nvSpPr>
          <p:cNvPr id="22" name="文本框 21"/>
          <p:cNvSpPr txBox="1"/>
          <p:nvPr/>
        </p:nvSpPr>
        <p:spPr>
          <a:xfrm>
            <a:off x="4342130" y="2905527"/>
            <a:ext cx="3656315" cy="437515"/>
          </a:xfrm>
          <a:prstGeom prst="rect">
            <a:avLst/>
          </a:prstGeom>
          <a:noFill/>
        </p:spPr>
        <p:txBody>
          <a:bodyPr wrap="square" rtlCol="0">
            <a:spAutoFit/>
          </a:bodyPr>
          <a:lstStyle/>
          <a:p>
            <a:r>
              <a:rPr lang="en-US" altLang="zh-CN" sz="750" dirty="0">
                <a:solidFill>
                  <a:schemeClr val="tx1">
                    <a:lumMod val="65000"/>
                    <a:lumOff val="35000"/>
                  </a:schemeClr>
                </a:solidFill>
                <a:latin typeface="微软雅黑" panose="020B0503020204020204" charset="-122"/>
                <a:ea typeface="微软雅黑" panose="020B0503020204020204" charset="-122"/>
              </a:rPr>
              <a:t>Fresh business general template</a:t>
            </a:r>
          </a:p>
          <a:p>
            <a:r>
              <a:rPr lang="en-US" altLang="zh-CN" sz="750" dirty="0">
                <a:solidFill>
                  <a:schemeClr val="tx1">
                    <a:lumMod val="65000"/>
                    <a:lumOff val="35000"/>
                  </a:schemeClr>
                </a:solidFill>
                <a:latin typeface="微软雅黑" panose="020B0503020204020204" charset="-122"/>
                <a:ea typeface="微软雅黑" panose="020B0503020204020204" charset="-122"/>
              </a:rPr>
              <a:t>Applicable to enterprise introduction, summary report, sales marketing, chart data</a:t>
            </a:r>
            <a:endParaRPr lang="zh-CN" altLang="en-US" sz="750" dirty="0">
              <a:solidFill>
                <a:schemeClr val="tx1">
                  <a:lumMod val="65000"/>
                  <a:lumOff val="35000"/>
                </a:schemeClr>
              </a:solidFill>
              <a:latin typeface="微软雅黑" panose="020B0503020204020204" charset="-122"/>
              <a:ea typeface="微软雅黑" panose="020B0503020204020204" charset="-122"/>
            </a:endParaRPr>
          </a:p>
        </p:txBody>
      </p:sp>
      <p:sp>
        <p:nvSpPr>
          <p:cNvPr id="23" name="文本框 22"/>
          <p:cNvSpPr txBox="1"/>
          <p:nvPr/>
        </p:nvSpPr>
        <p:spPr>
          <a:xfrm>
            <a:off x="4342130" y="2628265"/>
            <a:ext cx="4563745" cy="229870"/>
          </a:xfrm>
          <a:prstGeom prst="rect">
            <a:avLst/>
          </a:prstGeom>
          <a:noFill/>
        </p:spPr>
        <p:txBody>
          <a:bodyPr wrap="square" rtlCol="0">
            <a:spAutoFit/>
          </a:bodyPr>
          <a:lstStyle/>
          <a:p>
            <a:r>
              <a:rPr lang="en-US" altLang="zh-CN" sz="900" dirty="0">
                <a:solidFill>
                  <a:srgbClr val="269844"/>
                </a:solidFill>
                <a:latin typeface="方正大标宋简体" panose="02010601030101010101" charset="-122"/>
                <a:ea typeface="方正大标宋简体" panose="02010601030101010101" charset="-122"/>
              </a:rPr>
              <a:t>SPRING AND AUTUMN ADVERTISING EXQUISITE PPT TEMPLATES</a:t>
            </a:r>
          </a:p>
        </p:txBody>
      </p:sp>
      <p:sp>
        <p:nvSpPr>
          <p:cNvPr id="25" name="文本框 24"/>
          <p:cNvSpPr txBox="1"/>
          <p:nvPr/>
        </p:nvSpPr>
        <p:spPr>
          <a:xfrm>
            <a:off x="4342130" y="3456940"/>
            <a:ext cx="2167255" cy="212090"/>
          </a:xfrm>
          <a:prstGeom prst="rect">
            <a:avLst/>
          </a:prstGeom>
          <a:noFill/>
        </p:spPr>
        <p:txBody>
          <a:bodyPr wrap="square" rtlCol="0">
            <a:spAutoFit/>
          </a:bodyPr>
          <a:lstStyle/>
          <a:p>
            <a:r>
              <a:rPr lang="zh-CN" altLang="en-US" sz="790" dirty="0">
                <a:solidFill>
                  <a:schemeClr val="tx1">
                    <a:lumMod val="65000"/>
                    <a:lumOff val="35000"/>
                  </a:schemeClr>
                </a:solidFill>
                <a:latin typeface="微软雅黑" panose="020B0503020204020204" charset="-122"/>
                <a:ea typeface="微软雅黑" panose="020B0503020204020204" charset="-122"/>
                <a:cs typeface="+mn-ea"/>
                <a:sym typeface="+mn-lt"/>
              </a:rPr>
              <a:t>指导老师：猪老师      答辩人：李美丽</a:t>
            </a:r>
          </a:p>
        </p:txBody>
      </p:sp>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7537" b="2692"/>
          <a:stretch>
            <a:fillRect/>
          </a:stretch>
        </p:blipFill>
        <p:spPr>
          <a:xfrm>
            <a:off x="6416210" y="450"/>
            <a:ext cx="2727790" cy="1648037"/>
          </a:xfrm>
          <a:prstGeom prst="rect">
            <a:avLst/>
          </a:prstGeom>
        </p:spPr>
      </p:pic>
      <p:pic>
        <p:nvPicPr>
          <p:cNvPr id="28" name="图片 27"/>
          <p:cNvPicPr>
            <a:picLocks noChangeAspect="1"/>
          </p:cNvPicPr>
          <p:nvPr/>
        </p:nvPicPr>
        <p:blipFill rotWithShape="1">
          <a:blip r:embed="rId7" cstate="print">
            <a:extLst>
              <a:ext uri="{28A0092B-C50C-407E-A947-70E740481C1C}">
                <a14:useLocalDpi xmlns:a14="http://schemas.microsoft.com/office/drawing/2010/main" val="0"/>
              </a:ext>
            </a:extLst>
          </a:blip>
          <a:srcRect l="35262" t="24311" r="38180" b="30293"/>
          <a:stretch>
            <a:fillRect/>
          </a:stretch>
        </p:blipFill>
        <p:spPr>
          <a:xfrm>
            <a:off x="7162463" y="879678"/>
            <a:ext cx="904001" cy="869231"/>
          </a:xfrm>
          <a:prstGeom prst="rect">
            <a:avLst/>
          </a:prstGeom>
        </p:spPr>
      </p:pic>
      <p:pic>
        <p:nvPicPr>
          <p:cNvPr id="30" name="图片 29"/>
          <p:cNvPicPr>
            <a:picLocks noChangeAspect="1"/>
          </p:cNvPicPr>
          <p:nvPr/>
        </p:nvPicPr>
        <p:blipFill rotWithShape="1">
          <a:blip r:embed="rId8" cstate="print">
            <a:extLst>
              <a:ext uri="{28A0092B-C50C-407E-A947-70E740481C1C}">
                <a14:useLocalDpi xmlns:a14="http://schemas.microsoft.com/office/drawing/2010/main" val="0"/>
              </a:ext>
            </a:extLst>
          </a:blip>
          <a:srcRect l="35262" t="24311" r="38180" b="30293"/>
          <a:stretch>
            <a:fillRect/>
          </a:stretch>
        </p:blipFill>
        <p:spPr>
          <a:xfrm>
            <a:off x="519211" y="3242804"/>
            <a:ext cx="520964" cy="500927"/>
          </a:xfrm>
          <a:prstGeom prst="rect">
            <a:avLst/>
          </a:prstGeom>
        </p:spPr>
      </p:pic>
      <p:pic>
        <p:nvPicPr>
          <p:cNvPr id="31" name="图片 30"/>
          <p:cNvPicPr>
            <a:picLocks noChangeAspect="1"/>
          </p:cNvPicPr>
          <p:nvPr/>
        </p:nvPicPr>
        <p:blipFill rotWithShape="1">
          <a:blip r:embed="rId9" cstate="print">
            <a:extLst>
              <a:ext uri="{28A0092B-C50C-407E-A947-70E740481C1C}">
                <a14:useLocalDpi xmlns:a14="http://schemas.microsoft.com/office/drawing/2010/main" val="0"/>
              </a:ext>
            </a:extLst>
          </a:blip>
          <a:srcRect l="35262" t="24311" r="38180" b="30293"/>
          <a:stretch>
            <a:fillRect/>
          </a:stretch>
        </p:blipFill>
        <p:spPr>
          <a:xfrm flipH="1">
            <a:off x="3454788" y="1855292"/>
            <a:ext cx="602712" cy="579531"/>
          </a:xfrm>
          <a:prstGeom prst="rect">
            <a:avLst/>
          </a:prstGeom>
        </p:spPr>
      </p:pic>
      <p:pic>
        <p:nvPicPr>
          <p:cNvPr id="2" name="贾鹏芳 - 睡莲(すいれん)A Water Lily">
            <a:hlinkClick r:id="" action="ppaction://media"/>
            <a:extLst>
              <a:ext uri="{FF2B5EF4-FFF2-40B4-BE49-F238E27FC236}">
                <a16:creationId xmlns:a16="http://schemas.microsoft.com/office/drawing/2014/main" id="{77457D76-2E69-49FA-B838-04784E48568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9600" y="93245"/>
            <a:ext cx="609600" cy="609600"/>
          </a:xfrm>
          <a:prstGeom prst="rect">
            <a:avLst/>
          </a:prstGeom>
        </p:spPr>
      </p:pic>
    </p:spTree>
  </p:cSld>
  <p:clrMapOvr>
    <a:masterClrMapping/>
  </p:clrMapOvr>
  <p:transition advTm="5709">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7" presetClass="entr" presetSubtype="0"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9"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0-#ppt_w/2"/>
                                          </p:val>
                                        </p:tav>
                                        <p:tav tm="100000">
                                          <p:val>
                                            <p:strVal val="#ppt_x"/>
                                          </p:val>
                                        </p:tav>
                                      </p:tavLst>
                                    </p:anim>
                                    <p:anim calcmode="lin" valueType="num">
                                      <p:cBhvr additive="base">
                                        <p:cTn id="17" dur="500" fill="hold"/>
                                        <p:tgtEl>
                                          <p:spTgt spid="28"/>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47"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21"/>
                                        </p:tgtEl>
                                        <p:attrNameLst>
                                          <p:attrName>ppt_y</p:attrName>
                                        </p:attrNameLst>
                                      </p:cBhvr>
                                      <p:tavLst>
                                        <p:tav tm="0">
                                          <p:val>
                                            <p:strVal val="#ppt_y"/>
                                          </p:val>
                                        </p:tav>
                                        <p:tav tm="100000">
                                          <p:val>
                                            <p:strVal val="#ppt_y"/>
                                          </p:val>
                                        </p:tav>
                                      </p:tavLst>
                                    </p:anim>
                                    <p:anim calcmode="lin" valueType="num">
                                      <p:cBhvr>
                                        <p:cTn id="3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21"/>
                                        </p:tgtEl>
                                      </p:cBhvr>
                                    </p:animEffect>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22" presetClass="entr" presetSubtype="4"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 repeatCount="indefinite" fill="hold" display="0">
                  <p:stCondLst>
                    <p:cond delay="indefinite"/>
                  </p:stCondLst>
                  <p:endCondLst>
                    <p:cond evt="onStopAudio" delay="0">
                      <p:tgtEl>
                        <p:sldTgt/>
                      </p:tgtEl>
                    </p:cond>
                  </p:endCondLst>
                </p:cTn>
                <p:tgtEl>
                  <p:spTgt spid="2"/>
                </p:tgtEl>
              </p:cMediaNode>
            </p:audio>
          </p:childTnLst>
        </p:cTn>
      </p:par>
    </p:tnLst>
    <p:bldLst>
      <p:bldP spid="21" grpId="0"/>
      <p:bldP spid="22" grpId="0"/>
      <p:bldP spid="23"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8489022"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3801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100504"/>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15342" y="451"/>
            <a:ext cx="744460" cy="848849"/>
          </a:xfrm>
          <a:prstGeom prst="rect">
            <a:avLst/>
          </a:prstGeom>
        </p:spPr>
      </p:pic>
      <p:sp>
        <p:nvSpPr>
          <p:cNvPr id="15" name="TextBox 76"/>
          <p:cNvSpPr txBox="1"/>
          <p:nvPr/>
        </p:nvSpPr>
        <p:spPr>
          <a:xfrm>
            <a:off x="3838575" y="198975"/>
            <a:ext cx="1325880" cy="321945"/>
          </a:xfrm>
          <a:prstGeom prst="rect">
            <a:avLst/>
          </a:prstGeom>
          <a:noFill/>
        </p:spPr>
        <p:txBody>
          <a:bodyPr wrap="none" rtlCol="0">
            <a:spAutoFit/>
          </a:bodyPr>
          <a:lstStyle/>
          <a:p>
            <a:pPr algn="ctr"/>
            <a:r>
              <a:rPr lang="zh-CN" altLang="en-US" sz="1500" dirty="0">
                <a:solidFill>
                  <a:srgbClr val="269844"/>
                </a:solidFill>
                <a:latin typeface="方正大标宋简体" panose="02010601030101010101" charset="-122"/>
                <a:ea typeface="方正大标宋简体" panose="02010601030101010101" charset="-122"/>
                <a:cs typeface="+mn-ea"/>
                <a:sym typeface="+mn-lt"/>
              </a:rPr>
              <a:t>工作成绩展示</a:t>
            </a:r>
          </a:p>
        </p:txBody>
      </p:sp>
      <p:sp>
        <p:nvSpPr>
          <p:cNvPr id="16" name="文本框 15"/>
          <p:cNvSpPr txBox="1"/>
          <p:nvPr/>
        </p:nvSpPr>
        <p:spPr>
          <a:xfrm>
            <a:off x="3482340" y="424815"/>
            <a:ext cx="2038350" cy="256540"/>
          </a:xfrm>
          <a:prstGeom prst="rect">
            <a:avLst/>
          </a:prstGeom>
          <a:noFill/>
        </p:spPr>
        <p:txBody>
          <a:bodyPr wrap="square" rtlCol="0">
            <a:spAutoFit/>
          </a:bodyPr>
          <a:lstStyle/>
          <a:p>
            <a:pPr algn="ct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cs typeface="+mn-ea"/>
                <a:sym typeface="+mn-lt"/>
              </a:rPr>
              <a:t>Spring and autumn advertisement</a:t>
            </a:r>
          </a:p>
        </p:txBody>
      </p:sp>
      <p:grpSp>
        <p:nvGrpSpPr>
          <p:cNvPr id="2" name="组合 31"/>
          <p:cNvGrpSpPr/>
          <p:nvPr/>
        </p:nvGrpSpPr>
        <p:grpSpPr bwMode="auto">
          <a:xfrm>
            <a:off x="6056965" y="2572200"/>
            <a:ext cx="297640" cy="297656"/>
            <a:chOff x="0" y="0"/>
            <a:chExt cx="812800" cy="812800"/>
          </a:xfrm>
          <a:solidFill>
            <a:schemeClr val="accent2"/>
          </a:solidFill>
        </p:grpSpPr>
        <p:sp>
          <p:nvSpPr>
            <p:cNvPr id="10284" name="椭圆 32"/>
            <p:cNvSpPr>
              <a:spLocks noChangeArrowheads="1"/>
            </p:cNvSpPr>
            <p:nvPr/>
          </p:nvSpPr>
          <p:spPr bwMode="auto">
            <a:xfrm>
              <a:off x="0" y="0"/>
              <a:ext cx="812800" cy="812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9pPr>
            </a:lstStyle>
            <a:p>
              <a:pPr algn="ctr" eaLnBrk="1" hangingPunct="1">
                <a:buFont typeface="Arial" panose="020B0604020202020204" pitchFamily="34" charset="0"/>
                <a:buNone/>
              </a:pPr>
              <a:endParaRPr lang="zh-CN" altLang="en-US" sz="1350">
                <a:solidFill>
                  <a:srgbClr val="FFFFFF"/>
                </a:solidFill>
                <a:latin typeface="Arial" panose="020B0604020202020204" pitchFamily="34" charset="0"/>
              </a:endParaRPr>
            </a:p>
          </p:txBody>
        </p:sp>
        <p:sp>
          <p:nvSpPr>
            <p:cNvPr id="10285" name="任意多边形 33"/>
            <p:cNvSpPr/>
            <p:nvPr/>
          </p:nvSpPr>
          <p:spPr bwMode="auto">
            <a:xfrm rot="5400000">
              <a:off x="120456" y="120456"/>
              <a:ext cx="571888" cy="571888"/>
            </a:xfrm>
            <a:custGeom>
              <a:avLst/>
              <a:gdLst>
                <a:gd name="T0" fmla="*/ 0 w 692642"/>
                <a:gd name="T1" fmla="*/ 194932 h 692642"/>
                <a:gd name="T2" fmla="*/ 38476 w 692642"/>
                <a:gd name="T3" fmla="*/ 156456 h 692642"/>
                <a:gd name="T4" fmla="*/ 156457 w 692642"/>
                <a:gd name="T5" fmla="*/ 156456 h 692642"/>
                <a:gd name="T6" fmla="*/ 156457 w 692642"/>
                <a:gd name="T7" fmla="*/ 38476 h 692642"/>
                <a:gd name="T8" fmla="*/ 194933 w 692642"/>
                <a:gd name="T9" fmla="*/ 0 h 692642"/>
                <a:gd name="T10" fmla="*/ 233409 w 692642"/>
                <a:gd name="T11" fmla="*/ 38476 h 692642"/>
                <a:gd name="T12" fmla="*/ 233409 w 692642"/>
                <a:gd name="T13" fmla="*/ 156457 h 692642"/>
                <a:gd name="T14" fmla="*/ 351390 w 692642"/>
                <a:gd name="T15" fmla="*/ 156457 h 692642"/>
                <a:gd name="T16" fmla="*/ 389866 w 692642"/>
                <a:gd name="T17" fmla="*/ 194933 h 692642"/>
                <a:gd name="T18" fmla="*/ 389865 w 692642"/>
                <a:gd name="T19" fmla="*/ 194932 h 692642"/>
                <a:gd name="T20" fmla="*/ 351389 w 692642"/>
                <a:gd name="T21" fmla="*/ 233409 h 692642"/>
                <a:gd name="T22" fmla="*/ 233409 w 692642"/>
                <a:gd name="T23" fmla="*/ 233409 h 692642"/>
                <a:gd name="T24" fmla="*/ 233409 w 692642"/>
                <a:gd name="T25" fmla="*/ 351390 h 692642"/>
                <a:gd name="T26" fmla="*/ 194932 w 692642"/>
                <a:gd name="T27" fmla="*/ 389866 h 692642"/>
                <a:gd name="T28" fmla="*/ 194933 w 692642"/>
                <a:gd name="T29" fmla="*/ 389865 h 692642"/>
                <a:gd name="T30" fmla="*/ 156457 w 692642"/>
                <a:gd name="T31" fmla="*/ 351389 h 692642"/>
                <a:gd name="T32" fmla="*/ 156457 w 692642"/>
                <a:gd name="T33" fmla="*/ 233409 h 692642"/>
                <a:gd name="T34" fmla="*/ 38476 w 692642"/>
                <a:gd name="T35" fmla="*/ 233409 h 692642"/>
                <a:gd name="T36" fmla="*/ 0 w 692642"/>
                <a:gd name="T37" fmla="*/ 194932 h 692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2642"/>
                <a:gd name="T58" fmla="*/ 0 h 692642"/>
                <a:gd name="T59" fmla="*/ 692642 w 692642"/>
                <a:gd name="T60" fmla="*/ 692642 h 6926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2642" h="692642">
                  <a:moveTo>
                    <a:pt x="0" y="346320"/>
                  </a:moveTo>
                  <a:cubicBezTo>
                    <a:pt x="0" y="308567"/>
                    <a:pt x="30604" y="277963"/>
                    <a:pt x="68357" y="277963"/>
                  </a:cubicBezTo>
                  <a:lnTo>
                    <a:pt x="277964" y="277963"/>
                  </a:lnTo>
                  <a:lnTo>
                    <a:pt x="277964" y="68357"/>
                  </a:lnTo>
                  <a:cubicBezTo>
                    <a:pt x="277964" y="30604"/>
                    <a:pt x="308568" y="0"/>
                    <a:pt x="346321" y="0"/>
                  </a:cubicBezTo>
                  <a:cubicBezTo>
                    <a:pt x="384074" y="0"/>
                    <a:pt x="414678" y="30604"/>
                    <a:pt x="414678" y="68357"/>
                  </a:cubicBezTo>
                  <a:lnTo>
                    <a:pt x="414678" y="277964"/>
                  </a:lnTo>
                  <a:lnTo>
                    <a:pt x="624285" y="277964"/>
                  </a:lnTo>
                  <a:cubicBezTo>
                    <a:pt x="662038" y="277964"/>
                    <a:pt x="692642" y="308568"/>
                    <a:pt x="692642" y="346321"/>
                  </a:cubicBezTo>
                  <a:lnTo>
                    <a:pt x="692641" y="346320"/>
                  </a:lnTo>
                  <a:cubicBezTo>
                    <a:pt x="692641" y="384073"/>
                    <a:pt x="662037" y="414677"/>
                    <a:pt x="624284" y="414677"/>
                  </a:cubicBezTo>
                  <a:lnTo>
                    <a:pt x="414677" y="414677"/>
                  </a:lnTo>
                  <a:lnTo>
                    <a:pt x="414677" y="624285"/>
                  </a:lnTo>
                  <a:cubicBezTo>
                    <a:pt x="414677" y="662038"/>
                    <a:pt x="384073" y="692642"/>
                    <a:pt x="346320" y="692642"/>
                  </a:cubicBezTo>
                  <a:lnTo>
                    <a:pt x="346321" y="692641"/>
                  </a:lnTo>
                  <a:cubicBezTo>
                    <a:pt x="308568" y="692641"/>
                    <a:pt x="277964" y="662037"/>
                    <a:pt x="277964" y="624284"/>
                  </a:cubicBezTo>
                  <a:lnTo>
                    <a:pt x="277964" y="414677"/>
                  </a:lnTo>
                  <a:lnTo>
                    <a:pt x="68357" y="414677"/>
                  </a:lnTo>
                  <a:cubicBezTo>
                    <a:pt x="30604" y="414677"/>
                    <a:pt x="0" y="384073"/>
                    <a:pt x="0" y="3463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350">
                <a:latin typeface="Arial" panose="020B0604020202020204" pitchFamily="34" charset="0"/>
              </a:endParaRPr>
            </a:p>
          </p:txBody>
        </p:sp>
      </p:grpSp>
      <p:grpSp>
        <p:nvGrpSpPr>
          <p:cNvPr id="3" name="组合 34"/>
          <p:cNvGrpSpPr/>
          <p:nvPr/>
        </p:nvGrpSpPr>
        <p:grpSpPr bwMode="auto">
          <a:xfrm>
            <a:off x="2856740" y="2572200"/>
            <a:ext cx="297640" cy="297656"/>
            <a:chOff x="0" y="0"/>
            <a:chExt cx="812800" cy="812800"/>
          </a:xfrm>
          <a:solidFill>
            <a:schemeClr val="accent2"/>
          </a:solidFill>
        </p:grpSpPr>
        <p:sp>
          <p:nvSpPr>
            <p:cNvPr id="10282" name="椭圆 35"/>
            <p:cNvSpPr>
              <a:spLocks noChangeArrowheads="1"/>
            </p:cNvSpPr>
            <p:nvPr/>
          </p:nvSpPr>
          <p:spPr bwMode="auto">
            <a:xfrm>
              <a:off x="0" y="0"/>
              <a:ext cx="812800" cy="812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9pPr>
            </a:lstStyle>
            <a:p>
              <a:pPr algn="ctr" eaLnBrk="1" hangingPunct="1">
                <a:buFont typeface="Arial" panose="020B0604020202020204" pitchFamily="34" charset="0"/>
                <a:buNone/>
              </a:pPr>
              <a:endParaRPr lang="zh-CN" altLang="en-US" sz="1350">
                <a:solidFill>
                  <a:schemeClr val="tx1">
                    <a:lumMod val="50000"/>
                    <a:lumOff val="50000"/>
                  </a:schemeClr>
                </a:solidFill>
                <a:latin typeface="Arial" panose="020B0604020202020204" pitchFamily="34" charset="0"/>
              </a:endParaRPr>
            </a:p>
          </p:txBody>
        </p:sp>
        <p:sp>
          <p:nvSpPr>
            <p:cNvPr id="10283" name="任意多边形 36"/>
            <p:cNvSpPr/>
            <p:nvPr/>
          </p:nvSpPr>
          <p:spPr bwMode="auto">
            <a:xfrm rot="5400000">
              <a:off x="120456" y="120456"/>
              <a:ext cx="571888" cy="571888"/>
            </a:xfrm>
            <a:custGeom>
              <a:avLst/>
              <a:gdLst>
                <a:gd name="T0" fmla="*/ 0 w 692642"/>
                <a:gd name="T1" fmla="*/ 194932 h 692642"/>
                <a:gd name="T2" fmla="*/ 38476 w 692642"/>
                <a:gd name="T3" fmla="*/ 156456 h 692642"/>
                <a:gd name="T4" fmla="*/ 156457 w 692642"/>
                <a:gd name="T5" fmla="*/ 156456 h 692642"/>
                <a:gd name="T6" fmla="*/ 156457 w 692642"/>
                <a:gd name="T7" fmla="*/ 38476 h 692642"/>
                <a:gd name="T8" fmla="*/ 194933 w 692642"/>
                <a:gd name="T9" fmla="*/ 0 h 692642"/>
                <a:gd name="T10" fmla="*/ 233409 w 692642"/>
                <a:gd name="T11" fmla="*/ 38476 h 692642"/>
                <a:gd name="T12" fmla="*/ 233409 w 692642"/>
                <a:gd name="T13" fmla="*/ 156457 h 692642"/>
                <a:gd name="T14" fmla="*/ 351390 w 692642"/>
                <a:gd name="T15" fmla="*/ 156457 h 692642"/>
                <a:gd name="T16" fmla="*/ 389866 w 692642"/>
                <a:gd name="T17" fmla="*/ 194933 h 692642"/>
                <a:gd name="T18" fmla="*/ 389865 w 692642"/>
                <a:gd name="T19" fmla="*/ 194932 h 692642"/>
                <a:gd name="T20" fmla="*/ 351389 w 692642"/>
                <a:gd name="T21" fmla="*/ 233409 h 692642"/>
                <a:gd name="T22" fmla="*/ 233409 w 692642"/>
                <a:gd name="T23" fmla="*/ 233409 h 692642"/>
                <a:gd name="T24" fmla="*/ 233409 w 692642"/>
                <a:gd name="T25" fmla="*/ 351390 h 692642"/>
                <a:gd name="T26" fmla="*/ 194932 w 692642"/>
                <a:gd name="T27" fmla="*/ 389866 h 692642"/>
                <a:gd name="T28" fmla="*/ 194933 w 692642"/>
                <a:gd name="T29" fmla="*/ 389865 h 692642"/>
                <a:gd name="T30" fmla="*/ 156457 w 692642"/>
                <a:gd name="T31" fmla="*/ 351389 h 692642"/>
                <a:gd name="T32" fmla="*/ 156457 w 692642"/>
                <a:gd name="T33" fmla="*/ 233409 h 692642"/>
                <a:gd name="T34" fmla="*/ 38476 w 692642"/>
                <a:gd name="T35" fmla="*/ 233409 h 692642"/>
                <a:gd name="T36" fmla="*/ 0 w 692642"/>
                <a:gd name="T37" fmla="*/ 194932 h 692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2642"/>
                <a:gd name="T58" fmla="*/ 0 h 692642"/>
                <a:gd name="T59" fmla="*/ 692642 w 692642"/>
                <a:gd name="T60" fmla="*/ 692642 h 6926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2642" h="692642">
                  <a:moveTo>
                    <a:pt x="0" y="346320"/>
                  </a:moveTo>
                  <a:cubicBezTo>
                    <a:pt x="0" y="308567"/>
                    <a:pt x="30604" y="277963"/>
                    <a:pt x="68357" y="277963"/>
                  </a:cubicBezTo>
                  <a:lnTo>
                    <a:pt x="277964" y="277963"/>
                  </a:lnTo>
                  <a:lnTo>
                    <a:pt x="277964" y="68357"/>
                  </a:lnTo>
                  <a:cubicBezTo>
                    <a:pt x="277964" y="30604"/>
                    <a:pt x="308568" y="0"/>
                    <a:pt x="346321" y="0"/>
                  </a:cubicBezTo>
                  <a:cubicBezTo>
                    <a:pt x="384074" y="0"/>
                    <a:pt x="414678" y="30604"/>
                    <a:pt x="414678" y="68357"/>
                  </a:cubicBezTo>
                  <a:lnTo>
                    <a:pt x="414678" y="277964"/>
                  </a:lnTo>
                  <a:lnTo>
                    <a:pt x="624285" y="277964"/>
                  </a:lnTo>
                  <a:cubicBezTo>
                    <a:pt x="662038" y="277964"/>
                    <a:pt x="692642" y="308568"/>
                    <a:pt x="692642" y="346321"/>
                  </a:cubicBezTo>
                  <a:lnTo>
                    <a:pt x="692641" y="346320"/>
                  </a:lnTo>
                  <a:cubicBezTo>
                    <a:pt x="692641" y="384073"/>
                    <a:pt x="662037" y="414677"/>
                    <a:pt x="624284" y="414677"/>
                  </a:cubicBezTo>
                  <a:lnTo>
                    <a:pt x="414677" y="414677"/>
                  </a:lnTo>
                  <a:lnTo>
                    <a:pt x="414677" y="624285"/>
                  </a:lnTo>
                  <a:cubicBezTo>
                    <a:pt x="414677" y="662038"/>
                    <a:pt x="384073" y="692642"/>
                    <a:pt x="346320" y="692642"/>
                  </a:cubicBezTo>
                  <a:lnTo>
                    <a:pt x="346321" y="692641"/>
                  </a:lnTo>
                  <a:cubicBezTo>
                    <a:pt x="308568" y="692641"/>
                    <a:pt x="277964" y="662037"/>
                    <a:pt x="277964" y="624284"/>
                  </a:cubicBezTo>
                  <a:lnTo>
                    <a:pt x="277964" y="414677"/>
                  </a:lnTo>
                  <a:lnTo>
                    <a:pt x="68357" y="414677"/>
                  </a:lnTo>
                  <a:cubicBezTo>
                    <a:pt x="30604" y="414677"/>
                    <a:pt x="0" y="384073"/>
                    <a:pt x="0" y="3463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350">
                <a:solidFill>
                  <a:schemeClr val="tx1">
                    <a:lumMod val="50000"/>
                    <a:lumOff val="50000"/>
                  </a:schemeClr>
                </a:solidFill>
                <a:latin typeface="Arial" panose="020B0604020202020204" pitchFamily="34" charset="0"/>
              </a:endParaRPr>
            </a:p>
          </p:txBody>
        </p:sp>
      </p:grpSp>
      <p:grpSp>
        <p:nvGrpSpPr>
          <p:cNvPr id="4" name="组合 37"/>
          <p:cNvGrpSpPr/>
          <p:nvPr/>
        </p:nvGrpSpPr>
        <p:grpSpPr bwMode="auto">
          <a:xfrm>
            <a:off x="4440185" y="1001765"/>
            <a:ext cx="297640" cy="297656"/>
            <a:chOff x="0" y="0"/>
            <a:chExt cx="812800" cy="812800"/>
          </a:xfrm>
          <a:solidFill>
            <a:schemeClr val="accent2"/>
          </a:solidFill>
        </p:grpSpPr>
        <p:sp>
          <p:nvSpPr>
            <p:cNvPr id="10280" name="椭圆 38"/>
            <p:cNvSpPr>
              <a:spLocks noChangeArrowheads="1"/>
            </p:cNvSpPr>
            <p:nvPr/>
          </p:nvSpPr>
          <p:spPr bwMode="auto">
            <a:xfrm>
              <a:off x="0" y="0"/>
              <a:ext cx="812800" cy="812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9pPr>
            </a:lstStyle>
            <a:p>
              <a:pPr algn="ctr" eaLnBrk="1" hangingPunct="1">
                <a:buFont typeface="Arial" panose="020B0604020202020204" pitchFamily="34" charset="0"/>
                <a:buNone/>
              </a:pPr>
              <a:endParaRPr lang="zh-CN" altLang="en-US" sz="1350">
                <a:solidFill>
                  <a:srgbClr val="FFFFFF"/>
                </a:solidFill>
                <a:latin typeface="Arial" panose="020B0604020202020204" pitchFamily="34" charset="0"/>
              </a:endParaRPr>
            </a:p>
          </p:txBody>
        </p:sp>
        <p:sp>
          <p:nvSpPr>
            <p:cNvPr id="10281" name="任意多边形 39"/>
            <p:cNvSpPr/>
            <p:nvPr/>
          </p:nvSpPr>
          <p:spPr bwMode="auto">
            <a:xfrm rot="5400000">
              <a:off x="120456" y="120456"/>
              <a:ext cx="571888" cy="571888"/>
            </a:xfrm>
            <a:custGeom>
              <a:avLst/>
              <a:gdLst>
                <a:gd name="T0" fmla="*/ 0 w 692642"/>
                <a:gd name="T1" fmla="*/ 194932 h 692642"/>
                <a:gd name="T2" fmla="*/ 38476 w 692642"/>
                <a:gd name="T3" fmla="*/ 156456 h 692642"/>
                <a:gd name="T4" fmla="*/ 156457 w 692642"/>
                <a:gd name="T5" fmla="*/ 156456 h 692642"/>
                <a:gd name="T6" fmla="*/ 156457 w 692642"/>
                <a:gd name="T7" fmla="*/ 38476 h 692642"/>
                <a:gd name="T8" fmla="*/ 194933 w 692642"/>
                <a:gd name="T9" fmla="*/ 0 h 692642"/>
                <a:gd name="T10" fmla="*/ 233409 w 692642"/>
                <a:gd name="T11" fmla="*/ 38476 h 692642"/>
                <a:gd name="T12" fmla="*/ 233409 w 692642"/>
                <a:gd name="T13" fmla="*/ 156457 h 692642"/>
                <a:gd name="T14" fmla="*/ 351390 w 692642"/>
                <a:gd name="T15" fmla="*/ 156457 h 692642"/>
                <a:gd name="T16" fmla="*/ 389866 w 692642"/>
                <a:gd name="T17" fmla="*/ 194933 h 692642"/>
                <a:gd name="T18" fmla="*/ 389865 w 692642"/>
                <a:gd name="T19" fmla="*/ 194932 h 692642"/>
                <a:gd name="T20" fmla="*/ 351389 w 692642"/>
                <a:gd name="T21" fmla="*/ 233409 h 692642"/>
                <a:gd name="T22" fmla="*/ 233409 w 692642"/>
                <a:gd name="T23" fmla="*/ 233409 h 692642"/>
                <a:gd name="T24" fmla="*/ 233409 w 692642"/>
                <a:gd name="T25" fmla="*/ 351390 h 692642"/>
                <a:gd name="T26" fmla="*/ 194932 w 692642"/>
                <a:gd name="T27" fmla="*/ 389866 h 692642"/>
                <a:gd name="T28" fmla="*/ 194933 w 692642"/>
                <a:gd name="T29" fmla="*/ 389865 h 692642"/>
                <a:gd name="T30" fmla="*/ 156457 w 692642"/>
                <a:gd name="T31" fmla="*/ 351389 h 692642"/>
                <a:gd name="T32" fmla="*/ 156457 w 692642"/>
                <a:gd name="T33" fmla="*/ 233409 h 692642"/>
                <a:gd name="T34" fmla="*/ 38476 w 692642"/>
                <a:gd name="T35" fmla="*/ 233409 h 692642"/>
                <a:gd name="T36" fmla="*/ 0 w 692642"/>
                <a:gd name="T37" fmla="*/ 194932 h 692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2642"/>
                <a:gd name="T58" fmla="*/ 0 h 692642"/>
                <a:gd name="T59" fmla="*/ 692642 w 692642"/>
                <a:gd name="T60" fmla="*/ 692642 h 6926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2642" h="692642">
                  <a:moveTo>
                    <a:pt x="0" y="346320"/>
                  </a:moveTo>
                  <a:cubicBezTo>
                    <a:pt x="0" y="308567"/>
                    <a:pt x="30604" y="277963"/>
                    <a:pt x="68357" y="277963"/>
                  </a:cubicBezTo>
                  <a:lnTo>
                    <a:pt x="277964" y="277963"/>
                  </a:lnTo>
                  <a:lnTo>
                    <a:pt x="277964" y="68357"/>
                  </a:lnTo>
                  <a:cubicBezTo>
                    <a:pt x="277964" y="30604"/>
                    <a:pt x="308568" y="0"/>
                    <a:pt x="346321" y="0"/>
                  </a:cubicBezTo>
                  <a:cubicBezTo>
                    <a:pt x="384074" y="0"/>
                    <a:pt x="414678" y="30604"/>
                    <a:pt x="414678" y="68357"/>
                  </a:cubicBezTo>
                  <a:lnTo>
                    <a:pt x="414678" y="277964"/>
                  </a:lnTo>
                  <a:lnTo>
                    <a:pt x="624285" y="277964"/>
                  </a:lnTo>
                  <a:cubicBezTo>
                    <a:pt x="662038" y="277964"/>
                    <a:pt x="692642" y="308568"/>
                    <a:pt x="692642" y="346321"/>
                  </a:cubicBezTo>
                  <a:lnTo>
                    <a:pt x="692641" y="346320"/>
                  </a:lnTo>
                  <a:cubicBezTo>
                    <a:pt x="692641" y="384073"/>
                    <a:pt x="662037" y="414677"/>
                    <a:pt x="624284" y="414677"/>
                  </a:cubicBezTo>
                  <a:lnTo>
                    <a:pt x="414677" y="414677"/>
                  </a:lnTo>
                  <a:lnTo>
                    <a:pt x="414677" y="624285"/>
                  </a:lnTo>
                  <a:cubicBezTo>
                    <a:pt x="414677" y="662038"/>
                    <a:pt x="384073" y="692642"/>
                    <a:pt x="346320" y="692642"/>
                  </a:cubicBezTo>
                  <a:lnTo>
                    <a:pt x="346321" y="692641"/>
                  </a:lnTo>
                  <a:cubicBezTo>
                    <a:pt x="308568" y="692641"/>
                    <a:pt x="277964" y="662037"/>
                    <a:pt x="277964" y="624284"/>
                  </a:cubicBezTo>
                  <a:lnTo>
                    <a:pt x="277964" y="414677"/>
                  </a:lnTo>
                  <a:lnTo>
                    <a:pt x="68357" y="414677"/>
                  </a:lnTo>
                  <a:cubicBezTo>
                    <a:pt x="30604" y="414677"/>
                    <a:pt x="0" y="384073"/>
                    <a:pt x="0" y="3463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350">
                <a:latin typeface="Arial" panose="020B0604020202020204" pitchFamily="34" charset="0"/>
              </a:endParaRPr>
            </a:p>
          </p:txBody>
        </p:sp>
      </p:grpSp>
      <p:grpSp>
        <p:nvGrpSpPr>
          <p:cNvPr id="5" name="组合 40"/>
          <p:cNvGrpSpPr/>
          <p:nvPr/>
        </p:nvGrpSpPr>
        <p:grpSpPr bwMode="auto">
          <a:xfrm>
            <a:off x="4440185" y="4173590"/>
            <a:ext cx="297640" cy="297656"/>
            <a:chOff x="0" y="0"/>
            <a:chExt cx="812800" cy="812800"/>
          </a:xfrm>
          <a:solidFill>
            <a:schemeClr val="accent2"/>
          </a:solidFill>
        </p:grpSpPr>
        <p:sp>
          <p:nvSpPr>
            <p:cNvPr id="10278" name="椭圆 41"/>
            <p:cNvSpPr>
              <a:spLocks noChangeArrowheads="1"/>
            </p:cNvSpPr>
            <p:nvPr/>
          </p:nvSpPr>
          <p:spPr bwMode="auto">
            <a:xfrm>
              <a:off x="0" y="0"/>
              <a:ext cx="812800" cy="812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9pPr>
            </a:lstStyle>
            <a:p>
              <a:pPr algn="ctr" eaLnBrk="1" hangingPunct="1">
                <a:buFont typeface="Arial" panose="020B0604020202020204" pitchFamily="34" charset="0"/>
                <a:buNone/>
              </a:pPr>
              <a:endParaRPr lang="zh-CN" altLang="en-US" sz="1350">
                <a:solidFill>
                  <a:srgbClr val="FFFFFF"/>
                </a:solidFill>
                <a:latin typeface="Arial" panose="020B0604020202020204" pitchFamily="34" charset="0"/>
              </a:endParaRPr>
            </a:p>
          </p:txBody>
        </p:sp>
        <p:sp>
          <p:nvSpPr>
            <p:cNvPr id="10279" name="任意多边形 42"/>
            <p:cNvSpPr/>
            <p:nvPr/>
          </p:nvSpPr>
          <p:spPr bwMode="auto">
            <a:xfrm rot="5400000">
              <a:off x="120456" y="120456"/>
              <a:ext cx="571888" cy="571888"/>
            </a:xfrm>
            <a:custGeom>
              <a:avLst/>
              <a:gdLst>
                <a:gd name="T0" fmla="*/ 0 w 692642"/>
                <a:gd name="T1" fmla="*/ 194932 h 692642"/>
                <a:gd name="T2" fmla="*/ 38476 w 692642"/>
                <a:gd name="T3" fmla="*/ 156456 h 692642"/>
                <a:gd name="T4" fmla="*/ 156457 w 692642"/>
                <a:gd name="T5" fmla="*/ 156456 h 692642"/>
                <a:gd name="T6" fmla="*/ 156457 w 692642"/>
                <a:gd name="T7" fmla="*/ 38476 h 692642"/>
                <a:gd name="T8" fmla="*/ 194933 w 692642"/>
                <a:gd name="T9" fmla="*/ 0 h 692642"/>
                <a:gd name="T10" fmla="*/ 233409 w 692642"/>
                <a:gd name="T11" fmla="*/ 38476 h 692642"/>
                <a:gd name="T12" fmla="*/ 233409 w 692642"/>
                <a:gd name="T13" fmla="*/ 156457 h 692642"/>
                <a:gd name="T14" fmla="*/ 351390 w 692642"/>
                <a:gd name="T15" fmla="*/ 156457 h 692642"/>
                <a:gd name="T16" fmla="*/ 389866 w 692642"/>
                <a:gd name="T17" fmla="*/ 194933 h 692642"/>
                <a:gd name="T18" fmla="*/ 389865 w 692642"/>
                <a:gd name="T19" fmla="*/ 194932 h 692642"/>
                <a:gd name="T20" fmla="*/ 351389 w 692642"/>
                <a:gd name="T21" fmla="*/ 233409 h 692642"/>
                <a:gd name="T22" fmla="*/ 233409 w 692642"/>
                <a:gd name="T23" fmla="*/ 233409 h 692642"/>
                <a:gd name="T24" fmla="*/ 233409 w 692642"/>
                <a:gd name="T25" fmla="*/ 351390 h 692642"/>
                <a:gd name="T26" fmla="*/ 194932 w 692642"/>
                <a:gd name="T27" fmla="*/ 389866 h 692642"/>
                <a:gd name="T28" fmla="*/ 194933 w 692642"/>
                <a:gd name="T29" fmla="*/ 389865 h 692642"/>
                <a:gd name="T30" fmla="*/ 156457 w 692642"/>
                <a:gd name="T31" fmla="*/ 351389 h 692642"/>
                <a:gd name="T32" fmla="*/ 156457 w 692642"/>
                <a:gd name="T33" fmla="*/ 233409 h 692642"/>
                <a:gd name="T34" fmla="*/ 38476 w 692642"/>
                <a:gd name="T35" fmla="*/ 233409 h 692642"/>
                <a:gd name="T36" fmla="*/ 0 w 692642"/>
                <a:gd name="T37" fmla="*/ 194932 h 692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2642"/>
                <a:gd name="T58" fmla="*/ 0 h 692642"/>
                <a:gd name="T59" fmla="*/ 692642 w 692642"/>
                <a:gd name="T60" fmla="*/ 692642 h 6926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2642" h="692642">
                  <a:moveTo>
                    <a:pt x="0" y="346320"/>
                  </a:moveTo>
                  <a:cubicBezTo>
                    <a:pt x="0" y="308567"/>
                    <a:pt x="30604" y="277963"/>
                    <a:pt x="68357" y="277963"/>
                  </a:cubicBezTo>
                  <a:lnTo>
                    <a:pt x="277964" y="277963"/>
                  </a:lnTo>
                  <a:lnTo>
                    <a:pt x="277964" y="68357"/>
                  </a:lnTo>
                  <a:cubicBezTo>
                    <a:pt x="277964" y="30604"/>
                    <a:pt x="308568" y="0"/>
                    <a:pt x="346321" y="0"/>
                  </a:cubicBezTo>
                  <a:cubicBezTo>
                    <a:pt x="384074" y="0"/>
                    <a:pt x="414678" y="30604"/>
                    <a:pt x="414678" y="68357"/>
                  </a:cubicBezTo>
                  <a:lnTo>
                    <a:pt x="414678" y="277964"/>
                  </a:lnTo>
                  <a:lnTo>
                    <a:pt x="624285" y="277964"/>
                  </a:lnTo>
                  <a:cubicBezTo>
                    <a:pt x="662038" y="277964"/>
                    <a:pt x="692642" y="308568"/>
                    <a:pt x="692642" y="346321"/>
                  </a:cubicBezTo>
                  <a:lnTo>
                    <a:pt x="692641" y="346320"/>
                  </a:lnTo>
                  <a:cubicBezTo>
                    <a:pt x="692641" y="384073"/>
                    <a:pt x="662037" y="414677"/>
                    <a:pt x="624284" y="414677"/>
                  </a:cubicBezTo>
                  <a:lnTo>
                    <a:pt x="414677" y="414677"/>
                  </a:lnTo>
                  <a:lnTo>
                    <a:pt x="414677" y="624285"/>
                  </a:lnTo>
                  <a:cubicBezTo>
                    <a:pt x="414677" y="662038"/>
                    <a:pt x="384073" y="692642"/>
                    <a:pt x="346320" y="692642"/>
                  </a:cubicBezTo>
                  <a:lnTo>
                    <a:pt x="346321" y="692641"/>
                  </a:lnTo>
                  <a:cubicBezTo>
                    <a:pt x="308568" y="692641"/>
                    <a:pt x="277964" y="662037"/>
                    <a:pt x="277964" y="624284"/>
                  </a:cubicBezTo>
                  <a:lnTo>
                    <a:pt x="277964" y="414677"/>
                  </a:lnTo>
                  <a:lnTo>
                    <a:pt x="68357" y="414677"/>
                  </a:lnTo>
                  <a:cubicBezTo>
                    <a:pt x="30604" y="414677"/>
                    <a:pt x="0" y="384073"/>
                    <a:pt x="0" y="3463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350">
                <a:latin typeface="Arial" panose="020B0604020202020204" pitchFamily="34" charset="0"/>
              </a:endParaRPr>
            </a:p>
          </p:txBody>
        </p:sp>
      </p:grpSp>
      <p:grpSp>
        <p:nvGrpSpPr>
          <p:cNvPr id="6" name="组合 66"/>
          <p:cNvGrpSpPr/>
          <p:nvPr/>
        </p:nvGrpSpPr>
        <p:grpSpPr bwMode="auto">
          <a:xfrm>
            <a:off x="3084299" y="1219912"/>
            <a:ext cx="3009414" cy="3011756"/>
            <a:chOff x="0" y="0"/>
            <a:chExt cx="4392474" cy="4393594"/>
          </a:xfrm>
        </p:grpSpPr>
        <p:grpSp>
          <p:nvGrpSpPr>
            <p:cNvPr id="10256" name="组合 44"/>
            <p:cNvGrpSpPr/>
            <p:nvPr/>
          </p:nvGrpSpPr>
          <p:grpSpPr bwMode="auto">
            <a:xfrm>
              <a:off x="0" y="0"/>
              <a:ext cx="4392474" cy="4393594"/>
              <a:chOff x="0" y="0"/>
              <a:chExt cx="4392474" cy="4393594"/>
            </a:xfrm>
          </p:grpSpPr>
          <p:grpSp>
            <p:nvGrpSpPr>
              <p:cNvPr id="10261" name="组合 30"/>
              <p:cNvGrpSpPr/>
              <p:nvPr/>
            </p:nvGrpSpPr>
            <p:grpSpPr bwMode="auto">
              <a:xfrm>
                <a:off x="0" y="0"/>
                <a:ext cx="4392474" cy="4393594"/>
                <a:chOff x="0" y="0"/>
                <a:chExt cx="4392474" cy="4393594"/>
              </a:xfrm>
            </p:grpSpPr>
            <p:sp>
              <p:nvSpPr>
                <p:cNvPr id="10263" name="Freeform 5"/>
                <p:cNvSpPr/>
                <p:nvPr/>
              </p:nvSpPr>
              <p:spPr bwMode="auto">
                <a:xfrm rot="2700000">
                  <a:off x="1722485" y="615110"/>
                  <a:ext cx="1941774" cy="711551"/>
                </a:xfrm>
                <a:custGeom>
                  <a:avLst/>
                  <a:gdLst>
                    <a:gd name="T0" fmla="*/ 2147483647 w 821"/>
                    <a:gd name="T1" fmla="*/ 2147483647 h 301"/>
                    <a:gd name="T2" fmla="*/ 0 w 821"/>
                    <a:gd name="T3" fmla="*/ 2147483647 h 301"/>
                    <a:gd name="T4" fmla="*/ 2147483647 w 821"/>
                    <a:gd name="T5" fmla="*/ 2147483647 h 301"/>
                    <a:gd name="T6" fmla="*/ 2147483647 w 821"/>
                    <a:gd name="T7" fmla="*/ 0 h 301"/>
                    <a:gd name="T8" fmla="*/ 2147483647 w 821"/>
                    <a:gd name="T9" fmla="*/ 0 h 301"/>
                    <a:gd name="T10" fmla="*/ 2147483647 w 821"/>
                    <a:gd name="T11" fmla="*/ 2147483647 h 301"/>
                    <a:gd name="T12" fmla="*/ 0 60000 65536"/>
                    <a:gd name="T13" fmla="*/ 0 60000 65536"/>
                    <a:gd name="T14" fmla="*/ 0 60000 65536"/>
                    <a:gd name="T15" fmla="*/ 0 60000 65536"/>
                    <a:gd name="T16" fmla="*/ 0 60000 65536"/>
                    <a:gd name="T17" fmla="*/ 0 60000 65536"/>
                    <a:gd name="T18" fmla="*/ 0 w 821"/>
                    <a:gd name="T19" fmla="*/ 0 h 301"/>
                    <a:gd name="T20" fmla="*/ 821 w 821"/>
                    <a:gd name="T21" fmla="*/ 301 h 301"/>
                  </a:gdLst>
                  <a:ahLst/>
                  <a:cxnLst>
                    <a:cxn ang="T12">
                      <a:pos x="T0" y="T1"/>
                    </a:cxn>
                    <a:cxn ang="T13">
                      <a:pos x="T2" y="T3"/>
                    </a:cxn>
                    <a:cxn ang="T14">
                      <a:pos x="T4" y="T5"/>
                    </a:cxn>
                    <a:cxn ang="T15">
                      <a:pos x="T6" y="T7"/>
                    </a:cxn>
                    <a:cxn ang="T16">
                      <a:pos x="T8" y="T9"/>
                    </a:cxn>
                    <a:cxn ang="T17">
                      <a:pos x="T10" y="T11"/>
                    </a:cxn>
                  </a:cxnLst>
                  <a:rect l="T18" t="T19" r="T20" b="T21"/>
                  <a:pathLst>
                    <a:path w="821" h="301">
                      <a:moveTo>
                        <a:pt x="282" y="20"/>
                      </a:moveTo>
                      <a:cubicBezTo>
                        <a:pt x="0" y="301"/>
                        <a:pt x="0" y="301"/>
                        <a:pt x="0" y="301"/>
                      </a:cubicBezTo>
                      <a:cubicBezTo>
                        <a:pt x="821" y="301"/>
                        <a:pt x="821" y="301"/>
                        <a:pt x="821" y="301"/>
                      </a:cubicBezTo>
                      <a:cubicBezTo>
                        <a:pt x="821" y="0"/>
                        <a:pt x="821" y="0"/>
                        <a:pt x="821" y="0"/>
                      </a:cubicBezTo>
                      <a:cubicBezTo>
                        <a:pt x="328" y="0"/>
                        <a:pt x="328" y="0"/>
                        <a:pt x="328" y="0"/>
                      </a:cubicBezTo>
                      <a:cubicBezTo>
                        <a:pt x="302" y="7"/>
                        <a:pt x="290" y="15"/>
                        <a:pt x="282" y="20"/>
                      </a:cubicBez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latin typeface="Arial" panose="020B0604020202020204" pitchFamily="34" charset="0"/>
                  </a:endParaRPr>
                </a:p>
              </p:txBody>
            </p:sp>
            <p:sp>
              <p:nvSpPr>
                <p:cNvPr id="10264" name="Freeform 6"/>
                <p:cNvSpPr/>
                <p:nvPr/>
              </p:nvSpPr>
              <p:spPr bwMode="auto">
                <a:xfrm rot="2700000">
                  <a:off x="3064311" y="1725311"/>
                  <a:ext cx="714549" cy="1941775"/>
                </a:xfrm>
                <a:custGeom>
                  <a:avLst/>
                  <a:gdLst>
                    <a:gd name="T0" fmla="*/ 2147483647 w 302"/>
                    <a:gd name="T1" fmla="*/ 2147483647 h 821"/>
                    <a:gd name="T2" fmla="*/ 0 w 302"/>
                    <a:gd name="T3" fmla="*/ 0 h 821"/>
                    <a:gd name="T4" fmla="*/ 0 w 302"/>
                    <a:gd name="T5" fmla="*/ 2147483647 h 821"/>
                    <a:gd name="T6" fmla="*/ 2147483647 w 302"/>
                    <a:gd name="T7" fmla="*/ 2147483647 h 821"/>
                    <a:gd name="T8" fmla="*/ 2147483647 w 302"/>
                    <a:gd name="T9" fmla="*/ 2147483647 h 821"/>
                    <a:gd name="T10" fmla="*/ 2147483647 w 302"/>
                    <a:gd name="T11" fmla="*/ 2147483647 h 821"/>
                    <a:gd name="T12" fmla="*/ 0 60000 65536"/>
                    <a:gd name="T13" fmla="*/ 0 60000 65536"/>
                    <a:gd name="T14" fmla="*/ 0 60000 65536"/>
                    <a:gd name="T15" fmla="*/ 0 60000 65536"/>
                    <a:gd name="T16" fmla="*/ 0 60000 65536"/>
                    <a:gd name="T17" fmla="*/ 0 60000 65536"/>
                    <a:gd name="T18" fmla="*/ 0 w 302"/>
                    <a:gd name="T19" fmla="*/ 0 h 821"/>
                    <a:gd name="T20" fmla="*/ 302 w 302"/>
                    <a:gd name="T21" fmla="*/ 821 h 821"/>
                  </a:gdLst>
                  <a:ahLst/>
                  <a:cxnLst>
                    <a:cxn ang="T12">
                      <a:pos x="T0" y="T1"/>
                    </a:cxn>
                    <a:cxn ang="T13">
                      <a:pos x="T2" y="T3"/>
                    </a:cxn>
                    <a:cxn ang="T14">
                      <a:pos x="T4" y="T5"/>
                    </a:cxn>
                    <a:cxn ang="T15">
                      <a:pos x="T6" y="T7"/>
                    </a:cxn>
                    <a:cxn ang="T16">
                      <a:pos x="T8" y="T9"/>
                    </a:cxn>
                    <a:cxn ang="T17">
                      <a:pos x="T10" y="T11"/>
                    </a:cxn>
                  </a:cxnLst>
                  <a:rect l="T18" t="T19" r="T20" b="T21"/>
                  <a:pathLst>
                    <a:path w="302" h="821">
                      <a:moveTo>
                        <a:pt x="282" y="282"/>
                      </a:moveTo>
                      <a:cubicBezTo>
                        <a:pt x="0" y="0"/>
                        <a:pt x="0" y="0"/>
                        <a:pt x="0" y="0"/>
                      </a:cubicBezTo>
                      <a:cubicBezTo>
                        <a:pt x="0" y="821"/>
                        <a:pt x="0" y="821"/>
                        <a:pt x="0" y="821"/>
                      </a:cubicBezTo>
                      <a:cubicBezTo>
                        <a:pt x="302" y="821"/>
                        <a:pt x="302" y="821"/>
                        <a:pt x="302" y="821"/>
                      </a:cubicBezTo>
                      <a:cubicBezTo>
                        <a:pt x="302" y="328"/>
                        <a:pt x="302" y="328"/>
                        <a:pt x="302" y="328"/>
                      </a:cubicBezTo>
                      <a:cubicBezTo>
                        <a:pt x="295" y="301"/>
                        <a:pt x="286" y="290"/>
                        <a:pt x="282" y="282"/>
                      </a:cubicBez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latin typeface="Arial" panose="020B0604020202020204" pitchFamily="34" charset="0"/>
                  </a:endParaRPr>
                </a:p>
              </p:txBody>
            </p:sp>
            <p:sp>
              <p:nvSpPr>
                <p:cNvPr id="10265" name="Freeform 7"/>
                <p:cNvSpPr/>
                <p:nvPr/>
              </p:nvSpPr>
              <p:spPr bwMode="auto">
                <a:xfrm rot="2700000">
                  <a:off x="2580127" y="1261992"/>
                  <a:ext cx="1863824" cy="1076321"/>
                </a:xfrm>
                <a:custGeom>
                  <a:avLst/>
                  <a:gdLst>
                    <a:gd name="T0" fmla="*/ 2147483647 w 788"/>
                    <a:gd name="T1" fmla="*/ 2147483647 h 455"/>
                    <a:gd name="T2" fmla="*/ 2147483647 w 788"/>
                    <a:gd name="T3" fmla="*/ 2147483647 h 455"/>
                    <a:gd name="T4" fmla="*/ 2147483647 w 788"/>
                    <a:gd name="T5" fmla="*/ 2147483647 h 455"/>
                    <a:gd name="T6" fmla="*/ 2147483647 w 788"/>
                    <a:gd name="T7" fmla="*/ 2147483647 h 455"/>
                    <a:gd name="T8" fmla="*/ 2147483647 w 788"/>
                    <a:gd name="T9" fmla="*/ 2147483647 h 455"/>
                    <a:gd name="T10" fmla="*/ 2147483647 w 788"/>
                    <a:gd name="T11" fmla="*/ 2147483647 h 455"/>
                    <a:gd name="T12" fmla="*/ 2147483647 w 788"/>
                    <a:gd name="T13" fmla="*/ 2147483647 h 455"/>
                    <a:gd name="T14" fmla="*/ 2147483647 w 788"/>
                    <a:gd name="T15" fmla="*/ 2147483647 h 455"/>
                    <a:gd name="T16" fmla="*/ 2147483647 w 788"/>
                    <a:gd name="T17" fmla="*/ 2147483647 h 455"/>
                    <a:gd name="T18" fmla="*/ 2147483647 w 788"/>
                    <a:gd name="T19" fmla="*/ 2147483647 h 455"/>
                    <a:gd name="T20" fmla="*/ 2147483647 w 788"/>
                    <a:gd name="T21" fmla="*/ 2147483647 h 455"/>
                    <a:gd name="T22" fmla="*/ 2147483647 w 788"/>
                    <a:gd name="T23" fmla="*/ 2147483647 h 455"/>
                    <a:gd name="T24" fmla="*/ 2147483647 w 788"/>
                    <a:gd name="T25" fmla="*/ 2147483647 h 455"/>
                    <a:gd name="T26" fmla="*/ 2147483647 w 788"/>
                    <a:gd name="T27" fmla="*/ 2147483647 h 4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88"/>
                    <a:gd name="T43" fmla="*/ 0 h 455"/>
                    <a:gd name="T44" fmla="*/ 788 w 788"/>
                    <a:gd name="T45" fmla="*/ 455 h 45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88" h="455">
                      <a:moveTo>
                        <a:pt x="492" y="94"/>
                      </a:moveTo>
                      <a:cubicBezTo>
                        <a:pt x="477" y="78"/>
                        <a:pt x="445" y="75"/>
                        <a:pt x="418" y="75"/>
                      </a:cubicBezTo>
                      <a:cubicBezTo>
                        <a:pt x="241" y="75"/>
                        <a:pt x="241" y="75"/>
                        <a:pt x="241" y="75"/>
                      </a:cubicBezTo>
                      <a:cubicBezTo>
                        <a:pt x="241" y="29"/>
                        <a:pt x="241" y="29"/>
                        <a:pt x="241" y="29"/>
                      </a:cubicBezTo>
                      <a:cubicBezTo>
                        <a:pt x="241" y="12"/>
                        <a:pt x="222" y="0"/>
                        <a:pt x="207" y="12"/>
                      </a:cubicBezTo>
                      <a:cubicBezTo>
                        <a:pt x="16" y="202"/>
                        <a:pt x="16" y="202"/>
                        <a:pt x="16" y="202"/>
                      </a:cubicBezTo>
                      <a:cubicBezTo>
                        <a:pt x="0" y="216"/>
                        <a:pt x="0" y="238"/>
                        <a:pt x="16" y="252"/>
                      </a:cubicBezTo>
                      <a:cubicBezTo>
                        <a:pt x="207" y="442"/>
                        <a:pt x="207" y="442"/>
                        <a:pt x="207" y="442"/>
                      </a:cubicBezTo>
                      <a:cubicBezTo>
                        <a:pt x="222" y="455"/>
                        <a:pt x="241" y="444"/>
                        <a:pt x="241" y="426"/>
                      </a:cubicBezTo>
                      <a:cubicBezTo>
                        <a:pt x="241" y="381"/>
                        <a:pt x="241" y="381"/>
                        <a:pt x="241" y="381"/>
                      </a:cubicBezTo>
                      <a:cubicBezTo>
                        <a:pt x="241" y="381"/>
                        <a:pt x="633" y="381"/>
                        <a:pt x="683" y="381"/>
                      </a:cubicBezTo>
                      <a:cubicBezTo>
                        <a:pt x="739" y="381"/>
                        <a:pt x="784" y="411"/>
                        <a:pt x="784" y="446"/>
                      </a:cubicBezTo>
                      <a:cubicBezTo>
                        <a:pt x="784" y="446"/>
                        <a:pt x="788" y="421"/>
                        <a:pt x="763" y="390"/>
                      </a:cubicBezTo>
                      <a:cubicBezTo>
                        <a:pt x="750" y="375"/>
                        <a:pt x="492" y="94"/>
                        <a:pt x="492" y="94"/>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latin typeface="Arial" panose="020B0604020202020204" pitchFamily="34" charset="0"/>
                  </a:endParaRPr>
                </a:p>
              </p:txBody>
            </p:sp>
            <p:sp>
              <p:nvSpPr>
                <p:cNvPr id="10266" name="Freeform 8"/>
                <p:cNvSpPr/>
                <p:nvPr/>
              </p:nvSpPr>
              <p:spPr bwMode="auto">
                <a:xfrm rot="2700000">
                  <a:off x="730626" y="3067930"/>
                  <a:ext cx="1939775" cy="711551"/>
                </a:xfrm>
                <a:custGeom>
                  <a:avLst/>
                  <a:gdLst>
                    <a:gd name="T0" fmla="*/ 2147483647 w 820"/>
                    <a:gd name="T1" fmla="*/ 2147483647 h 301"/>
                    <a:gd name="T2" fmla="*/ 2147483647 w 820"/>
                    <a:gd name="T3" fmla="*/ 0 h 301"/>
                    <a:gd name="T4" fmla="*/ 0 w 820"/>
                    <a:gd name="T5" fmla="*/ 0 h 301"/>
                    <a:gd name="T6" fmla="*/ 0 w 820"/>
                    <a:gd name="T7" fmla="*/ 2147483647 h 301"/>
                    <a:gd name="T8" fmla="*/ 2147483647 w 820"/>
                    <a:gd name="T9" fmla="*/ 2147483647 h 301"/>
                    <a:gd name="T10" fmla="*/ 2147483647 w 820"/>
                    <a:gd name="T11" fmla="*/ 2147483647 h 301"/>
                    <a:gd name="T12" fmla="*/ 0 60000 65536"/>
                    <a:gd name="T13" fmla="*/ 0 60000 65536"/>
                    <a:gd name="T14" fmla="*/ 0 60000 65536"/>
                    <a:gd name="T15" fmla="*/ 0 60000 65536"/>
                    <a:gd name="T16" fmla="*/ 0 60000 65536"/>
                    <a:gd name="T17" fmla="*/ 0 60000 65536"/>
                    <a:gd name="T18" fmla="*/ 0 w 820"/>
                    <a:gd name="T19" fmla="*/ 0 h 301"/>
                    <a:gd name="T20" fmla="*/ 820 w 820"/>
                    <a:gd name="T21" fmla="*/ 301 h 301"/>
                  </a:gdLst>
                  <a:ahLst/>
                  <a:cxnLst>
                    <a:cxn ang="T12">
                      <a:pos x="T0" y="T1"/>
                    </a:cxn>
                    <a:cxn ang="T13">
                      <a:pos x="T2" y="T3"/>
                    </a:cxn>
                    <a:cxn ang="T14">
                      <a:pos x="T4" y="T5"/>
                    </a:cxn>
                    <a:cxn ang="T15">
                      <a:pos x="T6" y="T7"/>
                    </a:cxn>
                    <a:cxn ang="T16">
                      <a:pos x="T8" y="T9"/>
                    </a:cxn>
                    <a:cxn ang="T17">
                      <a:pos x="T10" y="T11"/>
                    </a:cxn>
                  </a:cxnLst>
                  <a:rect l="T18" t="T19" r="T20" b="T21"/>
                  <a:pathLst>
                    <a:path w="820" h="301">
                      <a:moveTo>
                        <a:pt x="539" y="282"/>
                      </a:moveTo>
                      <a:cubicBezTo>
                        <a:pt x="820" y="0"/>
                        <a:pt x="820" y="0"/>
                        <a:pt x="820" y="0"/>
                      </a:cubicBezTo>
                      <a:cubicBezTo>
                        <a:pt x="0" y="0"/>
                        <a:pt x="0" y="0"/>
                        <a:pt x="0" y="0"/>
                      </a:cubicBezTo>
                      <a:cubicBezTo>
                        <a:pt x="0" y="301"/>
                        <a:pt x="0" y="301"/>
                        <a:pt x="0" y="301"/>
                      </a:cubicBezTo>
                      <a:cubicBezTo>
                        <a:pt x="493" y="301"/>
                        <a:pt x="493" y="301"/>
                        <a:pt x="493" y="301"/>
                      </a:cubicBezTo>
                      <a:cubicBezTo>
                        <a:pt x="519" y="294"/>
                        <a:pt x="531" y="286"/>
                        <a:pt x="539" y="282"/>
                      </a:cubicBez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latin typeface="Arial" panose="020B0604020202020204" pitchFamily="34" charset="0"/>
                  </a:endParaRPr>
                </a:p>
              </p:txBody>
            </p:sp>
            <p:sp>
              <p:nvSpPr>
                <p:cNvPr id="10267" name="Freeform 9"/>
                <p:cNvSpPr/>
                <p:nvPr/>
              </p:nvSpPr>
              <p:spPr bwMode="auto">
                <a:xfrm rot="2700000">
                  <a:off x="2052721" y="2581222"/>
                  <a:ext cx="1081317" cy="1870820"/>
                </a:xfrm>
                <a:custGeom>
                  <a:avLst/>
                  <a:gdLst>
                    <a:gd name="T0" fmla="*/ 2147483647 w 457"/>
                    <a:gd name="T1" fmla="*/ 2147483647 h 791"/>
                    <a:gd name="T2" fmla="*/ 2147483647 w 457"/>
                    <a:gd name="T3" fmla="*/ 2147483647 h 791"/>
                    <a:gd name="T4" fmla="*/ 2147483647 w 457"/>
                    <a:gd name="T5" fmla="*/ 2147483647 h 791"/>
                    <a:gd name="T6" fmla="*/ 2147483647 w 457"/>
                    <a:gd name="T7" fmla="*/ 2147483647 h 791"/>
                    <a:gd name="T8" fmla="*/ 2147483647 w 457"/>
                    <a:gd name="T9" fmla="*/ 2147483647 h 791"/>
                    <a:gd name="T10" fmla="*/ 2147483647 w 457"/>
                    <a:gd name="T11" fmla="*/ 2147483647 h 791"/>
                    <a:gd name="T12" fmla="*/ 2147483647 w 457"/>
                    <a:gd name="T13" fmla="*/ 2147483647 h 791"/>
                    <a:gd name="T14" fmla="*/ 2147483647 w 457"/>
                    <a:gd name="T15" fmla="*/ 2147483647 h 791"/>
                    <a:gd name="T16" fmla="*/ 2147483647 w 457"/>
                    <a:gd name="T17" fmla="*/ 2147483647 h 791"/>
                    <a:gd name="T18" fmla="*/ 2147483647 w 457"/>
                    <a:gd name="T19" fmla="*/ 2147483647 h 791"/>
                    <a:gd name="T20" fmla="*/ 2147483647 w 457"/>
                    <a:gd name="T21" fmla="*/ 2147483647 h 791"/>
                    <a:gd name="T22" fmla="*/ 0 w 457"/>
                    <a:gd name="T23" fmla="*/ 2147483647 h 791"/>
                    <a:gd name="T24" fmla="*/ 2147483647 w 457"/>
                    <a:gd name="T25" fmla="*/ 2147483647 h 791"/>
                    <a:gd name="T26" fmla="*/ 2147483647 w 457"/>
                    <a:gd name="T27" fmla="*/ 2147483647 h 7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7"/>
                    <a:gd name="T43" fmla="*/ 0 h 791"/>
                    <a:gd name="T44" fmla="*/ 457 w 457"/>
                    <a:gd name="T45" fmla="*/ 791 h 7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7" h="791">
                      <a:moveTo>
                        <a:pt x="363" y="492"/>
                      </a:moveTo>
                      <a:cubicBezTo>
                        <a:pt x="378" y="477"/>
                        <a:pt x="381" y="445"/>
                        <a:pt x="381" y="418"/>
                      </a:cubicBezTo>
                      <a:cubicBezTo>
                        <a:pt x="381" y="241"/>
                        <a:pt x="381" y="241"/>
                        <a:pt x="381" y="241"/>
                      </a:cubicBezTo>
                      <a:cubicBezTo>
                        <a:pt x="428" y="241"/>
                        <a:pt x="428" y="241"/>
                        <a:pt x="428" y="241"/>
                      </a:cubicBezTo>
                      <a:cubicBezTo>
                        <a:pt x="445" y="241"/>
                        <a:pt x="457" y="221"/>
                        <a:pt x="444" y="207"/>
                      </a:cubicBezTo>
                      <a:cubicBezTo>
                        <a:pt x="254" y="16"/>
                        <a:pt x="254" y="16"/>
                        <a:pt x="254" y="16"/>
                      </a:cubicBezTo>
                      <a:cubicBezTo>
                        <a:pt x="241" y="0"/>
                        <a:pt x="218" y="0"/>
                        <a:pt x="204" y="16"/>
                      </a:cubicBezTo>
                      <a:cubicBezTo>
                        <a:pt x="15" y="207"/>
                        <a:pt x="15" y="207"/>
                        <a:pt x="15" y="207"/>
                      </a:cubicBezTo>
                      <a:cubicBezTo>
                        <a:pt x="2" y="222"/>
                        <a:pt x="13" y="241"/>
                        <a:pt x="31" y="241"/>
                      </a:cubicBezTo>
                      <a:cubicBezTo>
                        <a:pt x="75" y="241"/>
                        <a:pt x="75" y="241"/>
                        <a:pt x="75" y="241"/>
                      </a:cubicBezTo>
                      <a:cubicBezTo>
                        <a:pt x="75" y="241"/>
                        <a:pt x="75" y="633"/>
                        <a:pt x="75" y="683"/>
                      </a:cubicBezTo>
                      <a:cubicBezTo>
                        <a:pt x="75" y="739"/>
                        <a:pt x="42" y="784"/>
                        <a:pt x="0" y="784"/>
                      </a:cubicBezTo>
                      <a:cubicBezTo>
                        <a:pt x="0" y="784"/>
                        <a:pt x="31" y="791"/>
                        <a:pt x="66" y="762"/>
                      </a:cubicBezTo>
                      <a:cubicBezTo>
                        <a:pt x="81" y="750"/>
                        <a:pt x="363" y="492"/>
                        <a:pt x="363" y="49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latin typeface="Arial" panose="020B0604020202020204" pitchFamily="34" charset="0"/>
                  </a:endParaRPr>
                </a:p>
              </p:txBody>
            </p:sp>
            <p:sp>
              <p:nvSpPr>
                <p:cNvPr id="10268" name="Freeform 10"/>
                <p:cNvSpPr/>
                <p:nvPr/>
              </p:nvSpPr>
              <p:spPr bwMode="auto">
                <a:xfrm rot="2700000">
                  <a:off x="614612" y="726093"/>
                  <a:ext cx="712551" cy="1941775"/>
                </a:xfrm>
                <a:custGeom>
                  <a:avLst/>
                  <a:gdLst>
                    <a:gd name="T0" fmla="*/ 2147483647 w 301"/>
                    <a:gd name="T1" fmla="*/ 2147483647 h 821"/>
                    <a:gd name="T2" fmla="*/ 2147483647 w 301"/>
                    <a:gd name="T3" fmla="*/ 2147483647 h 821"/>
                    <a:gd name="T4" fmla="*/ 2147483647 w 301"/>
                    <a:gd name="T5" fmla="*/ 0 h 821"/>
                    <a:gd name="T6" fmla="*/ 0 w 301"/>
                    <a:gd name="T7" fmla="*/ 0 h 821"/>
                    <a:gd name="T8" fmla="*/ 0 w 301"/>
                    <a:gd name="T9" fmla="*/ 2147483647 h 821"/>
                    <a:gd name="T10" fmla="*/ 2147483647 w 301"/>
                    <a:gd name="T11" fmla="*/ 2147483647 h 821"/>
                    <a:gd name="T12" fmla="*/ 0 60000 65536"/>
                    <a:gd name="T13" fmla="*/ 0 60000 65536"/>
                    <a:gd name="T14" fmla="*/ 0 60000 65536"/>
                    <a:gd name="T15" fmla="*/ 0 60000 65536"/>
                    <a:gd name="T16" fmla="*/ 0 60000 65536"/>
                    <a:gd name="T17" fmla="*/ 0 60000 65536"/>
                    <a:gd name="T18" fmla="*/ 0 w 301"/>
                    <a:gd name="T19" fmla="*/ 0 h 821"/>
                    <a:gd name="T20" fmla="*/ 301 w 301"/>
                    <a:gd name="T21" fmla="*/ 821 h 821"/>
                  </a:gdLst>
                  <a:ahLst/>
                  <a:cxnLst>
                    <a:cxn ang="T12">
                      <a:pos x="T0" y="T1"/>
                    </a:cxn>
                    <a:cxn ang="T13">
                      <a:pos x="T2" y="T3"/>
                    </a:cxn>
                    <a:cxn ang="T14">
                      <a:pos x="T4" y="T5"/>
                    </a:cxn>
                    <a:cxn ang="T15">
                      <a:pos x="T6" y="T7"/>
                    </a:cxn>
                    <a:cxn ang="T16">
                      <a:pos x="T8" y="T9"/>
                    </a:cxn>
                    <a:cxn ang="T17">
                      <a:pos x="T10" y="T11"/>
                    </a:cxn>
                  </a:cxnLst>
                  <a:rect l="T18" t="T19" r="T20" b="T21"/>
                  <a:pathLst>
                    <a:path w="301" h="821">
                      <a:moveTo>
                        <a:pt x="20" y="539"/>
                      </a:moveTo>
                      <a:cubicBezTo>
                        <a:pt x="301" y="821"/>
                        <a:pt x="301" y="821"/>
                        <a:pt x="301" y="821"/>
                      </a:cubicBezTo>
                      <a:cubicBezTo>
                        <a:pt x="301" y="0"/>
                        <a:pt x="301" y="0"/>
                        <a:pt x="301" y="0"/>
                      </a:cubicBezTo>
                      <a:cubicBezTo>
                        <a:pt x="0" y="0"/>
                        <a:pt x="0" y="0"/>
                        <a:pt x="0" y="0"/>
                      </a:cubicBezTo>
                      <a:cubicBezTo>
                        <a:pt x="0" y="493"/>
                        <a:pt x="0" y="493"/>
                        <a:pt x="0" y="493"/>
                      </a:cubicBezTo>
                      <a:cubicBezTo>
                        <a:pt x="7" y="520"/>
                        <a:pt x="15" y="532"/>
                        <a:pt x="20" y="539"/>
                      </a:cubicBez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latin typeface="Arial" panose="020B0604020202020204" pitchFamily="34" charset="0"/>
                  </a:endParaRPr>
                </a:p>
              </p:txBody>
            </p:sp>
            <p:sp>
              <p:nvSpPr>
                <p:cNvPr id="10269" name="Freeform 11"/>
                <p:cNvSpPr/>
                <p:nvPr/>
              </p:nvSpPr>
              <p:spPr bwMode="auto">
                <a:xfrm rot="2700000">
                  <a:off x="-56035" y="2051393"/>
                  <a:ext cx="1870819" cy="1078320"/>
                </a:xfrm>
                <a:custGeom>
                  <a:avLst/>
                  <a:gdLst>
                    <a:gd name="T0" fmla="*/ 2147483647 w 791"/>
                    <a:gd name="T1" fmla="*/ 2147483647 h 456"/>
                    <a:gd name="T2" fmla="*/ 2147483647 w 791"/>
                    <a:gd name="T3" fmla="*/ 2147483647 h 456"/>
                    <a:gd name="T4" fmla="*/ 2147483647 w 791"/>
                    <a:gd name="T5" fmla="*/ 2147483647 h 456"/>
                    <a:gd name="T6" fmla="*/ 2147483647 w 791"/>
                    <a:gd name="T7" fmla="*/ 2147483647 h 456"/>
                    <a:gd name="T8" fmla="*/ 2147483647 w 791"/>
                    <a:gd name="T9" fmla="*/ 2147483647 h 456"/>
                    <a:gd name="T10" fmla="*/ 2147483647 w 791"/>
                    <a:gd name="T11" fmla="*/ 2147483647 h 456"/>
                    <a:gd name="T12" fmla="*/ 2147483647 w 791"/>
                    <a:gd name="T13" fmla="*/ 2147483647 h 456"/>
                    <a:gd name="T14" fmla="*/ 2147483647 w 791"/>
                    <a:gd name="T15" fmla="*/ 2147483647 h 456"/>
                    <a:gd name="T16" fmla="*/ 2147483647 w 791"/>
                    <a:gd name="T17" fmla="*/ 2147483647 h 456"/>
                    <a:gd name="T18" fmla="*/ 2147483647 w 791"/>
                    <a:gd name="T19" fmla="*/ 2147483647 h 456"/>
                    <a:gd name="T20" fmla="*/ 2147483647 w 791"/>
                    <a:gd name="T21" fmla="*/ 2147483647 h 456"/>
                    <a:gd name="T22" fmla="*/ 2147483647 w 791"/>
                    <a:gd name="T23" fmla="*/ 0 h 456"/>
                    <a:gd name="T24" fmla="*/ 2147483647 w 791"/>
                    <a:gd name="T25" fmla="*/ 2147483647 h 456"/>
                    <a:gd name="T26" fmla="*/ 2147483647 w 791"/>
                    <a:gd name="T27" fmla="*/ 2147483647 h 4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91"/>
                    <a:gd name="T43" fmla="*/ 0 h 456"/>
                    <a:gd name="T44" fmla="*/ 791 w 791"/>
                    <a:gd name="T45" fmla="*/ 456 h 4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91" h="456">
                      <a:moveTo>
                        <a:pt x="298" y="362"/>
                      </a:moveTo>
                      <a:cubicBezTo>
                        <a:pt x="314" y="378"/>
                        <a:pt x="345" y="381"/>
                        <a:pt x="373" y="381"/>
                      </a:cubicBezTo>
                      <a:cubicBezTo>
                        <a:pt x="550" y="381"/>
                        <a:pt x="550" y="381"/>
                        <a:pt x="550" y="381"/>
                      </a:cubicBezTo>
                      <a:cubicBezTo>
                        <a:pt x="550" y="428"/>
                        <a:pt x="550" y="428"/>
                        <a:pt x="550" y="428"/>
                      </a:cubicBezTo>
                      <a:cubicBezTo>
                        <a:pt x="550" y="444"/>
                        <a:pt x="569" y="456"/>
                        <a:pt x="584" y="444"/>
                      </a:cubicBezTo>
                      <a:cubicBezTo>
                        <a:pt x="774" y="254"/>
                        <a:pt x="774" y="254"/>
                        <a:pt x="774" y="254"/>
                      </a:cubicBezTo>
                      <a:cubicBezTo>
                        <a:pt x="791" y="240"/>
                        <a:pt x="791" y="218"/>
                        <a:pt x="774" y="204"/>
                      </a:cubicBezTo>
                      <a:cubicBezTo>
                        <a:pt x="584" y="14"/>
                        <a:pt x="584" y="14"/>
                        <a:pt x="584" y="14"/>
                      </a:cubicBezTo>
                      <a:cubicBezTo>
                        <a:pt x="569" y="2"/>
                        <a:pt x="550" y="12"/>
                        <a:pt x="550" y="31"/>
                      </a:cubicBezTo>
                      <a:cubicBezTo>
                        <a:pt x="549" y="75"/>
                        <a:pt x="549" y="75"/>
                        <a:pt x="549" y="75"/>
                      </a:cubicBezTo>
                      <a:cubicBezTo>
                        <a:pt x="549" y="75"/>
                        <a:pt x="157" y="75"/>
                        <a:pt x="107" y="75"/>
                      </a:cubicBezTo>
                      <a:cubicBezTo>
                        <a:pt x="51" y="75"/>
                        <a:pt x="6" y="42"/>
                        <a:pt x="6" y="0"/>
                      </a:cubicBezTo>
                      <a:cubicBezTo>
                        <a:pt x="6" y="0"/>
                        <a:pt x="0" y="31"/>
                        <a:pt x="28" y="66"/>
                      </a:cubicBezTo>
                      <a:cubicBezTo>
                        <a:pt x="40" y="81"/>
                        <a:pt x="298" y="362"/>
                        <a:pt x="298" y="362"/>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latin typeface="Arial" panose="020B0604020202020204" pitchFamily="34" charset="0"/>
                  </a:endParaRPr>
                </a:p>
              </p:txBody>
            </p:sp>
          </p:grpSp>
          <p:sp>
            <p:nvSpPr>
              <p:cNvPr id="10262" name="Freeform 12"/>
              <p:cNvSpPr/>
              <p:nvPr/>
            </p:nvSpPr>
            <p:spPr bwMode="auto">
              <a:xfrm rot="2700000">
                <a:off x="1261261" y="-56035"/>
                <a:ext cx="1081317" cy="1870820"/>
              </a:xfrm>
              <a:custGeom>
                <a:avLst/>
                <a:gdLst>
                  <a:gd name="T0" fmla="*/ 2147483647 w 457"/>
                  <a:gd name="T1" fmla="*/ 2147483647 h 791"/>
                  <a:gd name="T2" fmla="*/ 2147483647 w 457"/>
                  <a:gd name="T3" fmla="*/ 2147483647 h 791"/>
                  <a:gd name="T4" fmla="*/ 2147483647 w 457"/>
                  <a:gd name="T5" fmla="*/ 2147483647 h 791"/>
                  <a:gd name="T6" fmla="*/ 2147483647 w 457"/>
                  <a:gd name="T7" fmla="*/ 2147483647 h 791"/>
                  <a:gd name="T8" fmla="*/ 2147483647 w 457"/>
                  <a:gd name="T9" fmla="*/ 2147483647 h 791"/>
                  <a:gd name="T10" fmla="*/ 2147483647 w 457"/>
                  <a:gd name="T11" fmla="*/ 2147483647 h 791"/>
                  <a:gd name="T12" fmla="*/ 2147483647 w 457"/>
                  <a:gd name="T13" fmla="*/ 2147483647 h 791"/>
                  <a:gd name="T14" fmla="*/ 2147483647 w 457"/>
                  <a:gd name="T15" fmla="*/ 2147483647 h 791"/>
                  <a:gd name="T16" fmla="*/ 2147483647 w 457"/>
                  <a:gd name="T17" fmla="*/ 2147483647 h 791"/>
                  <a:gd name="T18" fmla="*/ 2147483647 w 457"/>
                  <a:gd name="T19" fmla="*/ 2147483647 h 791"/>
                  <a:gd name="T20" fmla="*/ 2147483647 w 457"/>
                  <a:gd name="T21" fmla="*/ 2147483647 h 791"/>
                  <a:gd name="T22" fmla="*/ 2147483647 w 457"/>
                  <a:gd name="T23" fmla="*/ 2147483647 h 791"/>
                  <a:gd name="T24" fmla="*/ 2147483647 w 457"/>
                  <a:gd name="T25" fmla="*/ 2147483647 h 791"/>
                  <a:gd name="T26" fmla="*/ 2147483647 w 457"/>
                  <a:gd name="T27" fmla="*/ 2147483647 h 7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7"/>
                  <a:gd name="T43" fmla="*/ 0 h 791"/>
                  <a:gd name="T44" fmla="*/ 457 w 457"/>
                  <a:gd name="T45" fmla="*/ 791 h 7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7" h="791">
                    <a:moveTo>
                      <a:pt x="94" y="299"/>
                    </a:moveTo>
                    <a:cubicBezTo>
                      <a:pt x="79" y="315"/>
                      <a:pt x="75" y="346"/>
                      <a:pt x="75" y="373"/>
                    </a:cubicBezTo>
                    <a:cubicBezTo>
                      <a:pt x="75" y="550"/>
                      <a:pt x="75" y="550"/>
                      <a:pt x="75" y="550"/>
                    </a:cubicBezTo>
                    <a:cubicBezTo>
                      <a:pt x="29" y="550"/>
                      <a:pt x="29" y="550"/>
                      <a:pt x="29" y="550"/>
                    </a:cubicBezTo>
                    <a:cubicBezTo>
                      <a:pt x="12" y="550"/>
                      <a:pt x="0" y="570"/>
                      <a:pt x="13" y="585"/>
                    </a:cubicBezTo>
                    <a:cubicBezTo>
                      <a:pt x="202" y="775"/>
                      <a:pt x="202" y="775"/>
                      <a:pt x="202" y="775"/>
                    </a:cubicBezTo>
                    <a:cubicBezTo>
                      <a:pt x="216" y="791"/>
                      <a:pt x="239" y="791"/>
                      <a:pt x="253" y="775"/>
                    </a:cubicBezTo>
                    <a:cubicBezTo>
                      <a:pt x="442" y="585"/>
                      <a:pt x="442" y="585"/>
                      <a:pt x="442" y="585"/>
                    </a:cubicBezTo>
                    <a:cubicBezTo>
                      <a:pt x="455" y="570"/>
                      <a:pt x="444" y="550"/>
                      <a:pt x="426" y="550"/>
                    </a:cubicBezTo>
                    <a:cubicBezTo>
                      <a:pt x="381" y="550"/>
                      <a:pt x="381" y="550"/>
                      <a:pt x="381" y="550"/>
                    </a:cubicBezTo>
                    <a:cubicBezTo>
                      <a:pt x="381" y="550"/>
                      <a:pt x="381" y="158"/>
                      <a:pt x="381" y="108"/>
                    </a:cubicBezTo>
                    <a:cubicBezTo>
                      <a:pt x="381" y="52"/>
                      <a:pt x="414" y="7"/>
                      <a:pt x="457" y="7"/>
                    </a:cubicBezTo>
                    <a:cubicBezTo>
                      <a:pt x="457" y="7"/>
                      <a:pt x="426" y="0"/>
                      <a:pt x="390" y="29"/>
                    </a:cubicBezTo>
                    <a:cubicBezTo>
                      <a:pt x="375" y="41"/>
                      <a:pt x="94" y="299"/>
                      <a:pt x="94" y="29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latin typeface="Arial" panose="020B0604020202020204" pitchFamily="34" charset="0"/>
                </a:endParaRPr>
              </a:p>
            </p:txBody>
          </p:sp>
        </p:grpSp>
        <p:sp>
          <p:nvSpPr>
            <p:cNvPr id="10257" name="文本框 62"/>
            <p:cNvSpPr txBox="1">
              <a:spLocks noChangeArrowheads="1"/>
            </p:cNvSpPr>
            <p:nvPr/>
          </p:nvSpPr>
          <p:spPr bwMode="auto">
            <a:xfrm>
              <a:off x="1194649" y="923100"/>
              <a:ext cx="685856" cy="5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9pPr>
            </a:lstStyle>
            <a:p>
              <a:pPr eaLnBrk="1" hangingPunct="1">
                <a:buFont typeface="Arial" panose="020B0604020202020204" pitchFamily="34" charset="0"/>
                <a:buNone/>
              </a:pPr>
              <a:r>
                <a:rPr lang="en-US" altLang="zh-CN" sz="2025" dirty="0">
                  <a:solidFill>
                    <a:schemeClr val="bg1"/>
                  </a:solidFill>
                  <a:latin typeface="Arial" panose="020B0604020202020204" pitchFamily="34" charset="0"/>
                </a:rPr>
                <a:t>01</a:t>
              </a:r>
              <a:endParaRPr lang="zh-CN" altLang="en-US" sz="2025" dirty="0">
                <a:solidFill>
                  <a:schemeClr val="bg1"/>
                </a:solidFill>
                <a:latin typeface="Arial" panose="020B0604020202020204" pitchFamily="34" charset="0"/>
              </a:endParaRPr>
            </a:p>
          </p:txBody>
        </p:sp>
        <p:sp>
          <p:nvSpPr>
            <p:cNvPr id="10258" name="文本框 63"/>
            <p:cNvSpPr txBox="1">
              <a:spLocks noChangeArrowheads="1"/>
            </p:cNvSpPr>
            <p:nvPr/>
          </p:nvSpPr>
          <p:spPr bwMode="auto">
            <a:xfrm>
              <a:off x="939877" y="2659858"/>
              <a:ext cx="685856" cy="5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9pPr>
            </a:lstStyle>
            <a:p>
              <a:pPr eaLnBrk="1" hangingPunct="1">
                <a:buFont typeface="Arial" panose="020B0604020202020204" pitchFamily="34" charset="0"/>
                <a:buNone/>
              </a:pPr>
              <a:r>
                <a:rPr lang="en-US" altLang="zh-CN" sz="2025" dirty="0">
                  <a:solidFill>
                    <a:schemeClr val="bg1"/>
                  </a:solidFill>
                  <a:latin typeface="Arial" panose="020B0604020202020204" pitchFamily="34" charset="0"/>
                </a:rPr>
                <a:t>04</a:t>
              </a:r>
              <a:endParaRPr lang="zh-CN" altLang="en-US" sz="2025" dirty="0">
                <a:solidFill>
                  <a:schemeClr val="bg1"/>
                </a:solidFill>
                <a:latin typeface="Arial" panose="020B0604020202020204" pitchFamily="34" charset="0"/>
              </a:endParaRPr>
            </a:p>
          </p:txBody>
        </p:sp>
        <p:sp>
          <p:nvSpPr>
            <p:cNvPr id="10259" name="文本框 64"/>
            <p:cNvSpPr txBox="1">
              <a:spLocks noChangeArrowheads="1"/>
            </p:cNvSpPr>
            <p:nvPr/>
          </p:nvSpPr>
          <p:spPr bwMode="auto">
            <a:xfrm>
              <a:off x="2599880" y="2894696"/>
              <a:ext cx="685856" cy="5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9pPr>
            </a:lstStyle>
            <a:p>
              <a:pPr eaLnBrk="1" hangingPunct="1">
                <a:buFont typeface="Arial" panose="020B0604020202020204" pitchFamily="34" charset="0"/>
                <a:buNone/>
              </a:pPr>
              <a:r>
                <a:rPr lang="en-US" altLang="zh-CN" sz="2025" dirty="0">
                  <a:solidFill>
                    <a:schemeClr val="bg1"/>
                  </a:solidFill>
                  <a:latin typeface="Arial" panose="020B0604020202020204" pitchFamily="34" charset="0"/>
                </a:rPr>
                <a:t>03</a:t>
              </a:r>
              <a:endParaRPr lang="zh-CN" altLang="en-US" sz="2025" dirty="0">
                <a:solidFill>
                  <a:schemeClr val="bg1"/>
                </a:solidFill>
                <a:latin typeface="Arial" panose="020B0604020202020204" pitchFamily="34" charset="0"/>
              </a:endParaRPr>
            </a:p>
          </p:txBody>
        </p:sp>
        <p:sp>
          <p:nvSpPr>
            <p:cNvPr id="10260" name="文本框 65"/>
            <p:cNvSpPr txBox="1">
              <a:spLocks noChangeArrowheads="1"/>
            </p:cNvSpPr>
            <p:nvPr/>
          </p:nvSpPr>
          <p:spPr bwMode="auto">
            <a:xfrm>
              <a:off x="2913358" y="1212606"/>
              <a:ext cx="685856" cy="5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charset="0"/>
                  <a:ea typeface="微软雅黑 Light" panose="020B0502040204020203"/>
                  <a:cs typeface="微软雅黑 Light" panose="020B0502040204020203"/>
                </a:defRPr>
              </a:lvl9pPr>
            </a:lstStyle>
            <a:p>
              <a:pPr eaLnBrk="1" hangingPunct="1">
                <a:buFont typeface="Arial" panose="020B0604020202020204" pitchFamily="34" charset="0"/>
                <a:buNone/>
              </a:pPr>
              <a:r>
                <a:rPr lang="en-US" altLang="zh-CN" sz="2025" dirty="0">
                  <a:solidFill>
                    <a:schemeClr val="bg1"/>
                  </a:solidFill>
                  <a:latin typeface="Arial" panose="020B0604020202020204" pitchFamily="34" charset="0"/>
                </a:rPr>
                <a:t>02</a:t>
              </a:r>
              <a:endParaRPr lang="zh-CN" altLang="en-US" sz="2025" dirty="0">
                <a:solidFill>
                  <a:schemeClr val="bg1"/>
                </a:solidFill>
                <a:latin typeface="Arial" panose="020B0604020202020204" pitchFamily="34" charset="0"/>
              </a:endParaRPr>
            </a:p>
          </p:txBody>
        </p:sp>
      </p:grpSp>
      <p:sp>
        <p:nvSpPr>
          <p:cNvPr id="46" name="TextBox 23"/>
          <p:cNvSpPr txBox="1"/>
          <p:nvPr/>
        </p:nvSpPr>
        <p:spPr>
          <a:xfrm>
            <a:off x="1875103" y="1214255"/>
            <a:ext cx="1835813" cy="79438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1050" dirty="0">
                <a:solidFill>
                  <a:schemeClr val="tx1">
                    <a:lumMod val="75000"/>
                    <a:lumOff val="25000"/>
                  </a:schemeClr>
                </a:solidFill>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a:t>
            </a:r>
          </a:p>
        </p:txBody>
      </p:sp>
      <p:sp>
        <p:nvSpPr>
          <p:cNvPr id="47" name="TextBox 24"/>
          <p:cNvSpPr txBox="1"/>
          <p:nvPr/>
        </p:nvSpPr>
        <p:spPr>
          <a:xfrm>
            <a:off x="2906343" y="986153"/>
            <a:ext cx="900752" cy="276860"/>
          </a:xfrm>
          <a:prstGeom prst="rect">
            <a:avLst/>
          </a:prstGeom>
        </p:spPr>
        <p:txBody>
          <a:bodyPr lIns="0" tIns="0" rIns="0" bIns="0">
            <a:spAutoFit/>
          </a:bodyPr>
          <a:lstStyle>
            <a:defPPr>
              <a:defRPr lang="zh-CN"/>
            </a:defPPr>
            <a:lvl1pPr indent="0" algn="just" defTabSz="685800">
              <a:lnSpc>
                <a:spcPct val="120000"/>
              </a:lnSpc>
              <a:spcBef>
                <a:spcPts val="0"/>
              </a:spcBef>
              <a:buFont typeface="Arial" panose="020B0604020202020204" pitchFamily="34" charset="0"/>
              <a:buNone/>
              <a:defRPr sz="2000" b="1">
                <a:solidFill>
                  <a:schemeClr val="tx1">
                    <a:lumMod val="50000"/>
                    <a:lumOff val="50000"/>
                  </a:schemeClr>
                </a:solidFill>
                <a:latin typeface="Arial" panose="020B0604020202020204" pitchFamily="34" charset="0"/>
                <a:ea typeface="微软雅黑" panose="020B0503020204020204"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sz="1500" dirty="0">
                <a:solidFill>
                  <a:schemeClr val="tx1">
                    <a:lumMod val="75000"/>
                    <a:lumOff val="25000"/>
                  </a:schemeClr>
                </a:solidFill>
              </a:rPr>
              <a:t>输入文字</a:t>
            </a:r>
          </a:p>
        </p:txBody>
      </p:sp>
      <p:sp>
        <p:nvSpPr>
          <p:cNvPr id="48" name="TextBox 23"/>
          <p:cNvSpPr txBox="1"/>
          <p:nvPr/>
        </p:nvSpPr>
        <p:spPr>
          <a:xfrm>
            <a:off x="804554" y="2859402"/>
            <a:ext cx="1835813" cy="79438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1050" dirty="0">
                <a:solidFill>
                  <a:schemeClr val="tx1">
                    <a:lumMod val="75000"/>
                    <a:lumOff val="25000"/>
                  </a:schemeClr>
                </a:solidFill>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a:t>
            </a:r>
          </a:p>
        </p:txBody>
      </p:sp>
      <p:sp>
        <p:nvSpPr>
          <p:cNvPr id="49" name="TextBox 24"/>
          <p:cNvSpPr txBox="1"/>
          <p:nvPr/>
        </p:nvSpPr>
        <p:spPr>
          <a:xfrm>
            <a:off x="1835794" y="2631300"/>
            <a:ext cx="900752" cy="276860"/>
          </a:xfrm>
          <a:prstGeom prst="rect">
            <a:avLst/>
          </a:prstGeom>
        </p:spPr>
        <p:txBody>
          <a:bodyPr lIns="0" tIns="0" rIns="0" bIns="0">
            <a:spAutoFit/>
          </a:bodyPr>
          <a:lstStyle>
            <a:defPPr>
              <a:defRPr lang="zh-CN"/>
            </a:defPPr>
            <a:lvl1pPr indent="0" algn="just" defTabSz="685800">
              <a:lnSpc>
                <a:spcPct val="120000"/>
              </a:lnSpc>
              <a:spcBef>
                <a:spcPts val="0"/>
              </a:spcBef>
              <a:buFont typeface="Arial" panose="020B0604020202020204" pitchFamily="34" charset="0"/>
              <a:buNone/>
              <a:defRPr sz="2000" b="1">
                <a:solidFill>
                  <a:schemeClr val="tx1">
                    <a:lumMod val="50000"/>
                    <a:lumOff val="50000"/>
                  </a:schemeClr>
                </a:solidFill>
                <a:latin typeface="Arial" panose="020B0604020202020204" pitchFamily="34" charset="0"/>
                <a:ea typeface="微软雅黑" panose="020B0503020204020204"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sz="1500" dirty="0">
                <a:solidFill>
                  <a:schemeClr val="tx1">
                    <a:lumMod val="75000"/>
                    <a:lumOff val="25000"/>
                  </a:schemeClr>
                </a:solidFill>
              </a:rPr>
              <a:t>输入文字</a:t>
            </a:r>
          </a:p>
        </p:txBody>
      </p:sp>
      <p:sp>
        <p:nvSpPr>
          <p:cNvPr id="54" name="TextBox 23"/>
          <p:cNvSpPr txBox="1"/>
          <p:nvPr/>
        </p:nvSpPr>
        <p:spPr>
          <a:xfrm>
            <a:off x="6553809" y="2835686"/>
            <a:ext cx="1761173" cy="79438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1050" dirty="0">
                <a:solidFill>
                  <a:schemeClr val="tx1">
                    <a:lumMod val="75000"/>
                    <a:lumOff val="25000"/>
                  </a:schemeClr>
                </a:solidFill>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a:t>
            </a:r>
          </a:p>
        </p:txBody>
      </p:sp>
      <p:sp>
        <p:nvSpPr>
          <p:cNvPr id="55" name="TextBox 24"/>
          <p:cNvSpPr txBox="1"/>
          <p:nvPr/>
        </p:nvSpPr>
        <p:spPr>
          <a:xfrm>
            <a:off x="6653567" y="2545241"/>
            <a:ext cx="900752" cy="276860"/>
          </a:xfrm>
          <a:prstGeom prst="rect">
            <a:avLst/>
          </a:prstGeom>
        </p:spPr>
        <p:txBody>
          <a:bodyPr lIns="0" tIns="0" rIns="0" bIns="0">
            <a:spAutoFit/>
          </a:bodyPr>
          <a:lstStyle>
            <a:defPPr>
              <a:defRPr lang="zh-CN"/>
            </a:defPPr>
            <a:lvl1pPr indent="0" algn="just" defTabSz="685800">
              <a:lnSpc>
                <a:spcPct val="120000"/>
              </a:lnSpc>
              <a:spcBef>
                <a:spcPts val="0"/>
              </a:spcBef>
              <a:buFont typeface="Arial" panose="020B0604020202020204" pitchFamily="34" charset="0"/>
              <a:buNone/>
              <a:defRPr sz="2000" b="1">
                <a:solidFill>
                  <a:schemeClr val="tx1">
                    <a:lumMod val="50000"/>
                    <a:lumOff val="50000"/>
                  </a:schemeClr>
                </a:solidFill>
                <a:latin typeface="Arial" panose="020B0604020202020204" pitchFamily="34" charset="0"/>
                <a:ea typeface="微软雅黑" panose="020B0503020204020204"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sz="1500" dirty="0">
                <a:solidFill>
                  <a:schemeClr val="tx1">
                    <a:lumMod val="75000"/>
                    <a:lumOff val="25000"/>
                  </a:schemeClr>
                </a:solidFill>
              </a:rPr>
              <a:t>输入文字</a:t>
            </a:r>
          </a:p>
        </p:txBody>
      </p:sp>
      <p:sp>
        <p:nvSpPr>
          <p:cNvPr id="56" name="TextBox 23"/>
          <p:cNvSpPr txBox="1"/>
          <p:nvPr/>
        </p:nvSpPr>
        <p:spPr>
          <a:xfrm>
            <a:off x="4987376" y="4161246"/>
            <a:ext cx="1761173" cy="79438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1050" dirty="0">
                <a:solidFill>
                  <a:schemeClr val="tx1">
                    <a:lumMod val="75000"/>
                    <a:lumOff val="25000"/>
                  </a:schemeClr>
                </a:solidFill>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a:t>
            </a:r>
          </a:p>
        </p:txBody>
      </p:sp>
      <p:sp>
        <p:nvSpPr>
          <p:cNvPr id="57" name="TextBox 24"/>
          <p:cNvSpPr txBox="1"/>
          <p:nvPr/>
        </p:nvSpPr>
        <p:spPr>
          <a:xfrm>
            <a:off x="5087134" y="3870801"/>
            <a:ext cx="900752" cy="276860"/>
          </a:xfrm>
          <a:prstGeom prst="rect">
            <a:avLst/>
          </a:prstGeom>
        </p:spPr>
        <p:txBody>
          <a:bodyPr lIns="0" tIns="0" rIns="0" bIns="0">
            <a:spAutoFit/>
          </a:bodyPr>
          <a:lstStyle>
            <a:defPPr>
              <a:defRPr lang="zh-CN"/>
            </a:defPPr>
            <a:lvl1pPr indent="0" algn="just" defTabSz="685800">
              <a:lnSpc>
                <a:spcPct val="120000"/>
              </a:lnSpc>
              <a:spcBef>
                <a:spcPts val="0"/>
              </a:spcBef>
              <a:buFont typeface="Arial" panose="020B0604020202020204" pitchFamily="34" charset="0"/>
              <a:buNone/>
              <a:defRPr sz="2000" b="1">
                <a:solidFill>
                  <a:schemeClr val="tx1">
                    <a:lumMod val="50000"/>
                    <a:lumOff val="50000"/>
                  </a:schemeClr>
                </a:solidFill>
                <a:latin typeface="Arial" panose="020B0604020202020204" pitchFamily="34" charset="0"/>
                <a:ea typeface="微软雅黑" panose="020B0503020204020204"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sz="1500" dirty="0">
                <a:solidFill>
                  <a:schemeClr val="tx1">
                    <a:lumMod val="75000"/>
                    <a:lumOff val="25000"/>
                  </a:schemeClr>
                </a:solidFill>
              </a:rPr>
              <a:t>输入文字</a:t>
            </a:r>
          </a:p>
        </p:txBody>
      </p:sp>
    </p:spTree>
  </p:cSld>
  <p:clrMapOvr>
    <a:masterClrMapping/>
  </p:clrMapOvr>
  <p:transition advTm="4633">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50" fill="hold"/>
                                        <p:tgtEl>
                                          <p:spTgt spid="4"/>
                                        </p:tgtEl>
                                        <p:attrNameLst>
                                          <p:attrName>ppt_w</p:attrName>
                                        </p:attrNameLst>
                                      </p:cBhvr>
                                      <p:tavLst>
                                        <p:tav tm="0">
                                          <p:val>
                                            <p:fltVal val="0"/>
                                          </p:val>
                                        </p:tav>
                                        <p:tav tm="100000">
                                          <p:val>
                                            <p:strVal val="#ppt_w"/>
                                          </p:val>
                                        </p:tav>
                                      </p:tavLst>
                                    </p:anim>
                                    <p:anim calcmode="lin" valueType="num">
                                      <p:cBhvr>
                                        <p:cTn id="12" dur="250" fill="hold"/>
                                        <p:tgtEl>
                                          <p:spTgt spid="4"/>
                                        </p:tgtEl>
                                        <p:attrNameLst>
                                          <p:attrName>ppt_h</p:attrName>
                                        </p:attrNameLst>
                                      </p:cBhvr>
                                      <p:tavLst>
                                        <p:tav tm="0">
                                          <p:val>
                                            <p:fltVal val="0"/>
                                          </p:val>
                                        </p:tav>
                                        <p:tav tm="100000">
                                          <p:val>
                                            <p:strVal val="#ppt_h"/>
                                          </p:val>
                                        </p:tav>
                                      </p:tavLst>
                                    </p:anim>
                                    <p:animEffect transition="in" filter="fade">
                                      <p:cBhvr>
                                        <p:cTn id="13" dur="250"/>
                                        <p:tgtEl>
                                          <p:spTgt spid="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250" fill="hold"/>
                                        <p:tgtEl>
                                          <p:spTgt spid="2"/>
                                        </p:tgtEl>
                                        <p:attrNameLst>
                                          <p:attrName>ppt_w</p:attrName>
                                        </p:attrNameLst>
                                      </p:cBhvr>
                                      <p:tavLst>
                                        <p:tav tm="0">
                                          <p:val>
                                            <p:fltVal val="0"/>
                                          </p:val>
                                        </p:tav>
                                        <p:tav tm="100000">
                                          <p:val>
                                            <p:strVal val="#ppt_w"/>
                                          </p:val>
                                        </p:tav>
                                      </p:tavLst>
                                    </p:anim>
                                    <p:anim calcmode="lin" valueType="num">
                                      <p:cBhvr>
                                        <p:cTn id="18" dur="250" fill="hold"/>
                                        <p:tgtEl>
                                          <p:spTgt spid="2"/>
                                        </p:tgtEl>
                                        <p:attrNameLst>
                                          <p:attrName>ppt_h</p:attrName>
                                        </p:attrNameLst>
                                      </p:cBhvr>
                                      <p:tavLst>
                                        <p:tav tm="0">
                                          <p:val>
                                            <p:fltVal val="0"/>
                                          </p:val>
                                        </p:tav>
                                        <p:tav tm="100000">
                                          <p:val>
                                            <p:strVal val="#ppt_h"/>
                                          </p:val>
                                        </p:tav>
                                      </p:tavLst>
                                    </p:anim>
                                    <p:animEffect transition="in" filter="fade">
                                      <p:cBhvr>
                                        <p:cTn id="19" dur="250"/>
                                        <p:tgtEl>
                                          <p:spTgt spid="2"/>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250" fill="hold"/>
                                        <p:tgtEl>
                                          <p:spTgt spid="5"/>
                                        </p:tgtEl>
                                        <p:attrNameLst>
                                          <p:attrName>ppt_w</p:attrName>
                                        </p:attrNameLst>
                                      </p:cBhvr>
                                      <p:tavLst>
                                        <p:tav tm="0">
                                          <p:val>
                                            <p:fltVal val="0"/>
                                          </p:val>
                                        </p:tav>
                                        <p:tav tm="100000">
                                          <p:val>
                                            <p:strVal val="#ppt_w"/>
                                          </p:val>
                                        </p:tav>
                                      </p:tavLst>
                                    </p:anim>
                                    <p:anim calcmode="lin" valueType="num">
                                      <p:cBhvr>
                                        <p:cTn id="24" dur="250" fill="hold"/>
                                        <p:tgtEl>
                                          <p:spTgt spid="5"/>
                                        </p:tgtEl>
                                        <p:attrNameLst>
                                          <p:attrName>ppt_h</p:attrName>
                                        </p:attrNameLst>
                                      </p:cBhvr>
                                      <p:tavLst>
                                        <p:tav tm="0">
                                          <p:val>
                                            <p:fltVal val="0"/>
                                          </p:val>
                                        </p:tav>
                                        <p:tav tm="100000">
                                          <p:val>
                                            <p:strVal val="#ppt_h"/>
                                          </p:val>
                                        </p:tav>
                                      </p:tavLst>
                                    </p:anim>
                                    <p:animEffect transition="in" filter="fade">
                                      <p:cBhvr>
                                        <p:cTn id="25" dur="250"/>
                                        <p:tgtEl>
                                          <p:spTgt spid="5"/>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250" fill="hold"/>
                                        <p:tgtEl>
                                          <p:spTgt spid="3"/>
                                        </p:tgtEl>
                                        <p:attrNameLst>
                                          <p:attrName>ppt_w</p:attrName>
                                        </p:attrNameLst>
                                      </p:cBhvr>
                                      <p:tavLst>
                                        <p:tav tm="0">
                                          <p:val>
                                            <p:fltVal val="0"/>
                                          </p:val>
                                        </p:tav>
                                        <p:tav tm="100000">
                                          <p:val>
                                            <p:strVal val="#ppt_w"/>
                                          </p:val>
                                        </p:tav>
                                      </p:tavLst>
                                    </p:anim>
                                    <p:anim calcmode="lin" valueType="num">
                                      <p:cBhvr>
                                        <p:cTn id="30" dur="250" fill="hold"/>
                                        <p:tgtEl>
                                          <p:spTgt spid="3"/>
                                        </p:tgtEl>
                                        <p:attrNameLst>
                                          <p:attrName>ppt_h</p:attrName>
                                        </p:attrNameLst>
                                      </p:cBhvr>
                                      <p:tavLst>
                                        <p:tav tm="0">
                                          <p:val>
                                            <p:fltVal val="0"/>
                                          </p:val>
                                        </p:tav>
                                        <p:tav tm="100000">
                                          <p:val>
                                            <p:strVal val="#ppt_h"/>
                                          </p:val>
                                        </p:tav>
                                      </p:tavLst>
                                    </p:anim>
                                    <p:animEffect transition="in" filter="fade">
                                      <p:cBhvr>
                                        <p:cTn id="31" dur="250"/>
                                        <p:tgtEl>
                                          <p:spTgt spid="3"/>
                                        </p:tgtEl>
                                      </p:cBhvr>
                                    </p:animEffect>
                                  </p:childTnLst>
                                </p:cTn>
                              </p:par>
                            </p:childTnLst>
                          </p:cTn>
                        </p:par>
                        <p:par>
                          <p:cTn id="32" fill="hold">
                            <p:stCondLst>
                              <p:cond delay="2500"/>
                            </p:stCondLst>
                            <p:childTnLst>
                              <p:par>
                                <p:cTn id="33" presetID="12" presetClass="entr" presetSubtype="4"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additive="base">
                                        <p:cTn id="35" dur="500"/>
                                        <p:tgtEl>
                                          <p:spTgt spid="46"/>
                                        </p:tgtEl>
                                        <p:attrNameLst>
                                          <p:attrName>ppt_y</p:attrName>
                                        </p:attrNameLst>
                                      </p:cBhvr>
                                      <p:tavLst>
                                        <p:tav tm="0">
                                          <p:val>
                                            <p:strVal val="#ppt_y+#ppt_h*1.125000"/>
                                          </p:val>
                                        </p:tav>
                                        <p:tav tm="100000">
                                          <p:val>
                                            <p:strVal val="#ppt_y"/>
                                          </p:val>
                                        </p:tav>
                                      </p:tavLst>
                                    </p:anim>
                                    <p:animEffect transition="in" filter="wipe(up)">
                                      <p:cBhvr>
                                        <p:cTn id="36" dur="500"/>
                                        <p:tgtEl>
                                          <p:spTgt spid="46"/>
                                        </p:tgtEl>
                                      </p:cBhvr>
                                    </p:animEffect>
                                  </p:childTnLst>
                                </p:cTn>
                              </p:par>
                              <p:par>
                                <p:cTn id="37" presetID="12" presetClass="entr" presetSubtype="1"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p:tgtEl>
                                          <p:spTgt spid="47"/>
                                        </p:tgtEl>
                                        <p:attrNameLst>
                                          <p:attrName>ppt_y</p:attrName>
                                        </p:attrNameLst>
                                      </p:cBhvr>
                                      <p:tavLst>
                                        <p:tav tm="0">
                                          <p:val>
                                            <p:strVal val="#ppt_y-#ppt_h*1.125000"/>
                                          </p:val>
                                        </p:tav>
                                        <p:tav tm="100000">
                                          <p:val>
                                            <p:strVal val="#ppt_y"/>
                                          </p:val>
                                        </p:tav>
                                      </p:tavLst>
                                    </p:anim>
                                    <p:animEffect transition="in" filter="wipe(down)">
                                      <p:cBhvr>
                                        <p:cTn id="40" dur="500"/>
                                        <p:tgtEl>
                                          <p:spTgt spid="47"/>
                                        </p:tgtEl>
                                      </p:cBhvr>
                                    </p:animEffect>
                                  </p:childTnLst>
                                </p:cTn>
                              </p:par>
                            </p:childTnLst>
                          </p:cTn>
                        </p:par>
                        <p:par>
                          <p:cTn id="41" fill="hold">
                            <p:stCondLst>
                              <p:cond delay="3000"/>
                            </p:stCondLst>
                            <p:childTnLst>
                              <p:par>
                                <p:cTn id="42" presetID="12" presetClass="entr" presetSubtype="4" fill="hold" grpId="0" nodeType="afterEffect">
                                  <p:stCondLst>
                                    <p:cond delay="0"/>
                                  </p:stCondLst>
                                  <p:childTnLst>
                                    <p:set>
                                      <p:cBhvr>
                                        <p:cTn id="43" dur="1" fill="hold">
                                          <p:stCondLst>
                                            <p:cond delay="0"/>
                                          </p:stCondLst>
                                        </p:cTn>
                                        <p:tgtEl>
                                          <p:spTgt spid="54"/>
                                        </p:tgtEl>
                                        <p:attrNameLst>
                                          <p:attrName>style.visibility</p:attrName>
                                        </p:attrNameLst>
                                      </p:cBhvr>
                                      <p:to>
                                        <p:strVal val="visible"/>
                                      </p:to>
                                    </p:set>
                                    <p:anim calcmode="lin" valueType="num">
                                      <p:cBhvr additive="base">
                                        <p:cTn id="44" dur="500"/>
                                        <p:tgtEl>
                                          <p:spTgt spid="54"/>
                                        </p:tgtEl>
                                        <p:attrNameLst>
                                          <p:attrName>ppt_y</p:attrName>
                                        </p:attrNameLst>
                                      </p:cBhvr>
                                      <p:tavLst>
                                        <p:tav tm="0">
                                          <p:val>
                                            <p:strVal val="#ppt_y+#ppt_h*1.125000"/>
                                          </p:val>
                                        </p:tav>
                                        <p:tav tm="100000">
                                          <p:val>
                                            <p:strVal val="#ppt_y"/>
                                          </p:val>
                                        </p:tav>
                                      </p:tavLst>
                                    </p:anim>
                                    <p:animEffect transition="in" filter="wipe(up)">
                                      <p:cBhvr>
                                        <p:cTn id="45" dur="500"/>
                                        <p:tgtEl>
                                          <p:spTgt spid="54"/>
                                        </p:tgtEl>
                                      </p:cBhvr>
                                    </p:animEffect>
                                  </p:childTnLst>
                                </p:cTn>
                              </p:par>
                              <p:par>
                                <p:cTn id="46" presetID="12" presetClass="entr" presetSubtype="1"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additive="base">
                                        <p:cTn id="48" dur="500"/>
                                        <p:tgtEl>
                                          <p:spTgt spid="55"/>
                                        </p:tgtEl>
                                        <p:attrNameLst>
                                          <p:attrName>ppt_y</p:attrName>
                                        </p:attrNameLst>
                                      </p:cBhvr>
                                      <p:tavLst>
                                        <p:tav tm="0">
                                          <p:val>
                                            <p:strVal val="#ppt_y-#ppt_h*1.125000"/>
                                          </p:val>
                                        </p:tav>
                                        <p:tav tm="100000">
                                          <p:val>
                                            <p:strVal val="#ppt_y"/>
                                          </p:val>
                                        </p:tav>
                                      </p:tavLst>
                                    </p:anim>
                                    <p:animEffect transition="in" filter="wipe(down)">
                                      <p:cBhvr>
                                        <p:cTn id="49" dur="500"/>
                                        <p:tgtEl>
                                          <p:spTgt spid="55"/>
                                        </p:tgtEl>
                                      </p:cBhvr>
                                    </p:animEffect>
                                  </p:childTnLst>
                                </p:cTn>
                              </p:par>
                            </p:childTnLst>
                          </p:cTn>
                        </p:par>
                        <p:par>
                          <p:cTn id="50" fill="hold">
                            <p:stCondLst>
                              <p:cond delay="3500"/>
                            </p:stCondLst>
                            <p:childTnLst>
                              <p:par>
                                <p:cTn id="51" presetID="12" presetClass="entr" presetSubtype="4" fill="hold" grpId="0" nodeType="afterEffect">
                                  <p:stCondLst>
                                    <p:cond delay="0"/>
                                  </p:stCondLst>
                                  <p:childTnLst>
                                    <p:set>
                                      <p:cBhvr>
                                        <p:cTn id="52" dur="1" fill="hold">
                                          <p:stCondLst>
                                            <p:cond delay="0"/>
                                          </p:stCondLst>
                                        </p:cTn>
                                        <p:tgtEl>
                                          <p:spTgt spid="56"/>
                                        </p:tgtEl>
                                        <p:attrNameLst>
                                          <p:attrName>style.visibility</p:attrName>
                                        </p:attrNameLst>
                                      </p:cBhvr>
                                      <p:to>
                                        <p:strVal val="visible"/>
                                      </p:to>
                                    </p:set>
                                    <p:anim calcmode="lin" valueType="num">
                                      <p:cBhvr additive="base">
                                        <p:cTn id="53" dur="500"/>
                                        <p:tgtEl>
                                          <p:spTgt spid="56"/>
                                        </p:tgtEl>
                                        <p:attrNameLst>
                                          <p:attrName>ppt_y</p:attrName>
                                        </p:attrNameLst>
                                      </p:cBhvr>
                                      <p:tavLst>
                                        <p:tav tm="0">
                                          <p:val>
                                            <p:strVal val="#ppt_y+#ppt_h*1.125000"/>
                                          </p:val>
                                        </p:tav>
                                        <p:tav tm="100000">
                                          <p:val>
                                            <p:strVal val="#ppt_y"/>
                                          </p:val>
                                        </p:tav>
                                      </p:tavLst>
                                    </p:anim>
                                    <p:animEffect transition="in" filter="wipe(up)">
                                      <p:cBhvr>
                                        <p:cTn id="54" dur="500"/>
                                        <p:tgtEl>
                                          <p:spTgt spid="56"/>
                                        </p:tgtEl>
                                      </p:cBhvr>
                                    </p:animEffect>
                                  </p:childTnLst>
                                </p:cTn>
                              </p:par>
                              <p:par>
                                <p:cTn id="55" presetID="12" presetClass="entr" presetSubtype="1"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500"/>
                                        <p:tgtEl>
                                          <p:spTgt spid="57"/>
                                        </p:tgtEl>
                                        <p:attrNameLst>
                                          <p:attrName>ppt_y</p:attrName>
                                        </p:attrNameLst>
                                      </p:cBhvr>
                                      <p:tavLst>
                                        <p:tav tm="0">
                                          <p:val>
                                            <p:strVal val="#ppt_y-#ppt_h*1.125000"/>
                                          </p:val>
                                        </p:tav>
                                        <p:tav tm="100000">
                                          <p:val>
                                            <p:strVal val="#ppt_y"/>
                                          </p:val>
                                        </p:tav>
                                      </p:tavLst>
                                    </p:anim>
                                    <p:animEffect transition="in" filter="wipe(down)">
                                      <p:cBhvr>
                                        <p:cTn id="58" dur="500"/>
                                        <p:tgtEl>
                                          <p:spTgt spid="57"/>
                                        </p:tgtEl>
                                      </p:cBhvr>
                                    </p:animEffect>
                                  </p:childTnLst>
                                </p:cTn>
                              </p:par>
                            </p:childTnLst>
                          </p:cTn>
                        </p:par>
                        <p:par>
                          <p:cTn id="59" fill="hold">
                            <p:stCondLst>
                              <p:cond delay="4000"/>
                            </p:stCondLst>
                            <p:childTnLst>
                              <p:par>
                                <p:cTn id="60" presetID="12" presetClass="entr" presetSubtype="4" fill="hold" grpId="0" nodeType="afterEffect">
                                  <p:stCondLst>
                                    <p:cond delay="0"/>
                                  </p:stCondLst>
                                  <p:childTnLst>
                                    <p:set>
                                      <p:cBhvr>
                                        <p:cTn id="61" dur="1" fill="hold">
                                          <p:stCondLst>
                                            <p:cond delay="0"/>
                                          </p:stCondLst>
                                        </p:cTn>
                                        <p:tgtEl>
                                          <p:spTgt spid="48"/>
                                        </p:tgtEl>
                                        <p:attrNameLst>
                                          <p:attrName>style.visibility</p:attrName>
                                        </p:attrNameLst>
                                      </p:cBhvr>
                                      <p:to>
                                        <p:strVal val="visible"/>
                                      </p:to>
                                    </p:set>
                                    <p:anim calcmode="lin" valueType="num">
                                      <p:cBhvr additive="base">
                                        <p:cTn id="62" dur="500"/>
                                        <p:tgtEl>
                                          <p:spTgt spid="48"/>
                                        </p:tgtEl>
                                        <p:attrNameLst>
                                          <p:attrName>ppt_y</p:attrName>
                                        </p:attrNameLst>
                                      </p:cBhvr>
                                      <p:tavLst>
                                        <p:tav tm="0">
                                          <p:val>
                                            <p:strVal val="#ppt_y+#ppt_h*1.125000"/>
                                          </p:val>
                                        </p:tav>
                                        <p:tav tm="100000">
                                          <p:val>
                                            <p:strVal val="#ppt_y"/>
                                          </p:val>
                                        </p:tav>
                                      </p:tavLst>
                                    </p:anim>
                                    <p:animEffect transition="in" filter="wipe(up)">
                                      <p:cBhvr>
                                        <p:cTn id="63" dur="500"/>
                                        <p:tgtEl>
                                          <p:spTgt spid="48"/>
                                        </p:tgtEl>
                                      </p:cBhvr>
                                    </p:animEffect>
                                  </p:childTnLst>
                                </p:cTn>
                              </p:par>
                              <p:par>
                                <p:cTn id="64" presetID="12" presetClass="entr" presetSubtype="1" fill="hold" grpId="0" nodeType="with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additive="base">
                                        <p:cTn id="66" dur="500"/>
                                        <p:tgtEl>
                                          <p:spTgt spid="49"/>
                                        </p:tgtEl>
                                        <p:attrNameLst>
                                          <p:attrName>ppt_y</p:attrName>
                                        </p:attrNameLst>
                                      </p:cBhvr>
                                      <p:tavLst>
                                        <p:tav tm="0">
                                          <p:val>
                                            <p:strVal val="#ppt_y-#ppt_h*1.125000"/>
                                          </p:val>
                                        </p:tav>
                                        <p:tav tm="100000">
                                          <p:val>
                                            <p:strVal val="#ppt_y"/>
                                          </p:val>
                                        </p:tav>
                                      </p:tavLst>
                                    </p:anim>
                                    <p:animEffect transition="in" filter="wipe(down)">
                                      <p:cBhvr>
                                        <p:cTn id="6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4" grpId="0"/>
      <p:bldP spid="55" grpId="0"/>
      <p:bldP spid="56" grpId="0"/>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8489022"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3801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100504"/>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15342" y="451"/>
            <a:ext cx="744460" cy="848849"/>
          </a:xfrm>
          <a:prstGeom prst="rect">
            <a:avLst/>
          </a:prstGeom>
        </p:spPr>
      </p:pic>
      <p:sp>
        <p:nvSpPr>
          <p:cNvPr id="15" name="TextBox 76"/>
          <p:cNvSpPr txBox="1"/>
          <p:nvPr/>
        </p:nvSpPr>
        <p:spPr>
          <a:xfrm>
            <a:off x="3838575" y="198975"/>
            <a:ext cx="1325880" cy="321945"/>
          </a:xfrm>
          <a:prstGeom prst="rect">
            <a:avLst/>
          </a:prstGeom>
          <a:noFill/>
        </p:spPr>
        <p:txBody>
          <a:bodyPr wrap="none" rtlCol="0">
            <a:spAutoFit/>
          </a:bodyPr>
          <a:lstStyle/>
          <a:p>
            <a:pPr algn="ctr"/>
            <a:r>
              <a:rPr lang="zh-CN" altLang="en-US" sz="1500" dirty="0">
                <a:solidFill>
                  <a:srgbClr val="269844"/>
                </a:solidFill>
                <a:latin typeface="方正大标宋简体" panose="02010601030101010101" charset="-122"/>
                <a:ea typeface="方正大标宋简体" panose="02010601030101010101" charset="-122"/>
                <a:cs typeface="+mn-ea"/>
                <a:sym typeface="+mn-lt"/>
              </a:rPr>
              <a:t>工作成绩展示</a:t>
            </a:r>
          </a:p>
        </p:txBody>
      </p:sp>
      <p:sp>
        <p:nvSpPr>
          <p:cNvPr id="16" name="文本框 15"/>
          <p:cNvSpPr txBox="1"/>
          <p:nvPr/>
        </p:nvSpPr>
        <p:spPr>
          <a:xfrm>
            <a:off x="3482340" y="424815"/>
            <a:ext cx="2038350" cy="256540"/>
          </a:xfrm>
          <a:prstGeom prst="rect">
            <a:avLst/>
          </a:prstGeom>
          <a:noFill/>
        </p:spPr>
        <p:txBody>
          <a:bodyPr wrap="square" rtlCol="0">
            <a:spAutoFit/>
          </a:bodyPr>
          <a:lstStyle/>
          <a:p>
            <a:pPr algn="ct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cs typeface="+mn-ea"/>
                <a:sym typeface="+mn-lt"/>
              </a:rPr>
              <a:t>Spring and autumn advertisement</a:t>
            </a:r>
          </a:p>
        </p:txBody>
      </p:sp>
      <p:sp>
        <p:nvSpPr>
          <p:cNvPr id="17" name="Oval 16"/>
          <p:cNvSpPr>
            <a:spLocks noChangeAspect="1"/>
          </p:cNvSpPr>
          <p:nvPr/>
        </p:nvSpPr>
        <p:spPr>
          <a:xfrm>
            <a:off x="2085254" y="1903436"/>
            <a:ext cx="1336586" cy="1336659"/>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endParaRPr lang="en-US" sz="600" b="1"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2" name="Oval 21"/>
          <p:cNvSpPr>
            <a:spLocks noChangeAspect="1"/>
          </p:cNvSpPr>
          <p:nvPr/>
        </p:nvSpPr>
        <p:spPr>
          <a:xfrm>
            <a:off x="3131894" y="1903436"/>
            <a:ext cx="1336586" cy="1336659"/>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endParaRPr lang="en-US" sz="600" b="1"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9" name="Oval 28"/>
          <p:cNvSpPr>
            <a:spLocks noChangeAspect="1"/>
          </p:cNvSpPr>
          <p:nvPr/>
        </p:nvSpPr>
        <p:spPr>
          <a:xfrm>
            <a:off x="5225171" y="1903436"/>
            <a:ext cx="1336586" cy="1336659"/>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endParaRPr lang="en-US" sz="600" b="1"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5" name="Oval 34"/>
          <p:cNvSpPr>
            <a:spLocks noChangeAspect="1"/>
          </p:cNvSpPr>
          <p:nvPr/>
        </p:nvSpPr>
        <p:spPr>
          <a:xfrm>
            <a:off x="4178531" y="1903436"/>
            <a:ext cx="1336586" cy="1336659"/>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endParaRPr lang="en-US" sz="600" b="1"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9" name="Title 1"/>
          <p:cNvSpPr txBox="1"/>
          <p:nvPr/>
        </p:nvSpPr>
        <p:spPr>
          <a:xfrm>
            <a:off x="2449349" y="2420236"/>
            <a:ext cx="590138" cy="180340"/>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4000" kern="1200">
                <a:solidFill>
                  <a:schemeClr val="tx1">
                    <a:lumMod val="65000"/>
                    <a:lumOff val="35000"/>
                  </a:schemeClr>
                </a:solidFill>
                <a:latin typeface="Roboto" pitchFamily="2" charset="0"/>
                <a:ea typeface="Roboto" pitchFamily="2" charset="0"/>
                <a:cs typeface="+mj-cs"/>
              </a:defRPr>
            </a:lvl1pPr>
          </a:lstStyle>
          <a:p>
            <a:pPr>
              <a:lnSpc>
                <a:spcPct val="120000"/>
              </a:lnSpc>
              <a:spcBef>
                <a:spcPts val="0"/>
              </a:spcBef>
            </a:pPr>
            <a:r>
              <a:rPr lang="zh-CN" altLang="en-US" sz="975" dirty="0">
                <a:solidFill>
                  <a:schemeClr val="bg1"/>
                </a:solidFill>
                <a:latin typeface="Arial" panose="020B0604020202020204" pitchFamily="34" charset="0"/>
                <a:ea typeface="微软雅黑" panose="020B0503020204020204" charset="-122"/>
                <a:cs typeface="+mn-ea"/>
                <a:sym typeface="Arial" panose="020B0604020202020204" pitchFamily="34" charset="0"/>
              </a:rPr>
              <a:t>输入文字</a:t>
            </a:r>
            <a:endParaRPr lang="en-AU" sz="97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0" name="Title 1"/>
          <p:cNvSpPr txBox="1"/>
          <p:nvPr/>
        </p:nvSpPr>
        <p:spPr>
          <a:xfrm>
            <a:off x="3505116" y="2420236"/>
            <a:ext cx="590138" cy="180340"/>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4000" kern="1200">
                <a:solidFill>
                  <a:schemeClr val="tx1">
                    <a:lumMod val="65000"/>
                    <a:lumOff val="35000"/>
                  </a:schemeClr>
                </a:solidFill>
                <a:latin typeface="Roboto" pitchFamily="2" charset="0"/>
                <a:ea typeface="Roboto" pitchFamily="2" charset="0"/>
                <a:cs typeface="+mj-cs"/>
              </a:defRPr>
            </a:lvl1pPr>
          </a:lstStyle>
          <a:p>
            <a:pPr>
              <a:lnSpc>
                <a:spcPct val="120000"/>
              </a:lnSpc>
              <a:spcBef>
                <a:spcPts val="0"/>
              </a:spcBef>
            </a:pPr>
            <a:r>
              <a:rPr lang="zh-CN" altLang="en-US" sz="975" dirty="0">
                <a:solidFill>
                  <a:schemeClr val="bg1"/>
                </a:solidFill>
                <a:latin typeface="Arial" panose="020B0604020202020204" pitchFamily="34" charset="0"/>
                <a:ea typeface="微软雅黑" panose="020B0503020204020204" charset="-122"/>
                <a:cs typeface="+mn-ea"/>
                <a:sym typeface="Arial" panose="020B0604020202020204" pitchFamily="34" charset="0"/>
              </a:rPr>
              <a:t>输入文字</a:t>
            </a:r>
            <a:endParaRPr lang="en-AU" sz="97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1" name="Title 1"/>
          <p:cNvSpPr txBox="1"/>
          <p:nvPr/>
        </p:nvSpPr>
        <p:spPr>
          <a:xfrm>
            <a:off x="4551755" y="2420236"/>
            <a:ext cx="590138" cy="180340"/>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4000" kern="1200">
                <a:solidFill>
                  <a:schemeClr val="tx1">
                    <a:lumMod val="65000"/>
                    <a:lumOff val="35000"/>
                  </a:schemeClr>
                </a:solidFill>
                <a:latin typeface="Roboto" pitchFamily="2" charset="0"/>
                <a:ea typeface="Roboto" pitchFamily="2" charset="0"/>
                <a:cs typeface="+mj-cs"/>
              </a:defRPr>
            </a:lvl1pPr>
          </a:lstStyle>
          <a:p>
            <a:pPr>
              <a:lnSpc>
                <a:spcPct val="120000"/>
              </a:lnSpc>
              <a:spcBef>
                <a:spcPts val="0"/>
              </a:spcBef>
            </a:pPr>
            <a:r>
              <a:rPr lang="zh-CN" altLang="en-US" sz="975" dirty="0">
                <a:solidFill>
                  <a:schemeClr val="bg1"/>
                </a:solidFill>
                <a:latin typeface="Arial" panose="020B0604020202020204" pitchFamily="34" charset="0"/>
                <a:ea typeface="微软雅黑" panose="020B0503020204020204" charset="-122"/>
                <a:cs typeface="+mn-ea"/>
                <a:sym typeface="Arial" panose="020B0604020202020204" pitchFamily="34" charset="0"/>
              </a:rPr>
              <a:t>输入文字</a:t>
            </a:r>
            <a:endParaRPr lang="en-AU" sz="97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2" name="Title 1"/>
          <p:cNvSpPr txBox="1"/>
          <p:nvPr/>
        </p:nvSpPr>
        <p:spPr>
          <a:xfrm>
            <a:off x="5598396" y="2420236"/>
            <a:ext cx="590138" cy="180340"/>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4000" kern="1200">
                <a:solidFill>
                  <a:schemeClr val="tx1">
                    <a:lumMod val="65000"/>
                    <a:lumOff val="35000"/>
                  </a:schemeClr>
                </a:solidFill>
                <a:latin typeface="Roboto" pitchFamily="2" charset="0"/>
                <a:ea typeface="Roboto" pitchFamily="2" charset="0"/>
                <a:cs typeface="+mj-cs"/>
              </a:defRPr>
            </a:lvl1pPr>
          </a:lstStyle>
          <a:p>
            <a:pPr>
              <a:lnSpc>
                <a:spcPct val="120000"/>
              </a:lnSpc>
              <a:spcBef>
                <a:spcPts val="0"/>
              </a:spcBef>
            </a:pPr>
            <a:r>
              <a:rPr lang="zh-CN" altLang="en-US" sz="975" dirty="0">
                <a:solidFill>
                  <a:schemeClr val="bg1"/>
                </a:solidFill>
                <a:latin typeface="Arial" panose="020B0604020202020204" pitchFamily="34" charset="0"/>
                <a:ea typeface="微软雅黑" panose="020B0503020204020204" charset="-122"/>
                <a:cs typeface="+mn-ea"/>
                <a:sym typeface="Arial" panose="020B0604020202020204" pitchFamily="34" charset="0"/>
              </a:rPr>
              <a:t>输入文字</a:t>
            </a:r>
            <a:endParaRPr lang="en-AU" sz="97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cxnSp>
        <p:nvCxnSpPr>
          <p:cNvPr id="43" name="Elbow Connector 42"/>
          <p:cNvCxnSpPr/>
          <p:nvPr/>
        </p:nvCxnSpPr>
        <p:spPr>
          <a:xfrm flipH="1" flipV="1">
            <a:off x="1989784" y="1386790"/>
            <a:ext cx="751865" cy="517899"/>
          </a:xfrm>
          <a:prstGeom prst="bentConnector3">
            <a:avLst>
              <a:gd name="adj1" fmla="val -2255"/>
            </a:avLst>
          </a:prstGeom>
          <a:ln w="19050">
            <a:solidFill>
              <a:schemeClr val="bg1">
                <a:lumMod val="65000"/>
              </a:schemeClr>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sp>
        <p:nvSpPr>
          <p:cNvPr id="44" name="Text Placeholder 10"/>
          <p:cNvSpPr txBox="1"/>
          <p:nvPr/>
        </p:nvSpPr>
        <p:spPr>
          <a:xfrm>
            <a:off x="654789" y="1181426"/>
            <a:ext cx="1194818" cy="230505"/>
          </a:xfrm>
          <a:prstGeom prst="rect">
            <a:avLst/>
          </a:prstGeom>
        </p:spPr>
        <p:txBody>
          <a:bodyPr lIns="0" tIns="0" rIns="0" bIns="0">
            <a:spAutoFit/>
          </a:bodyPr>
          <a:lstStyle>
            <a:defPPr>
              <a:defRPr lang="zh-CN"/>
            </a:defPPr>
            <a:lvl1pPr indent="0" algn="just" defTabSz="685800">
              <a:lnSpc>
                <a:spcPct val="120000"/>
              </a:lnSpc>
              <a:spcBef>
                <a:spcPts val="0"/>
              </a:spcBef>
              <a:buFont typeface="Arial" panose="020B0604020202020204" pitchFamily="34" charset="0"/>
              <a:buNone/>
              <a:defRPr sz="2000" b="1">
                <a:solidFill>
                  <a:schemeClr val="tx1">
                    <a:lumMod val="50000"/>
                    <a:lumOff val="50000"/>
                  </a:schemeClr>
                </a:solidFill>
                <a:latin typeface="Arial" panose="020B0604020202020204" pitchFamily="34" charset="0"/>
                <a:ea typeface="微软雅黑" panose="020B0503020204020204"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nSpc>
                <a:spcPct val="100000"/>
              </a:lnSpc>
            </a:pPr>
            <a:r>
              <a:rPr lang="zh-CN" altLang="en-US" sz="1500" dirty="0">
                <a:solidFill>
                  <a:schemeClr val="tx1">
                    <a:lumMod val="75000"/>
                    <a:lumOff val="25000"/>
                  </a:schemeClr>
                </a:solidFill>
                <a:sym typeface="Arial" panose="020B0604020202020204" pitchFamily="34" charset="0"/>
              </a:rPr>
              <a:t>输入文字</a:t>
            </a:r>
          </a:p>
        </p:txBody>
      </p:sp>
      <p:sp>
        <p:nvSpPr>
          <p:cNvPr id="45" name="Text Placeholder 11"/>
          <p:cNvSpPr txBox="1"/>
          <p:nvPr/>
        </p:nvSpPr>
        <p:spPr>
          <a:xfrm>
            <a:off x="654790" y="1366480"/>
            <a:ext cx="1852673" cy="55181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pPr>
              <a:lnSpc>
                <a:spcPct val="100000"/>
              </a:lnSpc>
            </a:pPr>
            <a:r>
              <a:rPr lang="zh-CN" altLang="en-US" sz="1050" dirty="0">
                <a:solidFill>
                  <a:schemeClr val="tx1">
                    <a:lumMod val="75000"/>
                    <a:lumOff val="25000"/>
                  </a:schemeClr>
                </a:solidFill>
                <a:sym typeface="Arial" panose="020B0604020202020204" pitchFamily="34" charset="0"/>
              </a:rPr>
              <a:t>输入文字，点击添加相关标题文字，修改文字内容，也可以直接复制你的内容到此。</a:t>
            </a:r>
          </a:p>
        </p:txBody>
      </p:sp>
      <p:cxnSp>
        <p:nvCxnSpPr>
          <p:cNvPr id="46" name="Elbow Connector 45"/>
          <p:cNvCxnSpPr/>
          <p:nvPr/>
        </p:nvCxnSpPr>
        <p:spPr>
          <a:xfrm rot="5400000">
            <a:off x="2635234" y="2594643"/>
            <a:ext cx="519499" cy="1810403"/>
          </a:xfrm>
          <a:prstGeom prst="bentConnector2">
            <a:avLst/>
          </a:prstGeom>
          <a:ln w="19050">
            <a:solidFill>
              <a:schemeClr val="bg1">
                <a:lumMod val="65000"/>
              </a:schemeClr>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sp>
        <p:nvSpPr>
          <p:cNvPr id="47" name="Text Placeholder 10"/>
          <p:cNvSpPr txBox="1"/>
          <p:nvPr/>
        </p:nvSpPr>
        <p:spPr>
          <a:xfrm>
            <a:off x="734945" y="3536791"/>
            <a:ext cx="1194818" cy="230505"/>
          </a:xfrm>
          <a:prstGeom prst="rect">
            <a:avLst/>
          </a:prstGeom>
        </p:spPr>
        <p:txBody>
          <a:bodyPr lIns="0" tIns="0" rIns="0" bIns="0">
            <a:spAutoFit/>
          </a:bodyPr>
          <a:lstStyle>
            <a:defPPr>
              <a:defRPr lang="zh-CN"/>
            </a:defPPr>
            <a:lvl1pPr indent="0" algn="just" defTabSz="685800">
              <a:lnSpc>
                <a:spcPct val="120000"/>
              </a:lnSpc>
              <a:spcBef>
                <a:spcPts val="0"/>
              </a:spcBef>
              <a:buFont typeface="Arial" panose="020B0604020202020204" pitchFamily="34" charset="0"/>
              <a:buNone/>
              <a:defRPr sz="2000" b="1">
                <a:solidFill>
                  <a:schemeClr val="tx1">
                    <a:lumMod val="50000"/>
                    <a:lumOff val="50000"/>
                  </a:schemeClr>
                </a:solidFill>
                <a:latin typeface="Arial" panose="020B0604020202020204" pitchFamily="34" charset="0"/>
                <a:ea typeface="微软雅黑" panose="020B0503020204020204"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nSpc>
                <a:spcPct val="100000"/>
              </a:lnSpc>
            </a:pPr>
            <a:r>
              <a:rPr lang="zh-CN" altLang="en-US" sz="1500" dirty="0">
                <a:solidFill>
                  <a:schemeClr val="tx1">
                    <a:lumMod val="75000"/>
                    <a:lumOff val="25000"/>
                  </a:schemeClr>
                </a:solidFill>
                <a:sym typeface="Arial" panose="020B0604020202020204" pitchFamily="34" charset="0"/>
              </a:rPr>
              <a:t>输入文字</a:t>
            </a:r>
          </a:p>
        </p:txBody>
      </p:sp>
      <p:sp>
        <p:nvSpPr>
          <p:cNvPr id="48" name="Text Placeholder 11"/>
          <p:cNvSpPr txBox="1"/>
          <p:nvPr/>
        </p:nvSpPr>
        <p:spPr>
          <a:xfrm>
            <a:off x="734946" y="3721844"/>
            <a:ext cx="1852673" cy="55181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pPr>
              <a:lnSpc>
                <a:spcPct val="100000"/>
              </a:lnSpc>
            </a:pPr>
            <a:r>
              <a:rPr lang="zh-CN" altLang="en-US" sz="1050" dirty="0">
                <a:solidFill>
                  <a:schemeClr val="tx1">
                    <a:lumMod val="75000"/>
                    <a:lumOff val="25000"/>
                  </a:schemeClr>
                </a:solidFill>
                <a:sym typeface="Arial" panose="020B0604020202020204" pitchFamily="34" charset="0"/>
              </a:rPr>
              <a:t>输入文字，点击添加相关标题文字，修改文字内容，也可以直接复制你的内容到此。</a:t>
            </a:r>
          </a:p>
        </p:txBody>
      </p:sp>
      <p:cxnSp>
        <p:nvCxnSpPr>
          <p:cNvPr id="49" name="Elbow Connector 48"/>
          <p:cNvCxnSpPr/>
          <p:nvPr/>
        </p:nvCxnSpPr>
        <p:spPr>
          <a:xfrm flipV="1">
            <a:off x="5895877" y="1385537"/>
            <a:ext cx="751865" cy="517899"/>
          </a:xfrm>
          <a:prstGeom prst="bentConnector3">
            <a:avLst>
              <a:gd name="adj1" fmla="val -2255"/>
            </a:avLst>
          </a:prstGeom>
          <a:ln w="19050">
            <a:solidFill>
              <a:schemeClr val="bg1">
                <a:lumMod val="65000"/>
              </a:schemeClr>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sp>
        <p:nvSpPr>
          <p:cNvPr id="50" name="Text Placeholder 10"/>
          <p:cNvSpPr txBox="1"/>
          <p:nvPr/>
        </p:nvSpPr>
        <p:spPr>
          <a:xfrm>
            <a:off x="6787793" y="1119083"/>
            <a:ext cx="1203382" cy="230505"/>
          </a:xfrm>
          <a:prstGeom prst="rect">
            <a:avLst/>
          </a:prstGeom>
        </p:spPr>
        <p:txBody>
          <a:bodyPr lIns="0" tIns="0" rIns="0" bIns="0">
            <a:spAutoFit/>
          </a:bodyPr>
          <a:lstStyle>
            <a:defPPr>
              <a:defRPr lang="zh-CN"/>
            </a:defPPr>
            <a:lvl1pPr indent="0" algn="just" defTabSz="685800">
              <a:lnSpc>
                <a:spcPct val="120000"/>
              </a:lnSpc>
              <a:spcBef>
                <a:spcPts val="0"/>
              </a:spcBef>
              <a:buFont typeface="Arial" panose="020B0604020202020204" pitchFamily="34" charset="0"/>
              <a:buNone/>
              <a:defRPr sz="2000" b="1">
                <a:solidFill>
                  <a:schemeClr val="tx1">
                    <a:lumMod val="50000"/>
                    <a:lumOff val="50000"/>
                  </a:schemeClr>
                </a:solidFill>
                <a:latin typeface="Arial" panose="020B0604020202020204" pitchFamily="34" charset="0"/>
                <a:ea typeface="微软雅黑" panose="020B0503020204020204"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nSpc>
                <a:spcPct val="100000"/>
              </a:lnSpc>
            </a:pPr>
            <a:r>
              <a:rPr lang="zh-CN" altLang="en-US" sz="1500" dirty="0">
                <a:solidFill>
                  <a:schemeClr val="tx1">
                    <a:lumMod val="75000"/>
                    <a:lumOff val="25000"/>
                  </a:schemeClr>
                </a:solidFill>
                <a:sym typeface="Arial" panose="020B0604020202020204" pitchFamily="34" charset="0"/>
              </a:rPr>
              <a:t>输入文字</a:t>
            </a:r>
          </a:p>
        </p:txBody>
      </p:sp>
      <p:sp>
        <p:nvSpPr>
          <p:cNvPr id="51" name="Text Placeholder 11"/>
          <p:cNvSpPr txBox="1"/>
          <p:nvPr/>
        </p:nvSpPr>
        <p:spPr>
          <a:xfrm>
            <a:off x="6787793" y="1304135"/>
            <a:ext cx="1865953" cy="55181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pPr>
              <a:lnSpc>
                <a:spcPct val="100000"/>
              </a:lnSpc>
            </a:pPr>
            <a:r>
              <a:rPr lang="zh-CN" altLang="en-US" sz="1050" dirty="0">
                <a:solidFill>
                  <a:schemeClr val="tx1">
                    <a:lumMod val="75000"/>
                    <a:lumOff val="25000"/>
                  </a:schemeClr>
                </a:solidFill>
                <a:sym typeface="Arial" panose="020B0604020202020204" pitchFamily="34" charset="0"/>
              </a:rPr>
              <a:t>输入文字，点击添加相关标题文字，修改文字内容，也可以直接复制你的内容到此。</a:t>
            </a:r>
          </a:p>
        </p:txBody>
      </p:sp>
      <p:cxnSp>
        <p:nvCxnSpPr>
          <p:cNvPr id="53" name="Elbow Connector 52"/>
          <p:cNvCxnSpPr/>
          <p:nvPr/>
        </p:nvCxnSpPr>
        <p:spPr>
          <a:xfrm rot="16200000" flipH="1">
            <a:off x="5441815" y="2593703"/>
            <a:ext cx="519499" cy="1810403"/>
          </a:xfrm>
          <a:prstGeom prst="bentConnector2">
            <a:avLst/>
          </a:prstGeom>
          <a:ln w="19050">
            <a:solidFill>
              <a:schemeClr val="bg1">
                <a:lumMod val="65000"/>
              </a:schemeClr>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sp>
        <p:nvSpPr>
          <p:cNvPr id="54" name="Text Placeholder 10"/>
          <p:cNvSpPr txBox="1"/>
          <p:nvPr/>
        </p:nvSpPr>
        <p:spPr>
          <a:xfrm>
            <a:off x="6746817" y="3537350"/>
            <a:ext cx="1203382" cy="230505"/>
          </a:xfrm>
          <a:prstGeom prst="rect">
            <a:avLst/>
          </a:prstGeom>
        </p:spPr>
        <p:txBody>
          <a:bodyPr lIns="0" tIns="0" rIns="0" bIns="0">
            <a:spAutoFit/>
          </a:bodyPr>
          <a:lstStyle>
            <a:defPPr>
              <a:defRPr lang="zh-CN"/>
            </a:defPPr>
            <a:lvl1pPr indent="0" algn="just" defTabSz="685800">
              <a:lnSpc>
                <a:spcPct val="120000"/>
              </a:lnSpc>
              <a:spcBef>
                <a:spcPts val="0"/>
              </a:spcBef>
              <a:buFont typeface="Arial" panose="020B0604020202020204" pitchFamily="34" charset="0"/>
              <a:buNone/>
              <a:defRPr sz="2000" b="1">
                <a:solidFill>
                  <a:schemeClr val="tx1">
                    <a:lumMod val="50000"/>
                    <a:lumOff val="50000"/>
                  </a:schemeClr>
                </a:solidFill>
                <a:latin typeface="Arial" panose="020B0604020202020204" pitchFamily="34" charset="0"/>
                <a:ea typeface="微软雅黑" panose="020B0503020204020204"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nSpc>
                <a:spcPct val="100000"/>
              </a:lnSpc>
            </a:pPr>
            <a:r>
              <a:rPr lang="zh-CN" altLang="en-US" sz="1500" dirty="0">
                <a:solidFill>
                  <a:schemeClr val="tx1">
                    <a:lumMod val="75000"/>
                    <a:lumOff val="25000"/>
                  </a:schemeClr>
                </a:solidFill>
                <a:sym typeface="Arial" panose="020B0604020202020204" pitchFamily="34" charset="0"/>
              </a:rPr>
              <a:t>输入文字</a:t>
            </a:r>
          </a:p>
        </p:txBody>
      </p:sp>
      <p:sp>
        <p:nvSpPr>
          <p:cNvPr id="55" name="Text Placeholder 11"/>
          <p:cNvSpPr txBox="1"/>
          <p:nvPr/>
        </p:nvSpPr>
        <p:spPr>
          <a:xfrm>
            <a:off x="6746816" y="3722402"/>
            <a:ext cx="1865953" cy="55181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pPr>
              <a:lnSpc>
                <a:spcPct val="100000"/>
              </a:lnSpc>
            </a:pPr>
            <a:r>
              <a:rPr lang="zh-CN" altLang="en-US" sz="1050" dirty="0">
                <a:solidFill>
                  <a:schemeClr val="tx1">
                    <a:lumMod val="75000"/>
                    <a:lumOff val="25000"/>
                  </a:schemeClr>
                </a:solidFill>
                <a:sym typeface="Arial" panose="020B0604020202020204" pitchFamily="34" charset="0"/>
              </a:rPr>
              <a:t>输入文字，点击添加相关标题文字，修改文字内容，也可以直接复制你的内容到此。</a:t>
            </a:r>
          </a:p>
        </p:txBody>
      </p:sp>
    </p:spTree>
  </p:cSld>
  <p:clrMapOvr>
    <a:masterClrMapping/>
  </p:clrMapOvr>
  <p:transition advTm="1872">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22" presetClass="entr" presetSubtype="2"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right)">
                                      <p:cBhvr>
                                        <p:cTn id="31" dur="50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4">
                                            <p:txEl>
                                              <p:pRg st="0" end="0"/>
                                            </p:txEl>
                                          </p:spTgt>
                                        </p:tgtEl>
                                        <p:attrNameLst>
                                          <p:attrName>style.visibility</p:attrName>
                                        </p:attrNameLst>
                                      </p:cBhvr>
                                      <p:to>
                                        <p:strVal val="visible"/>
                                      </p:to>
                                    </p:set>
                                    <p:animEffect transition="in" filter="fade">
                                      <p:cBhvr>
                                        <p:cTn id="34" dur="500"/>
                                        <p:tgtEl>
                                          <p:spTgt spid="44">
                                            <p:txEl>
                                              <p:pRg st="0" end="0"/>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5">
                                            <p:txEl>
                                              <p:pRg st="0" end="0"/>
                                            </p:txEl>
                                          </p:spTgt>
                                        </p:tgtEl>
                                        <p:attrNameLst>
                                          <p:attrName>style.visibility</p:attrName>
                                        </p:attrNameLst>
                                      </p:cBhvr>
                                      <p:to>
                                        <p:strVal val="visible"/>
                                      </p:to>
                                    </p:set>
                                    <p:animEffect transition="in" filter="wipe(down)">
                                      <p:cBhvr>
                                        <p:cTn id="37" dur="500"/>
                                        <p:tgtEl>
                                          <p:spTgt spid="45">
                                            <p:txEl>
                                              <p:pRg st="0" end="0"/>
                                            </p:txEl>
                                          </p:spTgt>
                                        </p:tgtEl>
                                      </p:cBhvr>
                                    </p:animEffect>
                                  </p:childTnLst>
                                </p:cTn>
                              </p:par>
                              <p:par>
                                <p:cTn id="38" presetID="22" presetClass="entr" presetSubtype="2"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ipe(right)">
                                      <p:cBhvr>
                                        <p:cTn id="40" dur="500"/>
                                        <p:tgtEl>
                                          <p:spTgt spid="4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animEffect transition="in" filter="fade">
                                      <p:cBhvr>
                                        <p:cTn id="43" dur="500"/>
                                        <p:tgtEl>
                                          <p:spTgt spid="47">
                                            <p:txEl>
                                              <p:pRg st="0" end="0"/>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8">
                                            <p:txEl>
                                              <p:pRg st="0" end="0"/>
                                            </p:txEl>
                                          </p:spTgt>
                                        </p:tgtEl>
                                        <p:attrNameLst>
                                          <p:attrName>style.visibility</p:attrName>
                                        </p:attrNameLst>
                                      </p:cBhvr>
                                      <p:to>
                                        <p:strVal val="visible"/>
                                      </p:to>
                                    </p:set>
                                    <p:animEffect transition="in" filter="wipe(down)">
                                      <p:cBhvr>
                                        <p:cTn id="46" dur="500"/>
                                        <p:tgtEl>
                                          <p:spTgt spid="48">
                                            <p:txEl>
                                              <p:pRg st="0" end="0"/>
                                            </p:txEl>
                                          </p:spTgt>
                                        </p:tgtEl>
                                      </p:cBhvr>
                                    </p:animEffect>
                                  </p:childTnLst>
                                </p:cTn>
                              </p:par>
                              <p:par>
                                <p:cTn id="47" presetID="22" presetClass="entr" presetSubtype="8"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wipe(left)">
                                      <p:cBhvr>
                                        <p:cTn id="49" dur="500"/>
                                        <p:tgtEl>
                                          <p:spTgt spid="5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4">
                                            <p:txEl>
                                              <p:pRg st="0" end="0"/>
                                            </p:txEl>
                                          </p:spTgt>
                                        </p:tgtEl>
                                        <p:attrNameLst>
                                          <p:attrName>style.visibility</p:attrName>
                                        </p:attrNameLst>
                                      </p:cBhvr>
                                      <p:to>
                                        <p:strVal val="visible"/>
                                      </p:to>
                                    </p:set>
                                    <p:animEffect transition="in" filter="fade">
                                      <p:cBhvr>
                                        <p:cTn id="52" dur="500"/>
                                        <p:tgtEl>
                                          <p:spTgt spid="54">
                                            <p:txEl>
                                              <p:pRg st="0" end="0"/>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5">
                                            <p:txEl>
                                              <p:pRg st="0" end="0"/>
                                            </p:txEl>
                                          </p:spTgt>
                                        </p:tgtEl>
                                        <p:attrNameLst>
                                          <p:attrName>style.visibility</p:attrName>
                                        </p:attrNameLst>
                                      </p:cBhvr>
                                      <p:to>
                                        <p:strVal val="visible"/>
                                      </p:to>
                                    </p:set>
                                    <p:animEffect transition="in" filter="wipe(down)">
                                      <p:cBhvr>
                                        <p:cTn id="55" dur="500"/>
                                        <p:tgtEl>
                                          <p:spTgt spid="55">
                                            <p:txEl>
                                              <p:pRg st="0" end="0"/>
                                            </p:txEl>
                                          </p:spTgt>
                                        </p:tgtEl>
                                      </p:cBhvr>
                                    </p:animEffect>
                                  </p:childTnLst>
                                </p:cTn>
                              </p:par>
                              <p:par>
                                <p:cTn id="56" presetID="22" presetClass="entr" presetSubtype="8" fill="hold"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ipe(left)">
                                      <p:cBhvr>
                                        <p:cTn id="58" dur="500"/>
                                        <p:tgtEl>
                                          <p:spTgt spid="4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0">
                                            <p:txEl>
                                              <p:pRg st="0" end="0"/>
                                            </p:txEl>
                                          </p:spTgt>
                                        </p:tgtEl>
                                        <p:attrNameLst>
                                          <p:attrName>style.visibility</p:attrName>
                                        </p:attrNameLst>
                                      </p:cBhvr>
                                      <p:to>
                                        <p:strVal val="visible"/>
                                      </p:to>
                                    </p:set>
                                    <p:animEffect transition="in" filter="fade">
                                      <p:cBhvr>
                                        <p:cTn id="61" dur="500"/>
                                        <p:tgtEl>
                                          <p:spTgt spid="50">
                                            <p:txEl>
                                              <p:pRg st="0" end="0"/>
                                            </p:txEl>
                                          </p:spTgt>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1">
                                            <p:txEl>
                                              <p:pRg st="0" end="0"/>
                                            </p:txEl>
                                          </p:spTgt>
                                        </p:tgtEl>
                                        <p:attrNameLst>
                                          <p:attrName>style.visibility</p:attrName>
                                        </p:attrNameLst>
                                      </p:cBhvr>
                                      <p:to>
                                        <p:strVal val="visible"/>
                                      </p:to>
                                    </p:set>
                                    <p:animEffect transition="in" filter="wipe(down)">
                                      <p:cBhvr>
                                        <p:cTn id="64"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2" grpId="0" bldLvl="0" animBg="1"/>
      <p:bldP spid="29" grpId="0" bldLvl="0" animBg="1"/>
      <p:bldP spid="35" grpId="0" bldLvl="0" animBg="1"/>
      <p:bldP spid="39" grpId="0"/>
      <p:bldP spid="40" grpId="0"/>
      <p:bldP spid="41" grpId="0"/>
      <p:bldP spid="42" grpId="0"/>
      <p:bldP spid="44" grpId="0" build="p"/>
      <p:bldP spid="45" grpId="0" build="p"/>
      <p:bldP spid="47" grpId="0" build="p"/>
      <p:bldP spid="48" grpId="0" build="p"/>
      <p:bldP spid="50" grpId="0" build="p"/>
      <p:bldP spid="51" grpId="0" build="p"/>
      <p:bldP spid="54" grpId="0" build="p"/>
      <p:bldP spid="5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8489022"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3801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100504"/>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15342" y="451"/>
            <a:ext cx="744460" cy="848849"/>
          </a:xfrm>
          <a:prstGeom prst="rect">
            <a:avLst/>
          </a:prstGeom>
        </p:spPr>
      </p:pic>
      <p:sp>
        <p:nvSpPr>
          <p:cNvPr id="15" name="TextBox 76"/>
          <p:cNvSpPr txBox="1"/>
          <p:nvPr/>
        </p:nvSpPr>
        <p:spPr>
          <a:xfrm>
            <a:off x="3838575" y="198975"/>
            <a:ext cx="1325880" cy="321945"/>
          </a:xfrm>
          <a:prstGeom prst="rect">
            <a:avLst/>
          </a:prstGeom>
          <a:noFill/>
        </p:spPr>
        <p:txBody>
          <a:bodyPr wrap="none" rtlCol="0">
            <a:spAutoFit/>
          </a:bodyPr>
          <a:lstStyle/>
          <a:p>
            <a:pPr algn="ctr"/>
            <a:r>
              <a:rPr lang="zh-CN" altLang="en-US" sz="1500" dirty="0">
                <a:solidFill>
                  <a:srgbClr val="269844"/>
                </a:solidFill>
                <a:latin typeface="方正大标宋简体" panose="02010601030101010101" charset="-122"/>
                <a:ea typeface="方正大标宋简体" panose="02010601030101010101" charset="-122"/>
                <a:cs typeface="+mn-ea"/>
                <a:sym typeface="+mn-lt"/>
              </a:rPr>
              <a:t>工作成绩展示</a:t>
            </a:r>
          </a:p>
        </p:txBody>
      </p:sp>
      <p:sp>
        <p:nvSpPr>
          <p:cNvPr id="16" name="文本框 15"/>
          <p:cNvSpPr txBox="1"/>
          <p:nvPr/>
        </p:nvSpPr>
        <p:spPr>
          <a:xfrm>
            <a:off x="3482340" y="424815"/>
            <a:ext cx="2038350" cy="256540"/>
          </a:xfrm>
          <a:prstGeom prst="rect">
            <a:avLst/>
          </a:prstGeom>
          <a:noFill/>
        </p:spPr>
        <p:txBody>
          <a:bodyPr wrap="square" rtlCol="0">
            <a:spAutoFit/>
          </a:bodyPr>
          <a:lstStyle/>
          <a:p>
            <a:pPr algn="ct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cs typeface="+mn-ea"/>
                <a:sym typeface="+mn-lt"/>
              </a:rPr>
              <a:t>Spring and autumn advertisement</a:t>
            </a:r>
          </a:p>
        </p:txBody>
      </p:sp>
      <p:sp>
        <p:nvSpPr>
          <p:cNvPr id="2" name="Freeform 8"/>
          <p:cNvSpPr/>
          <p:nvPr/>
        </p:nvSpPr>
        <p:spPr bwMode="auto">
          <a:xfrm>
            <a:off x="4160838" y="1370570"/>
            <a:ext cx="819150" cy="1044575"/>
          </a:xfrm>
          <a:custGeom>
            <a:avLst/>
            <a:gdLst>
              <a:gd name="T0" fmla="*/ 174 w 348"/>
              <a:gd name="T1" fmla="*/ 0 h 444"/>
              <a:gd name="T2" fmla="*/ 59 w 348"/>
              <a:gd name="T3" fmla="*/ 115 h 444"/>
              <a:gd name="T4" fmla="*/ 59 w 348"/>
              <a:gd name="T5" fmla="*/ 328 h 444"/>
              <a:gd name="T6" fmla="*/ 174 w 348"/>
              <a:gd name="T7" fmla="*/ 444 h 444"/>
              <a:gd name="T8" fmla="*/ 290 w 348"/>
              <a:gd name="T9" fmla="*/ 328 h 444"/>
              <a:gd name="T10" fmla="*/ 290 w 348"/>
              <a:gd name="T11" fmla="*/ 115 h 444"/>
              <a:gd name="T12" fmla="*/ 174 w 348"/>
              <a:gd name="T13" fmla="*/ 0 h 444"/>
            </a:gdLst>
            <a:ahLst/>
            <a:cxnLst>
              <a:cxn ang="0">
                <a:pos x="T0" y="T1"/>
              </a:cxn>
              <a:cxn ang="0">
                <a:pos x="T2" y="T3"/>
              </a:cxn>
              <a:cxn ang="0">
                <a:pos x="T4" y="T5"/>
              </a:cxn>
              <a:cxn ang="0">
                <a:pos x="T6" y="T7"/>
              </a:cxn>
              <a:cxn ang="0">
                <a:pos x="T8" y="T9"/>
              </a:cxn>
              <a:cxn ang="0">
                <a:pos x="T10" y="T11"/>
              </a:cxn>
              <a:cxn ang="0">
                <a:pos x="T12" y="T13"/>
              </a:cxn>
            </a:cxnLst>
            <a:rect l="0" t="0" r="r" b="b"/>
            <a:pathLst>
              <a:path w="348" h="444">
                <a:moveTo>
                  <a:pt x="174" y="0"/>
                </a:moveTo>
                <a:cubicBezTo>
                  <a:pt x="59" y="115"/>
                  <a:pt x="59" y="115"/>
                  <a:pt x="59" y="115"/>
                </a:cubicBezTo>
                <a:cubicBezTo>
                  <a:pt x="0" y="174"/>
                  <a:pt x="0" y="270"/>
                  <a:pt x="59" y="328"/>
                </a:cubicBezTo>
                <a:cubicBezTo>
                  <a:pt x="174" y="444"/>
                  <a:pt x="174" y="444"/>
                  <a:pt x="174" y="444"/>
                </a:cubicBezTo>
                <a:cubicBezTo>
                  <a:pt x="290" y="328"/>
                  <a:pt x="290" y="328"/>
                  <a:pt x="290" y="328"/>
                </a:cubicBezTo>
                <a:cubicBezTo>
                  <a:pt x="348" y="270"/>
                  <a:pt x="348" y="174"/>
                  <a:pt x="290" y="115"/>
                </a:cubicBezTo>
                <a:cubicBezTo>
                  <a:pt x="174" y="0"/>
                  <a:pt x="174" y="0"/>
                  <a:pt x="174" y="0"/>
                </a:cubicBezTo>
              </a:path>
            </a:pathLst>
          </a:custGeom>
          <a:solidFill>
            <a:schemeClr val="accent4"/>
          </a:solidFill>
          <a:ln>
            <a:noFill/>
          </a:ln>
        </p:spPr>
        <p:txBody>
          <a:bodyPr vert="horz" wrap="square" lIns="91440" tIns="45720" rIns="91440" bIns="45720" numCol="1" anchor="ctr" anchorCtr="0" compatLnSpc="1"/>
          <a:lstStyle/>
          <a:p>
            <a:pPr algn="ctr"/>
            <a:r>
              <a:rPr lang="en-US" dirty="0">
                <a:solidFill>
                  <a:schemeClr val="bg1"/>
                </a:solidFill>
              </a:rPr>
              <a:t>04</a:t>
            </a:r>
          </a:p>
        </p:txBody>
      </p:sp>
      <p:sp>
        <p:nvSpPr>
          <p:cNvPr id="3" name="Freeform 9"/>
          <p:cNvSpPr/>
          <p:nvPr/>
        </p:nvSpPr>
        <p:spPr bwMode="auto">
          <a:xfrm>
            <a:off x="5205413" y="2673907"/>
            <a:ext cx="1042988" cy="749300"/>
          </a:xfrm>
          <a:custGeom>
            <a:avLst/>
            <a:gdLst>
              <a:gd name="T0" fmla="*/ 222 w 443"/>
              <a:gd name="T1" fmla="*/ 0 h 318"/>
              <a:gd name="T2" fmla="*/ 115 w 443"/>
              <a:gd name="T3" fmla="*/ 44 h 318"/>
              <a:gd name="T4" fmla="*/ 0 w 443"/>
              <a:gd name="T5" fmla="*/ 159 h 318"/>
              <a:gd name="T6" fmla="*/ 115 w 443"/>
              <a:gd name="T7" fmla="*/ 274 h 318"/>
              <a:gd name="T8" fmla="*/ 222 w 443"/>
              <a:gd name="T9" fmla="*/ 318 h 318"/>
              <a:gd name="T10" fmla="*/ 328 w 443"/>
              <a:gd name="T11" fmla="*/ 274 h 318"/>
              <a:gd name="T12" fmla="*/ 443 w 443"/>
              <a:gd name="T13" fmla="*/ 159 h 318"/>
              <a:gd name="T14" fmla="*/ 328 w 443"/>
              <a:gd name="T15" fmla="*/ 44 h 318"/>
              <a:gd name="T16" fmla="*/ 222 w 443"/>
              <a:gd name="T17"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 h="318">
                <a:moveTo>
                  <a:pt x="222" y="0"/>
                </a:moveTo>
                <a:cubicBezTo>
                  <a:pt x="183" y="0"/>
                  <a:pt x="144" y="14"/>
                  <a:pt x="115" y="44"/>
                </a:cubicBezTo>
                <a:cubicBezTo>
                  <a:pt x="0" y="159"/>
                  <a:pt x="0" y="159"/>
                  <a:pt x="0" y="159"/>
                </a:cubicBezTo>
                <a:cubicBezTo>
                  <a:pt x="115" y="274"/>
                  <a:pt x="115" y="274"/>
                  <a:pt x="115" y="274"/>
                </a:cubicBezTo>
                <a:cubicBezTo>
                  <a:pt x="144" y="304"/>
                  <a:pt x="183" y="318"/>
                  <a:pt x="222" y="318"/>
                </a:cubicBezTo>
                <a:cubicBezTo>
                  <a:pt x="260" y="318"/>
                  <a:pt x="299" y="304"/>
                  <a:pt x="328" y="274"/>
                </a:cubicBezTo>
                <a:cubicBezTo>
                  <a:pt x="443" y="159"/>
                  <a:pt x="443" y="159"/>
                  <a:pt x="443" y="159"/>
                </a:cubicBezTo>
                <a:cubicBezTo>
                  <a:pt x="328" y="44"/>
                  <a:pt x="328" y="44"/>
                  <a:pt x="328" y="44"/>
                </a:cubicBezTo>
                <a:cubicBezTo>
                  <a:pt x="299" y="14"/>
                  <a:pt x="260" y="0"/>
                  <a:pt x="222" y="0"/>
                </a:cubicBezTo>
              </a:path>
            </a:pathLst>
          </a:custGeom>
          <a:solidFill>
            <a:schemeClr val="accent6"/>
          </a:solidFill>
          <a:ln>
            <a:noFill/>
          </a:ln>
        </p:spPr>
        <p:txBody>
          <a:bodyPr vert="horz" wrap="square" lIns="91440" tIns="45720" rIns="91440" bIns="45720" numCol="1" anchor="ctr" anchorCtr="0" compatLnSpc="1"/>
          <a:lstStyle/>
          <a:p>
            <a:pPr algn="ctr"/>
            <a:r>
              <a:rPr lang="en-US" dirty="0">
                <a:solidFill>
                  <a:schemeClr val="bg1"/>
                </a:solidFill>
              </a:rPr>
              <a:t>06</a:t>
            </a:r>
          </a:p>
        </p:txBody>
      </p:sp>
      <p:sp>
        <p:nvSpPr>
          <p:cNvPr id="4" name="Freeform 10"/>
          <p:cNvSpPr/>
          <p:nvPr/>
        </p:nvSpPr>
        <p:spPr bwMode="auto">
          <a:xfrm>
            <a:off x="2894014" y="2673907"/>
            <a:ext cx="1044575" cy="749300"/>
          </a:xfrm>
          <a:custGeom>
            <a:avLst/>
            <a:gdLst>
              <a:gd name="T0" fmla="*/ 222 w 444"/>
              <a:gd name="T1" fmla="*/ 0 h 318"/>
              <a:gd name="T2" fmla="*/ 116 w 444"/>
              <a:gd name="T3" fmla="*/ 44 h 318"/>
              <a:gd name="T4" fmla="*/ 0 w 444"/>
              <a:gd name="T5" fmla="*/ 159 h 318"/>
              <a:gd name="T6" fmla="*/ 116 w 444"/>
              <a:gd name="T7" fmla="*/ 274 h 318"/>
              <a:gd name="T8" fmla="*/ 222 w 444"/>
              <a:gd name="T9" fmla="*/ 318 h 318"/>
              <a:gd name="T10" fmla="*/ 329 w 444"/>
              <a:gd name="T11" fmla="*/ 274 h 318"/>
              <a:gd name="T12" fmla="*/ 444 w 444"/>
              <a:gd name="T13" fmla="*/ 159 h 318"/>
              <a:gd name="T14" fmla="*/ 329 w 444"/>
              <a:gd name="T15" fmla="*/ 44 h 318"/>
              <a:gd name="T16" fmla="*/ 222 w 444"/>
              <a:gd name="T17"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18">
                <a:moveTo>
                  <a:pt x="222" y="0"/>
                </a:moveTo>
                <a:cubicBezTo>
                  <a:pt x="184" y="0"/>
                  <a:pt x="145" y="14"/>
                  <a:pt x="116" y="44"/>
                </a:cubicBezTo>
                <a:cubicBezTo>
                  <a:pt x="0" y="159"/>
                  <a:pt x="0" y="159"/>
                  <a:pt x="0" y="159"/>
                </a:cubicBezTo>
                <a:cubicBezTo>
                  <a:pt x="116" y="274"/>
                  <a:pt x="116" y="274"/>
                  <a:pt x="116" y="274"/>
                </a:cubicBezTo>
                <a:cubicBezTo>
                  <a:pt x="145" y="304"/>
                  <a:pt x="184" y="318"/>
                  <a:pt x="222" y="318"/>
                </a:cubicBezTo>
                <a:cubicBezTo>
                  <a:pt x="261" y="318"/>
                  <a:pt x="299" y="304"/>
                  <a:pt x="329" y="274"/>
                </a:cubicBezTo>
                <a:cubicBezTo>
                  <a:pt x="444" y="159"/>
                  <a:pt x="444" y="159"/>
                  <a:pt x="444" y="159"/>
                </a:cubicBezTo>
                <a:cubicBezTo>
                  <a:pt x="329" y="44"/>
                  <a:pt x="329" y="44"/>
                  <a:pt x="329" y="44"/>
                </a:cubicBezTo>
                <a:cubicBezTo>
                  <a:pt x="299" y="14"/>
                  <a:pt x="261" y="0"/>
                  <a:pt x="222" y="0"/>
                </a:cubicBezTo>
              </a:path>
            </a:pathLst>
          </a:custGeom>
          <a:solidFill>
            <a:schemeClr val="accent2"/>
          </a:solidFill>
          <a:ln>
            <a:noFill/>
          </a:ln>
        </p:spPr>
        <p:txBody>
          <a:bodyPr vert="horz" wrap="square" lIns="91440" tIns="45720" rIns="91440" bIns="45720" numCol="1" anchor="ctr" anchorCtr="0" compatLnSpc="1"/>
          <a:lstStyle/>
          <a:p>
            <a:pPr algn="ctr"/>
            <a:r>
              <a:rPr lang="en-US" dirty="0">
                <a:solidFill>
                  <a:schemeClr val="bg1"/>
                </a:solidFill>
              </a:rPr>
              <a:t>02</a:t>
            </a:r>
          </a:p>
        </p:txBody>
      </p:sp>
      <p:sp>
        <p:nvSpPr>
          <p:cNvPr id="5" name="Freeform 11"/>
          <p:cNvSpPr/>
          <p:nvPr/>
        </p:nvSpPr>
        <p:spPr bwMode="auto">
          <a:xfrm>
            <a:off x="3387725" y="1859519"/>
            <a:ext cx="742950" cy="735013"/>
          </a:xfrm>
          <a:custGeom>
            <a:avLst/>
            <a:gdLst>
              <a:gd name="T0" fmla="*/ 162 w 316"/>
              <a:gd name="T1" fmla="*/ 0 h 312"/>
              <a:gd name="T2" fmla="*/ 0 w 316"/>
              <a:gd name="T3" fmla="*/ 0 h 312"/>
              <a:gd name="T4" fmla="*/ 0 w 316"/>
              <a:gd name="T5" fmla="*/ 164 h 312"/>
              <a:gd name="T6" fmla="*/ 150 w 316"/>
              <a:gd name="T7" fmla="*/ 312 h 312"/>
              <a:gd name="T8" fmla="*/ 316 w 316"/>
              <a:gd name="T9" fmla="*/ 312 h 312"/>
              <a:gd name="T10" fmla="*/ 316 w 316"/>
              <a:gd name="T11" fmla="*/ 152 h 312"/>
              <a:gd name="T12" fmla="*/ 162 w 316"/>
              <a:gd name="T13" fmla="*/ 0 h 312"/>
            </a:gdLst>
            <a:ahLst/>
            <a:cxnLst>
              <a:cxn ang="0">
                <a:pos x="T0" y="T1"/>
              </a:cxn>
              <a:cxn ang="0">
                <a:pos x="T2" y="T3"/>
              </a:cxn>
              <a:cxn ang="0">
                <a:pos x="T4" y="T5"/>
              </a:cxn>
              <a:cxn ang="0">
                <a:pos x="T6" y="T7"/>
              </a:cxn>
              <a:cxn ang="0">
                <a:pos x="T8" y="T9"/>
              </a:cxn>
              <a:cxn ang="0">
                <a:pos x="T10" y="T11"/>
              </a:cxn>
              <a:cxn ang="0">
                <a:pos x="T12" y="T13"/>
              </a:cxn>
            </a:cxnLst>
            <a:rect l="0" t="0" r="r" b="b"/>
            <a:pathLst>
              <a:path w="316" h="312">
                <a:moveTo>
                  <a:pt x="162" y="0"/>
                </a:moveTo>
                <a:cubicBezTo>
                  <a:pt x="0" y="0"/>
                  <a:pt x="0" y="0"/>
                  <a:pt x="0" y="0"/>
                </a:cubicBezTo>
                <a:cubicBezTo>
                  <a:pt x="0" y="164"/>
                  <a:pt x="0" y="164"/>
                  <a:pt x="0" y="164"/>
                </a:cubicBezTo>
                <a:cubicBezTo>
                  <a:pt x="0" y="247"/>
                  <a:pt x="67" y="312"/>
                  <a:pt x="150" y="312"/>
                </a:cubicBezTo>
                <a:cubicBezTo>
                  <a:pt x="316" y="312"/>
                  <a:pt x="316" y="312"/>
                  <a:pt x="316" y="312"/>
                </a:cubicBezTo>
                <a:cubicBezTo>
                  <a:pt x="316" y="152"/>
                  <a:pt x="316" y="152"/>
                  <a:pt x="316" y="152"/>
                </a:cubicBezTo>
                <a:cubicBezTo>
                  <a:pt x="316" y="68"/>
                  <a:pt x="245" y="0"/>
                  <a:pt x="162" y="0"/>
                </a:cubicBezTo>
              </a:path>
            </a:pathLst>
          </a:custGeom>
          <a:solidFill>
            <a:schemeClr val="accent3"/>
          </a:solidFill>
          <a:ln>
            <a:noFill/>
          </a:ln>
        </p:spPr>
        <p:txBody>
          <a:bodyPr vert="horz" wrap="square" lIns="91440" tIns="45720" rIns="91440" bIns="45720" numCol="1" anchor="ctr" anchorCtr="0" compatLnSpc="1"/>
          <a:lstStyle/>
          <a:p>
            <a:pPr algn="ctr"/>
            <a:r>
              <a:rPr lang="en-US" dirty="0">
                <a:solidFill>
                  <a:schemeClr val="bg1"/>
                </a:solidFill>
              </a:rPr>
              <a:t>03</a:t>
            </a:r>
          </a:p>
        </p:txBody>
      </p:sp>
      <p:sp>
        <p:nvSpPr>
          <p:cNvPr id="6" name="Freeform 12"/>
          <p:cNvSpPr/>
          <p:nvPr/>
        </p:nvSpPr>
        <p:spPr bwMode="auto">
          <a:xfrm>
            <a:off x="5014914" y="3497819"/>
            <a:ext cx="735013" cy="733425"/>
          </a:xfrm>
          <a:custGeom>
            <a:avLst/>
            <a:gdLst>
              <a:gd name="T0" fmla="*/ 165 w 312"/>
              <a:gd name="T1" fmla="*/ 0 h 312"/>
              <a:gd name="T2" fmla="*/ 0 w 312"/>
              <a:gd name="T3" fmla="*/ 0 h 312"/>
              <a:gd name="T4" fmla="*/ 0 w 312"/>
              <a:gd name="T5" fmla="*/ 162 h 312"/>
              <a:gd name="T6" fmla="*/ 153 w 312"/>
              <a:gd name="T7" fmla="*/ 312 h 312"/>
              <a:gd name="T8" fmla="*/ 312 w 312"/>
              <a:gd name="T9" fmla="*/ 312 h 312"/>
              <a:gd name="T10" fmla="*/ 312 w 312"/>
              <a:gd name="T11" fmla="*/ 150 h 312"/>
              <a:gd name="T12" fmla="*/ 165 w 312"/>
              <a:gd name="T13" fmla="*/ 0 h 312"/>
            </a:gdLst>
            <a:ahLst/>
            <a:cxnLst>
              <a:cxn ang="0">
                <a:pos x="T0" y="T1"/>
              </a:cxn>
              <a:cxn ang="0">
                <a:pos x="T2" y="T3"/>
              </a:cxn>
              <a:cxn ang="0">
                <a:pos x="T4" y="T5"/>
              </a:cxn>
              <a:cxn ang="0">
                <a:pos x="T6" y="T7"/>
              </a:cxn>
              <a:cxn ang="0">
                <a:pos x="T8" y="T9"/>
              </a:cxn>
              <a:cxn ang="0">
                <a:pos x="T10" y="T11"/>
              </a:cxn>
              <a:cxn ang="0">
                <a:pos x="T12" y="T13"/>
              </a:cxn>
            </a:cxnLst>
            <a:rect l="0" t="0" r="r" b="b"/>
            <a:pathLst>
              <a:path w="312" h="312">
                <a:moveTo>
                  <a:pt x="165" y="0"/>
                </a:moveTo>
                <a:cubicBezTo>
                  <a:pt x="0" y="0"/>
                  <a:pt x="0" y="0"/>
                  <a:pt x="0" y="0"/>
                </a:cubicBezTo>
                <a:cubicBezTo>
                  <a:pt x="0" y="162"/>
                  <a:pt x="0" y="162"/>
                  <a:pt x="0" y="162"/>
                </a:cubicBezTo>
                <a:cubicBezTo>
                  <a:pt x="0" y="246"/>
                  <a:pt x="69" y="312"/>
                  <a:pt x="153" y="312"/>
                </a:cubicBezTo>
                <a:cubicBezTo>
                  <a:pt x="312" y="312"/>
                  <a:pt x="312" y="312"/>
                  <a:pt x="312" y="312"/>
                </a:cubicBezTo>
                <a:cubicBezTo>
                  <a:pt x="312" y="150"/>
                  <a:pt x="312" y="150"/>
                  <a:pt x="312" y="150"/>
                </a:cubicBezTo>
                <a:cubicBezTo>
                  <a:pt x="312" y="67"/>
                  <a:pt x="248" y="0"/>
                  <a:pt x="165" y="0"/>
                </a:cubicBezTo>
              </a:path>
            </a:pathLst>
          </a:custGeom>
          <a:solidFill>
            <a:schemeClr val="accent1"/>
          </a:solidFill>
          <a:ln>
            <a:noFill/>
          </a:ln>
        </p:spPr>
        <p:txBody>
          <a:bodyPr vert="horz" wrap="square" lIns="91440" tIns="45720" rIns="91440" bIns="45720" numCol="1" anchor="ctr" anchorCtr="0" compatLnSpc="1"/>
          <a:lstStyle/>
          <a:p>
            <a:pPr algn="ctr"/>
            <a:r>
              <a:rPr lang="en-US" dirty="0">
                <a:solidFill>
                  <a:schemeClr val="bg1"/>
                </a:solidFill>
              </a:rPr>
              <a:t>07</a:t>
            </a:r>
          </a:p>
        </p:txBody>
      </p:sp>
      <p:sp>
        <p:nvSpPr>
          <p:cNvPr id="7" name="Freeform 13"/>
          <p:cNvSpPr/>
          <p:nvPr/>
        </p:nvSpPr>
        <p:spPr bwMode="auto">
          <a:xfrm>
            <a:off x="5014914" y="1859519"/>
            <a:ext cx="735013" cy="735013"/>
          </a:xfrm>
          <a:custGeom>
            <a:avLst/>
            <a:gdLst>
              <a:gd name="T0" fmla="*/ 312 w 312"/>
              <a:gd name="T1" fmla="*/ 0 h 312"/>
              <a:gd name="T2" fmla="*/ 153 w 312"/>
              <a:gd name="T3" fmla="*/ 0 h 312"/>
              <a:gd name="T4" fmla="*/ 0 w 312"/>
              <a:gd name="T5" fmla="*/ 152 h 312"/>
              <a:gd name="T6" fmla="*/ 0 w 312"/>
              <a:gd name="T7" fmla="*/ 312 h 312"/>
              <a:gd name="T8" fmla="*/ 165 w 312"/>
              <a:gd name="T9" fmla="*/ 312 h 312"/>
              <a:gd name="T10" fmla="*/ 312 w 312"/>
              <a:gd name="T11" fmla="*/ 164 h 312"/>
              <a:gd name="T12" fmla="*/ 312 w 312"/>
              <a:gd name="T13" fmla="*/ 0 h 312"/>
            </a:gdLst>
            <a:ahLst/>
            <a:cxnLst>
              <a:cxn ang="0">
                <a:pos x="T0" y="T1"/>
              </a:cxn>
              <a:cxn ang="0">
                <a:pos x="T2" y="T3"/>
              </a:cxn>
              <a:cxn ang="0">
                <a:pos x="T4" y="T5"/>
              </a:cxn>
              <a:cxn ang="0">
                <a:pos x="T6" y="T7"/>
              </a:cxn>
              <a:cxn ang="0">
                <a:pos x="T8" y="T9"/>
              </a:cxn>
              <a:cxn ang="0">
                <a:pos x="T10" y="T11"/>
              </a:cxn>
              <a:cxn ang="0">
                <a:pos x="T12" y="T13"/>
              </a:cxn>
            </a:cxnLst>
            <a:rect l="0" t="0" r="r" b="b"/>
            <a:pathLst>
              <a:path w="312" h="312">
                <a:moveTo>
                  <a:pt x="312" y="0"/>
                </a:moveTo>
                <a:cubicBezTo>
                  <a:pt x="153" y="0"/>
                  <a:pt x="153" y="0"/>
                  <a:pt x="153" y="0"/>
                </a:cubicBezTo>
                <a:cubicBezTo>
                  <a:pt x="69" y="0"/>
                  <a:pt x="0" y="68"/>
                  <a:pt x="0" y="152"/>
                </a:cubicBezTo>
                <a:cubicBezTo>
                  <a:pt x="0" y="312"/>
                  <a:pt x="0" y="312"/>
                  <a:pt x="0" y="312"/>
                </a:cubicBezTo>
                <a:cubicBezTo>
                  <a:pt x="165" y="312"/>
                  <a:pt x="165" y="312"/>
                  <a:pt x="165" y="312"/>
                </a:cubicBezTo>
                <a:cubicBezTo>
                  <a:pt x="248" y="312"/>
                  <a:pt x="312" y="247"/>
                  <a:pt x="312" y="164"/>
                </a:cubicBezTo>
                <a:cubicBezTo>
                  <a:pt x="312" y="0"/>
                  <a:pt x="312" y="0"/>
                  <a:pt x="312" y="0"/>
                </a:cubicBezTo>
              </a:path>
            </a:pathLst>
          </a:custGeom>
          <a:solidFill>
            <a:schemeClr val="accent5"/>
          </a:solidFill>
          <a:ln>
            <a:noFill/>
          </a:ln>
        </p:spPr>
        <p:txBody>
          <a:bodyPr vert="horz" wrap="square" lIns="91440" tIns="45720" rIns="91440" bIns="45720" numCol="1" anchor="ctr" anchorCtr="0" compatLnSpc="1"/>
          <a:lstStyle/>
          <a:p>
            <a:pPr algn="ctr"/>
            <a:r>
              <a:rPr lang="en-US" dirty="0">
                <a:solidFill>
                  <a:schemeClr val="bg1"/>
                </a:solidFill>
              </a:rPr>
              <a:t>05</a:t>
            </a:r>
          </a:p>
        </p:txBody>
      </p:sp>
      <p:sp>
        <p:nvSpPr>
          <p:cNvPr id="8" name="Freeform 14"/>
          <p:cNvSpPr/>
          <p:nvPr/>
        </p:nvSpPr>
        <p:spPr bwMode="auto">
          <a:xfrm>
            <a:off x="3387725" y="3497819"/>
            <a:ext cx="742950" cy="733425"/>
          </a:xfrm>
          <a:custGeom>
            <a:avLst/>
            <a:gdLst>
              <a:gd name="T0" fmla="*/ 316 w 316"/>
              <a:gd name="T1" fmla="*/ 0 h 312"/>
              <a:gd name="T2" fmla="*/ 150 w 316"/>
              <a:gd name="T3" fmla="*/ 0 h 312"/>
              <a:gd name="T4" fmla="*/ 0 w 316"/>
              <a:gd name="T5" fmla="*/ 150 h 312"/>
              <a:gd name="T6" fmla="*/ 0 w 316"/>
              <a:gd name="T7" fmla="*/ 312 h 312"/>
              <a:gd name="T8" fmla="*/ 162 w 316"/>
              <a:gd name="T9" fmla="*/ 312 h 312"/>
              <a:gd name="T10" fmla="*/ 316 w 316"/>
              <a:gd name="T11" fmla="*/ 162 h 312"/>
              <a:gd name="T12" fmla="*/ 316 w 316"/>
              <a:gd name="T13" fmla="*/ 0 h 312"/>
            </a:gdLst>
            <a:ahLst/>
            <a:cxnLst>
              <a:cxn ang="0">
                <a:pos x="T0" y="T1"/>
              </a:cxn>
              <a:cxn ang="0">
                <a:pos x="T2" y="T3"/>
              </a:cxn>
              <a:cxn ang="0">
                <a:pos x="T4" y="T5"/>
              </a:cxn>
              <a:cxn ang="0">
                <a:pos x="T6" y="T7"/>
              </a:cxn>
              <a:cxn ang="0">
                <a:pos x="T8" y="T9"/>
              </a:cxn>
              <a:cxn ang="0">
                <a:pos x="T10" y="T11"/>
              </a:cxn>
              <a:cxn ang="0">
                <a:pos x="T12" y="T13"/>
              </a:cxn>
            </a:cxnLst>
            <a:rect l="0" t="0" r="r" b="b"/>
            <a:pathLst>
              <a:path w="316" h="312">
                <a:moveTo>
                  <a:pt x="316" y="0"/>
                </a:moveTo>
                <a:cubicBezTo>
                  <a:pt x="150" y="0"/>
                  <a:pt x="150" y="0"/>
                  <a:pt x="150" y="0"/>
                </a:cubicBezTo>
                <a:cubicBezTo>
                  <a:pt x="67" y="0"/>
                  <a:pt x="0" y="67"/>
                  <a:pt x="0" y="150"/>
                </a:cubicBezTo>
                <a:cubicBezTo>
                  <a:pt x="0" y="312"/>
                  <a:pt x="0" y="312"/>
                  <a:pt x="0" y="312"/>
                </a:cubicBezTo>
                <a:cubicBezTo>
                  <a:pt x="162" y="312"/>
                  <a:pt x="162" y="312"/>
                  <a:pt x="162" y="312"/>
                </a:cubicBezTo>
                <a:cubicBezTo>
                  <a:pt x="245" y="312"/>
                  <a:pt x="316" y="246"/>
                  <a:pt x="316" y="162"/>
                </a:cubicBezTo>
                <a:cubicBezTo>
                  <a:pt x="316" y="0"/>
                  <a:pt x="316" y="0"/>
                  <a:pt x="316" y="0"/>
                </a:cubicBezTo>
              </a:path>
            </a:pathLst>
          </a:custGeom>
          <a:solidFill>
            <a:schemeClr val="accent1"/>
          </a:solidFill>
          <a:ln>
            <a:noFill/>
          </a:ln>
        </p:spPr>
        <p:txBody>
          <a:bodyPr vert="horz" wrap="square" lIns="91440" tIns="45720" rIns="91440" bIns="45720" numCol="1" anchor="ctr" anchorCtr="0" compatLnSpc="1"/>
          <a:lstStyle/>
          <a:p>
            <a:pPr algn="ctr"/>
            <a:r>
              <a:rPr lang="en-US" dirty="0">
                <a:solidFill>
                  <a:schemeClr val="bg1"/>
                </a:solidFill>
              </a:rPr>
              <a:t>01</a:t>
            </a:r>
          </a:p>
        </p:txBody>
      </p:sp>
      <p:grpSp>
        <p:nvGrpSpPr>
          <p:cNvPr id="9" name="مجموعة 24"/>
          <p:cNvGrpSpPr/>
          <p:nvPr/>
        </p:nvGrpSpPr>
        <p:grpSpPr>
          <a:xfrm>
            <a:off x="4003676" y="2481819"/>
            <a:ext cx="1136650" cy="1641476"/>
            <a:chOff x="4003675" y="2559050"/>
            <a:chExt cx="1136650" cy="1641476"/>
          </a:xfrm>
          <a:solidFill>
            <a:schemeClr val="bg1">
              <a:lumMod val="75000"/>
            </a:schemeClr>
          </a:solidFill>
        </p:grpSpPr>
        <p:sp>
          <p:nvSpPr>
            <p:cNvPr id="12" name="Freeform 15"/>
            <p:cNvSpPr/>
            <p:nvPr/>
          </p:nvSpPr>
          <p:spPr bwMode="auto">
            <a:xfrm>
              <a:off x="4402138" y="3941763"/>
              <a:ext cx="339725" cy="58738"/>
            </a:xfrm>
            <a:custGeom>
              <a:avLst/>
              <a:gdLst>
                <a:gd name="T0" fmla="*/ 145 w 145"/>
                <a:gd name="T1" fmla="*/ 12 h 25"/>
                <a:gd name="T2" fmla="*/ 129 w 145"/>
                <a:gd name="T3" fmla="*/ 25 h 25"/>
                <a:gd name="T4" fmla="*/ 16 w 145"/>
                <a:gd name="T5" fmla="*/ 25 h 25"/>
                <a:gd name="T6" fmla="*/ 0 w 145"/>
                <a:gd name="T7" fmla="*/ 12 h 25"/>
                <a:gd name="T8" fmla="*/ 16 w 145"/>
                <a:gd name="T9" fmla="*/ 0 h 25"/>
                <a:gd name="T10" fmla="*/ 129 w 145"/>
                <a:gd name="T11" fmla="*/ 0 h 25"/>
                <a:gd name="T12" fmla="*/ 145 w 145"/>
                <a:gd name="T13" fmla="*/ 12 h 25"/>
              </a:gdLst>
              <a:ahLst/>
              <a:cxnLst>
                <a:cxn ang="0">
                  <a:pos x="T0" y="T1"/>
                </a:cxn>
                <a:cxn ang="0">
                  <a:pos x="T2" y="T3"/>
                </a:cxn>
                <a:cxn ang="0">
                  <a:pos x="T4" y="T5"/>
                </a:cxn>
                <a:cxn ang="0">
                  <a:pos x="T6" y="T7"/>
                </a:cxn>
                <a:cxn ang="0">
                  <a:pos x="T8" y="T9"/>
                </a:cxn>
                <a:cxn ang="0">
                  <a:pos x="T10" y="T11"/>
                </a:cxn>
                <a:cxn ang="0">
                  <a:pos x="T12" y="T13"/>
                </a:cxn>
              </a:cxnLst>
              <a:rect l="0" t="0" r="r" b="b"/>
              <a:pathLst>
                <a:path w="145" h="25">
                  <a:moveTo>
                    <a:pt x="145" y="12"/>
                  </a:moveTo>
                  <a:cubicBezTo>
                    <a:pt x="145" y="19"/>
                    <a:pt x="138" y="25"/>
                    <a:pt x="129" y="25"/>
                  </a:cubicBezTo>
                  <a:cubicBezTo>
                    <a:pt x="16" y="25"/>
                    <a:pt x="16" y="25"/>
                    <a:pt x="16" y="25"/>
                  </a:cubicBezTo>
                  <a:cubicBezTo>
                    <a:pt x="7" y="25"/>
                    <a:pt x="0" y="19"/>
                    <a:pt x="0" y="12"/>
                  </a:cubicBezTo>
                  <a:cubicBezTo>
                    <a:pt x="0" y="6"/>
                    <a:pt x="7" y="0"/>
                    <a:pt x="16" y="0"/>
                  </a:cubicBezTo>
                  <a:cubicBezTo>
                    <a:pt x="129" y="0"/>
                    <a:pt x="129" y="0"/>
                    <a:pt x="129" y="0"/>
                  </a:cubicBezTo>
                  <a:cubicBezTo>
                    <a:pt x="138" y="0"/>
                    <a:pt x="145" y="6"/>
                    <a:pt x="14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 name="Freeform 16"/>
            <p:cNvSpPr/>
            <p:nvPr/>
          </p:nvSpPr>
          <p:spPr bwMode="auto">
            <a:xfrm>
              <a:off x="4402138" y="4008438"/>
              <a:ext cx="339725" cy="58738"/>
            </a:xfrm>
            <a:custGeom>
              <a:avLst/>
              <a:gdLst>
                <a:gd name="T0" fmla="*/ 145 w 145"/>
                <a:gd name="T1" fmla="*/ 13 h 25"/>
                <a:gd name="T2" fmla="*/ 129 w 145"/>
                <a:gd name="T3" fmla="*/ 25 h 25"/>
                <a:gd name="T4" fmla="*/ 16 w 145"/>
                <a:gd name="T5" fmla="*/ 25 h 25"/>
                <a:gd name="T6" fmla="*/ 0 w 145"/>
                <a:gd name="T7" fmla="*/ 13 h 25"/>
                <a:gd name="T8" fmla="*/ 16 w 145"/>
                <a:gd name="T9" fmla="*/ 0 h 25"/>
                <a:gd name="T10" fmla="*/ 129 w 145"/>
                <a:gd name="T11" fmla="*/ 0 h 25"/>
                <a:gd name="T12" fmla="*/ 145 w 145"/>
                <a:gd name="T13" fmla="*/ 13 h 25"/>
              </a:gdLst>
              <a:ahLst/>
              <a:cxnLst>
                <a:cxn ang="0">
                  <a:pos x="T0" y="T1"/>
                </a:cxn>
                <a:cxn ang="0">
                  <a:pos x="T2" y="T3"/>
                </a:cxn>
                <a:cxn ang="0">
                  <a:pos x="T4" y="T5"/>
                </a:cxn>
                <a:cxn ang="0">
                  <a:pos x="T6" y="T7"/>
                </a:cxn>
                <a:cxn ang="0">
                  <a:pos x="T8" y="T9"/>
                </a:cxn>
                <a:cxn ang="0">
                  <a:pos x="T10" y="T11"/>
                </a:cxn>
                <a:cxn ang="0">
                  <a:pos x="T12" y="T13"/>
                </a:cxn>
              </a:cxnLst>
              <a:rect l="0" t="0" r="r" b="b"/>
              <a:pathLst>
                <a:path w="145" h="25">
                  <a:moveTo>
                    <a:pt x="145" y="13"/>
                  </a:moveTo>
                  <a:cubicBezTo>
                    <a:pt x="145" y="20"/>
                    <a:pt x="138" y="25"/>
                    <a:pt x="129" y="25"/>
                  </a:cubicBezTo>
                  <a:cubicBezTo>
                    <a:pt x="16" y="25"/>
                    <a:pt x="16" y="25"/>
                    <a:pt x="16" y="25"/>
                  </a:cubicBezTo>
                  <a:cubicBezTo>
                    <a:pt x="7" y="25"/>
                    <a:pt x="0" y="20"/>
                    <a:pt x="0" y="13"/>
                  </a:cubicBezTo>
                  <a:cubicBezTo>
                    <a:pt x="0" y="6"/>
                    <a:pt x="7" y="0"/>
                    <a:pt x="16" y="0"/>
                  </a:cubicBezTo>
                  <a:cubicBezTo>
                    <a:pt x="129" y="0"/>
                    <a:pt x="129" y="0"/>
                    <a:pt x="129" y="0"/>
                  </a:cubicBezTo>
                  <a:cubicBezTo>
                    <a:pt x="138" y="0"/>
                    <a:pt x="145" y="6"/>
                    <a:pt x="145"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8" name="Freeform 17"/>
            <p:cNvSpPr/>
            <p:nvPr/>
          </p:nvSpPr>
          <p:spPr bwMode="auto">
            <a:xfrm>
              <a:off x="4402138" y="4076700"/>
              <a:ext cx="339725" cy="58738"/>
            </a:xfrm>
            <a:custGeom>
              <a:avLst/>
              <a:gdLst>
                <a:gd name="T0" fmla="*/ 145 w 145"/>
                <a:gd name="T1" fmla="*/ 12 h 25"/>
                <a:gd name="T2" fmla="*/ 129 w 145"/>
                <a:gd name="T3" fmla="*/ 25 h 25"/>
                <a:gd name="T4" fmla="*/ 16 w 145"/>
                <a:gd name="T5" fmla="*/ 25 h 25"/>
                <a:gd name="T6" fmla="*/ 0 w 145"/>
                <a:gd name="T7" fmla="*/ 12 h 25"/>
                <a:gd name="T8" fmla="*/ 16 w 145"/>
                <a:gd name="T9" fmla="*/ 0 h 25"/>
                <a:gd name="T10" fmla="*/ 129 w 145"/>
                <a:gd name="T11" fmla="*/ 0 h 25"/>
                <a:gd name="T12" fmla="*/ 145 w 145"/>
                <a:gd name="T13" fmla="*/ 12 h 25"/>
              </a:gdLst>
              <a:ahLst/>
              <a:cxnLst>
                <a:cxn ang="0">
                  <a:pos x="T0" y="T1"/>
                </a:cxn>
                <a:cxn ang="0">
                  <a:pos x="T2" y="T3"/>
                </a:cxn>
                <a:cxn ang="0">
                  <a:pos x="T4" y="T5"/>
                </a:cxn>
                <a:cxn ang="0">
                  <a:pos x="T6" y="T7"/>
                </a:cxn>
                <a:cxn ang="0">
                  <a:pos x="T8" y="T9"/>
                </a:cxn>
                <a:cxn ang="0">
                  <a:pos x="T10" y="T11"/>
                </a:cxn>
                <a:cxn ang="0">
                  <a:pos x="T12" y="T13"/>
                </a:cxn>
              </a:cxnLst>
              <a:rect l="0" t="0" r="r" b="b"/>
              <a:pathLst>
                <a:path w="145" h="25">
                  <a:moveTo>
                    <a:pt x="145" y="12"/>
                  </a:moveTo>
                  <a:cubicBezTo>
                    <a:pt x="145" y="19"/>
                    <a:pt x="138" y="25"/>
                    <a:pt x="129" y="25"/>
                  </a:cubicBezTo>
                  <a:cubicBezTo>
                    <a:pt x="16" y="25"/>
                    <a:pt x="16" y="25"/>
                    <a:pt x="16" y="25"/>
                  </a:cubicBezTo>
                  <a:cubicBezTo>
                    <a:pt x="7" y="25"/>
                    <a:pt x="0" y="19"/>
                    <a:pt x="0" y="12"/>
                  </a:cubicBezTo>
                  <a:cubicBezTo>
                    <a:pt x="0" y="5"/>
                    <a:pt x="7" y="0"/>
                    <a:pt x="16" y="0"/>
                  </a:cubicBezTo>
                  <a:cubicBezTo>
                    <a:pt x="129" y="0"/>
                    <a:pt x="129" y="0"/>
                    <a:pt x="129" y="0"/>
                  </a:cubicBezTo>
                  <a:cubicBezTo>
                    <a:pt x="138" y="0"/>
                    <a:pt x="145" y="5"/>
                    <a:pt x="14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9" name="Freeform 18"/>
            <p:cNvSpPr/>
            <p:nvPr/>
          </p:nvSpPr>
          <p:spPr bwMode="auto">
            <a:xfrm>
              <a:off x="4475163" y="4141788"/>
              <a:ext cx="192088" cy="58738"/>
            </a:xfrm>
            <a:custGeom>
              <a:avLst/>
              <a:gdLst>
                <a:gd name="T0" fmla="*/ 82 w 82"/>
                <a:gd name="T1" fmla="*/ 0 h 25"/>
                <a:gd name="T2" fmla="*/ 41 w 82"/>
                <a:gd name="T3" fmla="*/ 25 h 25"/>
                <a:gd name="T4" fmla="*/ 0 w 82"/>
                <a:gd name="T5" fmla="*/ 0 h 25"/>
                <a:gd name="T6" fmla="*/ 82 w 82"/>
                <a:gd name="T7" fmla="*/ 0 h 25"/>
              </a:gdLst>
              <a:ahLst/>
              <a:cxnLst>
                <a:cxn ang="0">
                  <a:pos x="T0" y="T1"/>
                </a:cxn>
                <a:cxn ang="0">
                  <a:pos x="T2" y="T3"/>
                </a:cxn>
                <a:cxn ang="0">
                  <a:pos x="T4" y="T5"/>
                </a:cxn>
                <a:cxn ang="0">
                  <a:pos x="T6" y="T7"/>
                </a:cxn>
              </a:cxnLst>
              <a:rect l="0" t="0" r="r" b="b"/>
              <a:pathLst>
                <a:path w="82" h="25">
                  <a:moveTo>
                    <a:pt x="82" y="0"/>
                  </a:moveTo>
                  <a:cubicBezTo>
                    <a:pt x="82" y="14"/>
                    <a:pt x="64" y="25"/>
                    <a:pt x="41" y="25"/>
                  </a:cubicBezTo>
                  <a:cubicBezTo>
                    <a:pt x="18" y="25"/>
                    <a:pt x="0" y="14"/>
                    <a:pt x="0" y="0"/>
                  </a:cubicBezTo>
                  <a:lnTo>
                    <a:pt x="8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 name="Freeform 19"/>
            <p:cNvSpPr>
              <a:spLocks noEditPoints="1"/>
            </p:cNvSpPr>
            <p:nvPr/>
          </p:nvSpPr>
          <p:spPr bwMode="auto">
            <a:xfrm>
              <a:off x="4003675" y="2559050"/>
              <a:ext cx="1136650" cy="1363663"/>
            </a:xfrm>
            <a:custGeom>
              <a:avLst/>
              <a:gdLst>
                <a:gd name="T0" fmla="*/ 241 w 483"/>
                <a:gd name="T1" fmla="*/ 0 h 580"/>
                <a:gd name="T2" fmla="*/ 0 w 483"/>
                <a:gd name="T3" fmla="*/ 241 h 580"/>
                <a:gd name="T4" fmla="*/ 62 w 483"/>
                <a:gd name="T5" fmla="*/ 402 h 580"/>
                <a:gd name="T6" fmla="*/ 62 w 483"/>
                <a:gd name="T7" fmla="*/ 402 h 580"/>
                <a:gd name="T8" fmla="*/ 63 w 483"/>
                <a:gd name="T9" fmla="*/ 403 h 580"/>
                <a:gd name="T10" fmla="*/ 73 w 483"/>
                <a:gd name="T11" fmla="*/ 414 h 580"/>
                <a:gd name="T12" fmla="*/ 129 w 483"/>
                <a:gd name="T13" fmla="*/ 483 h 580"/>
                <a:gd name="T14" fmla="*/ 199 w 483"/>
                <a:gd name="T15" fmla="*/ 580 h 580"/>
                <a:gd name="T16" fmla="*/ 235 w 483"/>
                <a:gd name="T17" fmla="*/ 580 h 580"/>
                <a:gd name="T18" fmla="*/ 247 w 483"/>
                <a:gd name="T19" fmla="*/ 580 h 580"/>
                <a:gd name="T20" fmla="*/ 284 w 483"/>
                <a:gd name="T21" fmla="*/ 580 h 580"/>
                <a:gd name="T22" fmla="*/ 353 w 483"/>
                <a:gd name="T23" fmla="*/ 483 h 580"/>
                <a:gd name="T24" fmla="*/ 407 w 483"/>
                <a:gd name="T25" fmla="*/ 416 h 580"/>
                <a:gd name="T26" fmla="*/ 483 w 483"/>
                <a:gd name="T27" fmla="*/ 241 h 580"/>
                <a:gd name="T28" fmla="*/ 241 w 483"/>
                <a:gd name="T29" fmla="*/ 0 h 580"/>
                <a:gd name="T30" fmla="*/ 331 w 483"/>
                <a:gd name="T31" fmla="*/ 349 h 580"/>
                <a:gd name="T32" fmla="*/ 302 w 483"/>
                <a:gd name="T33" fmla="*/ 388 h 580"/>
                <a:gd name="T34" fmla="*/ 264 w 483"/>
                <a:gd name="T35" fmla="*/ 443 h 580"/>
                <a:gd name="T36" fmla="*/ 245 w 483"/>
                <a:gd name="T37" fmla="*/ 443 h 580"/>
                <a:gd name="T38" fmla="*/ 238 w 483"/>
                <a:gd name="T39" fmla="*/ 443 h 580"/>
                <a:gd name="T40" fmla="*/ 218 w 483"/>
                <a:gd name="T41" fmla="*/ 443 h 580"/>
                <a:gd name="T42" fmla="*/ 181 w 483"/>
                <a:gd name="T43" fmla="*/ 388 h 580"/>
                <a:gd name="T44" fmla="*/ 150 w 483"/>
                <a:gd name="T45" fmla="*/ 348 h 580"/>
                <a:gd name="T46" fmla="*/ 145 w 483"/>
                <a:gd name="T47" fmla="*/ 341 h 580"/>
                <a:gd name="T48" fmla="*/ 144 w 483"/>
                <a:gd name="T49" fmla="*/ 341 h 580"/>
                <a:gd name="T50" fmla="*/ 144 w 483"/>
                <a:gd name="T51" fmla="*/ 341 h 580"/>
                <a:gd name="T52" fmla="*/ 111 w 483"/>
                <a:gd name="T53" fmla="*/ 248 h 580"/>
                <a:gd name="T54" fmla="*/ 241 w 483"/>
                <a:gd name="T55" fmla="*/ 109 h 580"/>
                <a:gd name="T56" fmla="*/ 372 w 483"/>
                <a:gd name="T57" fmla="*/ 248 h 580"/>
                <a:gd name="T58" fmla="*/ 331 w 483"/>
                <a:gd name="T59" fmla="*/ 349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3" h="580">
                  <a:moveTo>
                    <a:pt x="241" y="0"/>
                  </a:moveTo>
                  <a:cubicBezTo>
                    <a:pt x="108" y="0"/>
                    <a:pt x="0" y="108"/>
                    <a:pt x="0" y="241"/>
                  </a:cubicBezTo>
                  <a:cubicBezTo>
                    <a:pt x="0" y="303"/>
                    <a:pt x="23" y="359"/>
                    <a:pt x="62" y="402"/>
                  </a:cubicBezTo>
                  <a:cubicBezTo>
                    <a:pt x="62" y="402"/>
                    <a:pt x="62" y="402"/>
                    <a:pt x="62" y="402"/>
                  </a:cubicBezTo>
                  <a:cubicBezTo>
                    <a:pt x="62" y="402"/>
                    <a:pt x="62" y="402"/>
                    <a:pt x="63" y="403"/>
                  </a:cubicBezTo>
                  <a:cubicBezTo>
                    <a:pt x="66" y="407"/>
                    <a:pt x="70" y="410"/>
                    <a:pt x="73" y="414"/>
                  </a:cubicBezTo>
                  <a:cubicBezTo>
                    <a:pt x="88" y="429"/>
                    <a:pt x="112" y="457"/>
                    <a:pt x="129" y="483"/>
                  </a:cubicBezTo>
                  <a:cubicBezTo>
                    <a:pt x="154" y="523"/>
                    <a:pt x="141" y="580"/>
                    <a:pt x="199" y="580"/>
                  </a:cubicBezTo>
                  <a:cubicBezTo>
                    <a:pt x="235" y="580"/>
                    <a:pt x="235" y="580"/>
                    <a:pt x="235" y="580"/>
                  </a:cubicBezTo>
                  <a:cubicBezTo>
                    <a:pt x="247" y="580"/>
                    <a:pt x="247" y="580"/>
                    <a:pt x="247" y="580"/>
                  </a:cubicBezTo>
                  <a:cubicBezTo>
                    <a:pt x="284" y="580"/>
                    <a:pt x="284" y="580"/>
                    <a:pt x="284" y="580"/>
                  </a:cubicBezTo>
                  <a:cubicBezTo>
                    <a:pt x="341" y="580"/>
                    <a:pt x="329" y="523"/>
                    <a:pt x="353" y="483"/>
                  </a:cubicBezTo>
                  <a:cubicBezTo>
                    <a:pt x="369" y="458"/>
                    <a:pt x="393" y="431"/>
                    <a:pt x="407" y="416"/>
                  </a:cubicBezTo>
                  <a:cubicBezTo>
                    <a:pt x="454" y="372"/>
                    <a:pt x="483" y="310"/>
                    <a:pt x="483" y="241"/>
                  </a:cubicBezTo>
                  <a:cubicBezTo>
                    <a:pt x="483" y="108"/>
                    <a:pt x="375" y="0"/>
                    <a:pt x="241" y="0"/>
                  </a:cubicBezTo>
                  <a:close/>
                  <a:moveTo>
                    <a:pt x="331" y="349"/>
                  </a:moveTo>
                  <a:cubicBezTo>
                    <a:pt x="323" y="358"/>
                    <a:pt x="311" y="373"/>
                    <a:pt x="302" y="388"/>
                  </a:cubicBezTo>
                  <a:cubicBezTo>
                    <a:pt x="289" y="411"/>
                    <a:pt x="295" y="443"/>
                    <a:pt x="264" y="443"/>
                  </a:cubicBezTo>
                  <a:cubicBezTo>
                    <a:pt x="245" y="443"/>
                    <a:pt x="245" y="443"/>
                    <a:pt x="245" y="443"/>
                  </a:cubicBezTo>
                  <a:cubicBezTo>
                    <a:pt x="238" y="443"/>
                    <a:pt x="238" y="443"/>
                    <a:pt x="238" y="443"/>
                  </a:cubicBezTo>
                  <a:cubicBezTo>
                    <a:pt x="218" y="443"/>
                    <a:pt x="218" y="443"/>
                    <a:pt x="218" y="443"/>
                  </a:cubicBezTo>
                  <a:cubicBezTo>
                    <a:pt x="187" y="443"/>
                    <a:pt x="194" y="411"/>
                    <a:pt x="181" y="388"/>
                  </a:cubicBezTo>
                  <a:cubicBezTo>
                    <a:pt x="172" y="372"/>
                    <a:pt x="158" y="356"/>
                    <a:pt x="150" y="348"/>
                  </a:cubicBezTo>
                  <a:cubicBezTo>
                    <a:pt x="148" y="345"/>
                    <a:pt x="146" y="343"/>
                    <a:pt x="145" y="341"/>
                  </a:cubicBezTo>
                  <a:cubicBezTo>
                    <a:pt x="144" y="341"/>
                    <a:pt x="144" y="341"/>
                    <a:pt x="144" y="341"/>
                  </a:cubicBezTo>
                  <a:cubicBezTo>
                    <a:pt x="144" y="341"/>
                    <a:pt x="144" y="341"/>
                    <a:pt x="144" y="341"/>
                  </a:cubicBezTo>
                  <a:cubicBezTo>
                    <a:pt x="123" y="316"/>
                    <a:pt x="111" y="284"/>
                    <a:pt x="111" y="248"/>
                  </a:cubicBezTo>
                  <a:cubicBezTo>
                    <a:pt x="111" y="171"/>
                    <a:pt x="169" y="109"/>
                    <a:pt x="241" y="109"/>
                  </a:cubicBezTo>
                  <a:cubicBezTo>
                    <a:pt x="314" y="109"/>
                    <a:pt x="372" y="171"/>
                    <a:pt x="372" y="248"/>
                  </a:cubicBezTo>
                  <a:cubicBezTo>
                    <a:pt x="372" y="288"/>
                    <a:pt x="356" y="323"/>
                    <a:pt x="331" y="3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1" name="TextBox 34"/>
          <p:cNvSpPr txBox="1"/>
          <p:nvPr/>
        </p:nvSpPr>
        <p:spPr>
          <a:xfrm>
            <a:off x="749007" y="1344930"/>
            <a:ext cx="2208213" cy="55181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1050" dirty="0">
                <a:solidFill>
                  <a:schemeClr val="tx1">
                    <a:lumMod val="75000"/>
                    <a:lumOff val="25000"/>
                  </a:schemeClr>
                </a:solidFill>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a:t>
            </a:r>
          </a:p>
        </p:txBody>
      </p:sp>
      <p:sp>
        <p:nvSpPr>
          <p:cNvPr id="22" name="TextBox 34"/>
          <p:cNvSpPr txBox="1"/>
          <p:nvPr/>
        </p:nvSpPr>
        <p:spPr>
          <a:xfrm>
            <a:off x="749006" y="2415938"/>
            <a:ext cx="2208213" cy="55181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1050" dirty="0">
                <a:solidFill>
                  <a:schemeClr val="tx1">
                    <a:lumMod val="75000"/>
                    <a:lumOff val="25000"/>
                  </a:schemeClr>
                </a:solidFill>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a:t>
            </a:r>
          </a:p>
        </p:txBody>
      </p:sp>
      <p:sp>
        <p:nvSpPr>
          <p:cNvPr id="23" name="TextBox 34"/>
          <p:cNvSpPr txBox="1"/>
          <p:nvPr/>
        </p:nvSpPr>
        <p:spPr>
          <a:xfrm>
            <a:off x="749005" y="3412650"/>
            <a:ext cx="2208213" cy="55181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1050" dirty="0">
                <a:solidFill>
                  <a:schemeClr val="tx1">
                    <a:lumMod val="75000"/>
                    <a:lumOff val="25000"/>
                  </a:schemeClr>
                </a:solidFill>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a:t>
            </a:r>
          </a:p>
        </p:txBody>
      </p:sp>
      <p:sp>
        <p:nvSpPr>
          <p:cNvPr id="24" name="TextBox 34"/>
          <p:cNvSpPr txBox="1"/>
          <p:nvPr/>
        </p:nvSpPr>
        <p:spPr>
          <a:xfrm>
            <a:off x="6237396" y="1344930"/>
            <a:ext cx="2208213" cy="55181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1050" dirty="0">
                <a:solidFill>
                  <a:schemeClr val="tx1">
                    <a:lumMod val="75000"/>
                    <a:lumOff val="25000"/>
                  </a:schemeClr>
                </a:solidFill>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a:t>
            </a:r>
          </a:p>
        </p:txBody>
      </p:sp>
      <p:sp>
        <p:nvSpPr>
          <p:cNvPr id="25" name="TextBox 34"/>
          <p:cNvSpPr txBox="1"/>
          <p:nvPr/>
        </p:nvSpPr>
        <p:spPr>
          <a:xfrm>
            <a:off x="6237395" y="2415938"/>
            <a:ext cx="2208213" cy="55181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1050" dirty="0">
                <a:solidFill>
                  <a:schemeClr val="tx1">
                    <a:lumMod val="75000"/>
                    <a:lumOff val="25000"/>
                  </a:schemeClr>
                </a:solidFill>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a:t>
            </a:r>
          </a:p>
        </p:txBody>
      </p:sp>
      <p:sp>
        <p:nvSpPr>
          <p:cNvPr id="26" name="TextBox 34"/>
          <p:cNvSpPr txBox="1"/>
          <p:nvPr/>
        </p:nvSpPr>
        <p:spPr>
          <a:xfrm>
            <a:off x="6237395" y="3412650"/>
            <a:ext cx="2208213" cy="55181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1050" dirty="0">
                <a:solidFill>
                  <a:schemeClr val="tx1">
                    <a:lumMod val="75000"/>
                    <a:lumOff val="25000"/>
                  </a:schemeClr>
                </a:solidFill>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a:t>
            </a:r>
          </a:p>
        </p:txBody>
      </p:sp>
    </p:spTree>
  </p:cSld>
  <p:clrMapOvr>
    <a:masterClrMapping/>
  </p:clrMapOvr>
  <p:transition advTm="1357">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right)">
                                      <p:cBhvr>
                                        <p:cTn id="56" dur="500"/>
                                        <p:tgtEl>
                                          <p:spTgt spid="24"/>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right)">
                                      <p:cBhvr>
                                        <p:cTn id="59" dur="500"/>
                                        <p:tgtEl>
                                          <p:spTgt spid="25"/>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right)">
                                      <p:cBhvr>
                                        <p:cTn id="6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7" grpId="0" bldLvl="0" animBg="1"/>
      <p:bldP spid="8" grpId="0" bldLvl="0" animBg="1"/>
      <p:bldP spid="21" grpId="0"/>
      <p:bldP spid="22" grpId="0"/>
      <p:bldP spid="23"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E:\素材\中国风素材\ad44300ea3562454df520ba2206154f8.pngad44300ea3562454df520ba2206154f8"/>
          <p:cNvPicPr>
            <a:picLocks noChangeAspect="1"/>
          </p:cNvPicPr>
          <p:nvPr/>
        </p:nvPicPr>
        <p:blipFill rotWithShape="1">
          <a:blip r:embed="rId3"/>
          <a:srcRect/>
          <a:stretch>
            <a:fillRect/>
          </a:stretch>
        </p:blipFill>
        <p:spPr>
          <a:xfrm rot="360000">
            <a:off x="5263515" y="1326515"/>
            <a:ext cx="2498725" cy="3658235"/>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7489" t="16783" r="7537" b="2692"/>
          <a:stretch>
            <a:fillRect/>
          </a:stretch>
        </p:blipFill>
        <p:spPr>
          <a:xfrm flipH="1">
            <a:off x="-502386" y="451"/>
            <a:ext cx="1769633" cy="1069152"/>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a:off x="5807617" y="1648487"/>
            <a:ext cx="601371" cy="57824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l="35262" t="24311" r="38180" b="30293"/>
          <a:stretch>
            <a:fillRect/>
          </a:stretch>
        </p:blipFill>
        <p:spPr>
          <a:xfrm>
            <a:off x="593781" y="1147561"/>
            <a:ext cx="520964" cy="500927"/>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l="35262" t="24311" r="38180" b="30293"/>
          <a:stretch>
            <a:fillRect/>
          </a:stretch>
        </p:blipFill>
        <p:spPr>
          <a:xfrm flipH="1">
            <a:off x="4894054" y="3970927"/>
            <a:ext cx="602712" cy="579531"/>
          </a:xfrm>
          <a:prstGeom prst="rect">
            <a:avLst/>
          </a:prstGeom>
        </p:spPr>
      </p:pic>
      <p:grpSp>
        <p:nvGrpSpPr>
          <p:cNvPr id="14" name="组合 13"/>
          <p:cNvGrpSpPr/>
          <p:nvPr/>
        </p:nvGrpSpPr>
        <p:grpSpPr>
          <a:xfrm>
            <a:off x="821810" y="1916170"/>
            <a:ext cx="4201349" cy="2433076"/>
            <a:chOff x="1351842" y="2554294"/>
            <a:chExt cx="5601798" cy="3244101"/>
          </a:xfrm>
        </p:grpSpPr>
        <p:sp>
          <p:nvSpPr>
            <p:cNvPr id="15" name="文本框 14"/>
            <p:cNvSpPr txBox="1"/>
            <p:nvPr/>
          </p:nvSpPr>
          <p:spPr>
            <a:xfrm>
              <a:off x="1351842" y="5015228"/>
              <a:ext cx="5601798" cy="7831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rPr>
                <a:t>Fresh business general template</a:t>
              </a:r>
            </a:p>
            <a:p>
              <a:pP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rPr>
                <a:t>Applicable to enterprise introduction, summary report, sales marketing, chart </a:t>
              </a:r>
              <a:r>
                <a:rPr lang="en-US" altLang="zh-CN" sz="825" dirty="0" err="1">
                  <a:solidFill>
                    <a:schemeClr val="tx1">
                      <a:lumMod val="65000"/>
                      <a:lumOff val="35000"/>
                    </a:schemeClr>
                  </a:solidFill>
                  <a:latin typeface="微软雅黑" panose="020B0503020204020204" charset="-122"/>
                  <a:ea typeface="微软雅黑" panose="020B0503020204020204" charset="-122"/>
                </a:rPr>
                <a:t>dataa</a:t>
              </a:r>
              <a:endParaRPr lang="zh-CN" altLang="en-US" sz="825" dirty="0">
                <a:solidFill>
                  <a:schemeClr val="tx1">
                    <a:lumMod val="65000"/>
                    <a:lumOff val="35000"/>
                  </a:schemeClr>
                </a:solidFill>
                <a:latin typeface="微软雅黑" panose="020B0503020204020204" charset="-122"/>
                <a:ea typeface="微软雅黑" panose="020B0503020204020204" charset="-122"/>
              </a:endParaRPr>
            </a:p>
          </p:txBody>
        </p:sp>
        <p:sp>
          <p:nvSpPr>
            <p:cNvPr id="16" name="矩形 15"/>
            <p:cNvSpPr/>
            <p:nvPr/>
          </p:nvSpPr>
          <p:spPr>
            <a:xfrm>
              <a:off x="1351842" y="4368897"/>
              <a:ext cx="4542367" cy="552027"/>
            </a:xfrm>
            <a:prstGeom prst="rect">
              <a:avLst/>
            </a:prstGeom>
          </p:spPr>
          <p:txBody>
            <a:bodyPr wrap="none">
              <a:spAutoFit/>
            </a:bodyPr>
            <a:lstStyle/>
            <a:p>
              <a:pPr>
                <a:spcBef>
                  <a:spcPct val="0"/>
                </a:spcBef>
              </a:pPr>
              <a:r>
                <a:rPr lang="en-US" altLang="zh-CN" sz="2100" dirty="0">
                  <a:solidFill>
                    <a:schemeClr val="tx1">
                      <a:lumMod val="65000"/>
                      <a:lumOff val="35000"/>
                    </a:schemeClr>
                  </a:solidFill>
                  <a:latin typeface="微软雅黑" panose="020B0503020204020204" charset="-122"/>
                  <a:ea typeface="微软雅黑" panose="020B0503020204020204" charset="-122"/>
                </a:rPr>
                <a:t>Please write the title here</a:t>
              </a:r>
            </a:p>
          </p:txBody>
        </p:sp>
        <p:sp>
          <p:nvSpPr>
            <p:cNvPr id="17" name="TextBox 76"/>
            <p:cNvSpPr txBox="1"/>
            <p:nvPr/>
          </p:nvSpPr>
          <p:spPr>
            <a:xfrm>
              <a:off x="1351842" y="3722566"/>
              <a:ext cx="3545903" cy="675640"/>
            </a:xfrm>
            <a:prstGeom prst="rect">
              <a:avLst/>
            </a:prstGeom>
            <a:noFill/>
          </p:spPr>
          <p:txBody>
            <a:bodyPr wrap="square" rtlCol="0">
              <a:spAutoFit/>
            </a:bodyPr>
            <a:lstStyle/>
            <a:p>
              <a:r>
                <a:rPr lang="zh-CN" altLang="en-US" sz="2700" dirty="0">
                  <a:solidFill>
                    <a:srgbClr val="269844"/>
                  </a:solidFill>
                  <a:latin typeface="方正大标宋简体" panose="02010601030101010101" charset="-122"/>
                  <a:ea typeface="方正大标宋简体" panose="02010601030101010101" charset="-122"/>
                </a:rPr>
                <a:t>工作经验总结</a:t>
              </a:r>
            </a:p>
          </p:txBody>
        </p:sp>
        <p:sp>
          <p:nvSpPr>
            <p:cNvPr id="19" name="TextBox 76"/>
            <p:cNvSpPr txBox="1"/>
            <p:nvPr/>
          </p:nvSpPr>
          <p:spPr>
            <a:xfrm>
              <a:off x="1351842" y="2554294"/>
              <a:ext cx="2421466" cy="1044787"/>
            </a:xfrm>
            <a:prstGeom prst="rect">
              <a:avLst/>
            </a:prstGeom>
            <a:noFill/>
          </p:spPr>
          <p:txBody>
            <a:bodyPr wrap="square" rtlCol="0">
              <a:spAutoFit/>
            </a:bodyPr>
            <a:lstStyle/>
            <a:p>
              <a:r>
                <a:rPr lang="zh-CN" altLang="en-US" sz="4500" dirty="0">
                  <a:solidFill>
                    <a:srgbClr val="269844"/>
                  </a:solidFill>
                  <a:latin typeface="方正大标宋简体" panose="02010601030101010101" charset="-122"/>
                  <a:ea typeface="方正大标宋简体" panose="02010601030101010101" charset="-122"/>
                </a:rPr>
                <a:t>叁</a:t>
              </a:r>
              <a:r>
                <a:rPr lang="en-US" altLang="zh-CN" sz="4500" dirty="0">
                  <a:solidFill>
                    <a:srgbClr val="269844"/>
                  </a:solidFill>
                  <a:latin typeface="方正大标宋简体" panose="02010601030101010101" charset="-122"/>
                  <a:ea typeface="方正大标宋简体" panose="02010601030101010101" charset="-122"/>
                </a:rPr>
                <a:t>.</a:t>
              </a:r>
              <a:r>
                <a:rPr lang="en-US" altLang="zh-CN" sz="2400" dirty="0">
                  <a:solidFill>
                    <a:srgbClr val="269844"/>
                  </a:solidFill>
                  <a:latin typeface="方正大标宋简体" panose="02010601030101010101" charset="-122"/>
                  <a:ea typeface="方正大标宋简体" panose="02010601030101010101" charset="-122"/>
                </a:rPr>
                <a:t>ONE</a:t>
              </a:r>
              <a:endParaRPr lang="zh-CN" altLang="en-US" sz="2400" dirty="0">
                <a:solidFill>
                  <a:srgbClr val="269844"/>
                </a:solidFill>
                <a:latin typeface="方正大标宋简体" panose="02010601030101010101" charset="-122"/>
                <a:ea typeface="方正大标宋简体" panose="02010601030101010101" charset="-122"/>
              </a:endParaRPr>
            </a:p>
          </p:txBody>
        </p:sp>
      </p:grpSp>
    </p:spTree>
  </p:cSld>
  <p:clrMapOvr>
    <a:masterClrMapping/>
  </p:clrMapOvr>
  <p:transition advTm="2527">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8489022"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3801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100504"/>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15342" y="451"/>
            <a:ext cx="744460" cy="848849"/>
          </a:xfrm>
          <a:prstGeom prst="rect">
            <a:avLst/>
          </a:prstGeom>
        </p:spPr>
      </p:pic>
      <p:sp>
        <p:nvSpPr>
          <p:cNvPr id="15" name="TextBox 76"/>
          <p:cNvSpPr txBox="1"/>
          <p:nvPr/>
        </p:nvSpPr>
        <p:spPr>
          <a:xfrm>
            <a:off x="3838575" y="198975"/>
            <a:ext cx="1325880" cy="321945"/>
          </a:xfrm>
          <a:prstGeom prst="rect">
            <a:avLst/>
          </a:prstGeom>
          <a:noFill/>
        </p:spPr>
        <p:txBody>
          <a:bodyPr wrap="none" rtlCol="0">
            <a:spAutoFit/>
          </a:bodyPr>
          <a:lstStyle/>
          <a:p>
            <a:pPr algn="ctr"/>
            <a:r>
              <a:rPr lang="zh-CN" altLang="en-US" sz="1500" dirty="0">
                <a:solidFill>
                  <a:srgbClr val="269844"/>
                </a:solidFill>
                <a:latin typeface="方正大标宋简体" panose="02010601030101010101" charset="-122"/>
                <a:ea typeface="方正大标宋简体" panose="02010601030101010101" charset="-122"/>
                <a:cs typeface="+mn-ea"/>
                <a:sym typeface="+mn-lt"/>
              </a:rPr>
              <a:t>工作经验总结</a:t>
            </a:r>
          </a:p>
        </p:txBody>
      </p:sp>
      <p:sp>
        <p:nvSpPr>
          <p:cNvPr id="16" name="文本框 15"/>
          <p:cNvSpPr txBox="1"/>
          <p:nvPr/>
        </p:nvSpPr>
        <p:spPr>
          <a:xfrm>
            <a:off x="3482340" y="424815"/>
            <a:ext cx="2038350" cy="256540"/>
          </a:xfrm>
          <a:prstGeom prst="rect">
            <a:avLst/>
          </a:prstGeom>
          <a:noFill/>
        </p:spPr>
        <p:txBody>
          <a:bodyPr wrap="square" rtlCol="0">
            <a:spAutoFit/>
          </a:bodyPr>
          <a:lstStyle/>
          <a:p>
            <a:pPr algn="ct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cs typeface="+mn-ea"/>
                <a:sym typeface="+mn-lt"/>
              </a:rPr>
              <a:t>Spring and autumn advertisement</a:t>
            </a:r>
          </a:p>
        </p:txBody>
      </p:sp>
      <p:grpSp>
        <p:nvGrpSpPr>
          <p:cNvPr id="31" name="Group 11"/>
          <p:cNvGrpSpPr/>
          <p:nvPr/>
        </p:nvGrpSpPr>
        <p:grpSpPr>
          <a:xfrm flipH="1">
            <a:off x="465269" y="847163"/>
            <a:ext cx="1080650" cy="1588211"/>
            <a:chOff x="6311900" y="1385888"/>
            <a:chExt cx="701675" cy="915987"/>
          </a:xfrm>
          <a:solidFill>
            <a:schemeClr val="accent4"/>
          </a:solidFill>
        </p:grpSpPr>
        <p:sp>
          <p:nvSpPr>
            <p:cNvPr id="32" name="Rectangle 102"/>
            <p:cNvSpPr>
              <a:spLocks noChangeArrowheads="1"/>
            </p:cNvSpPr>
            <p:nvPr/>
          </p:nvSpPr>
          <p:spPr bwMode="auto">
            <a:xfrm>
              <a:off x="6740525" y="1558925"/>
              <a:ext cx="150813" cy="155575"/>
            </a:xfrm>
            <a:prstGeom prst="rect">
              <a:avLst/>
            </a:prstGeom>
            <a:grpFill/>
            <a:ln w="9525">
              <a:noFill/>
              <a:miter lim="800000"/>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33" name="Freeform 103"/>
            <p:cNvSpPr/>
            <p:nvPr/>
          </p:nvSpPr>
          <p:spPr bwMode="auto">
            <a:xfrm>
              <a:off x="6699250" y="1550988"/>
              <a:ext cx="38100" cy="174625"/>
            </a:xfrm>
            <a:custGeom>
              <a:avLst/>
              <a:gdLst/>
              <a:ahLst/>
              <a:cxnLst>
                <a:cxn ang="0">
                  <a:pos x="14" y="59"/>
                </a:cxn>
                <a:cxn ang="0">
                  <a:pos x="10" y="63"/>
                </a:cxn>
                <a:cxn ang="0">
                  <a:pos x="5" y="63"/>
                </a:cxn>
                <a:cxn ang="0">
                  <a:pos x="0" y="59"/>
                </a:cxn>
                <a:cxn ang="0">
                  <a:pos x="0" y="4"/>
                </a:cxn>
                <a:cxn ang="0">
                  <a:pos x="5" y="0"/>
                </a:cxn>
                <a:cxn ang="0">
                  <a:pos x="10" y="0"/>
                </a:cxn>
                <a:cxn ang="0">
                  <a:pos x="14" y="4"/>
                </a:cxn>
                <a:cxn ang="0">
                  <a:pos x="14" y="59"/>
                </a:cxn>
              </a:cxnLst>
              <a:rect l="0" t="0" r="r" b="b"/>
              <a:pathLst>
                <a:path w="14" h="63">
                  <a:moveTo>
                    <a:pt x="14" y="59"/>
                  </a:moveTo>
                  <a:cubicBezTo>
                    <a:pt x="14" y="61"/>
                    <a:pt x="12" y="63"/>
                    <a:pt x="10" y="63"/>
                  </a:cubicBezTo>
                  <a:cubicBezTo>
                    <a:pt x="5" y="63"/>
                    <a:pt x="5" y="63"/>
                    <a:pt x="5" y="63"/>
                  </a:cubicBezTo>
                  <a:cubicBezTo>
                    <a:pt x="2" y="63"/>
                    <a:pt x="0" y="61"/>
                    <a:pt x="0" y="59"/>
                  </a:cubicBezTo>
                  <a:cubicBezTo>
                    <a:pt x="0" y="4"/>
                    <a:pt x="0" y="4"/>
                    <a:pt x="0" y="4"/>
                  </a:cubicBezTo>
                  <a:cubicBezTo>
                    <a:pt x="0" y="2"/>
                    <a:pt x="2" y="0"/>
                    <a:pt x="5" y="0"/>
                  </a:cubicBezTo>
                  <a:cubicBezTo>
                    <a:pt x="10" y="0"/>
                    <a:pt x="10" y="0"/>
                    <a:pt x="10" y="0"/>
                  </a:cubicBezTo>
                  <a:cubicBezTo>
                    <a:pt x="12" y="0"/>
                    <a:pt x="14" y="2"/>
                    <a:pt x="14" y="4"/>
                  </a:cubicBezTo>
                  <a:lnTo>
                    <a:pt x="14" y="59"/>
                  </a:ln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34" name="Freeform 104"/>
            <p:cNvSpPr/>
            <p:nvPr/>
          </p:nvSpPr>
          <p:spPr bwMode="auto">
            <a:xfrm>
              <a:off x="6894513" y="1550988"/>
              <a:ext cx="38100" cy="174625"/>
            </a:xfrm>
            <a:custGeom>
              <a:avLst/>
              <a:gdLst/>
              <a:ahLst/>
              <a:cxnLst>
                <a:cxn ang="0">
                  <a:pos x="14" y="59"/>
                </a:cxn>
                <a:cxn ang="0">
                  <a:pos x="9" y="63"/>
                </a:cxn>
                <a:cxn ang="0">
                  <a:pos x="4" y="63"/>
                </a:cxn>
                <a:cxn ang="0">
                  <a:pos x="0" y="59"/>
                </a:cxn>
                <a:cxn ang="0">
                  <a:pos x="0" y="4"/>
                </a:cxn>
                <a:cxn ang="0">
                  <a:pos x="4" y="0"/>
                </a:cxn>
                <a:cxn ang="0">
                  <a:pos x="9" y="0"/>
                </a:cxn>
                <a:cxn ang="0">
                  <a:pos x="14" y="4"/>
                </a:cxn>
                <a:cxn ang="0">
                  <a:pos x="14" y="59"/>
                </a:cxn>
              </a:cxnLst>
              <a:rect l="0" t="0" r="r" b="b"/>
              <a:pathLst>
                <a:path w="14" h="63">
                  <a:moveTo>
                    <a:pt x="14" y="59"/>
                  </a:moveTo>
                  <a:cubicBezTo>
                    <a:pt x="14" y="61"/>
                    <a:pt x="12" y="63"/>
                    <a:pt x="9" y="63"/>
                  </a:cubicBezTo>
                  <a:cubicBezTo>
                    <a:pt x="4" y="63"/>
                    <a:pt x="4" y="63"/>
                    <a:pt x="4" y="63"/>
                  </a:cubicBezTo>
                  <a:cubicBezTo>
                    <a:pt x="2" y="63"/>
                    <a:pt x="0" y="61"/>
                    <a:pt x="0" y="59"/>
                  </a:cubicBezTo>
                  <a:cubicBezTo>
                    <a:pt x="0" y="4"/>
                    <a:pt x="0" y="4"/>
                    <a:pt x="0" y="4"/>
                  </a:cubicBezTo>
                  <a:cubicBezTo>
                    <a:pt x="0" y="2"/>
                    <a:pt x="2" y="0"/>
                    <a:pt x="4" y="0"/>
                  </a:cubicBezTo>
                  <a:cubicBezTo>
                    <a:pt x="9" y="0"/>
                    <a:pt x="9" y="0"/>
                    <a:pt x="9" y="0"/>
                  </a:cubicBezTo>
                  <a:cubicBezTo>
                    <a:pt x="12" y="0"/>
                    <a:pt x="14" y="2"/>
                    <a:pt x="14" y="4"/>
                  </a:cubicBezTo>
                  <a:lnTo>
                    <a:pt x="14" y="59"/>
                  </a:ln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35" name="Freeform 105"/>
            <p:cNvSpPr/>
            <p:nvPr/>
          </p:nvSpPr>
          <p:spPr bwMode="auto">
            <a:xfrm>
              <a:off x="6632575" y="1392238"/>
              <a:ext cx="366713" cy="60325"/>
            </a:xfrm>
            <a:custGeom>
              <a:avLst/>
              <a:gdLst/>
              <a:ahLst/>
              <a:cxnLst>
                <a:cxn ang="0">
                  <a:pos x="66" y="5"/>
                </a:cxn>
                <a:cxn ang="0">
                  <a:pos x="12" y="1"/>
                </a:cxn>
                <a:cxn ang="0">
                  <a:pos x="0" y="11"/>
                </a:cxn>
                <a:cxn ang="0">
                  <a:pos x="12" y="22"/>
                </a:cxn>
                <a:cxn ang="0">
                  <a:pos x="66" y="18"/>
                </a:cxn>
                <a:cxn ang="0">
                  <a:pos x="119" y="22"/>
                </a:cxn>
                <a:cxn ang="0">
                  <a:pos x="132" y="11"/>
                </a:cxn>
                <a:cxn ang="0">
                  <a:pos x="119" y="1"/>
                </a:cxn>
                <a:cxn ang="0">
                  <a:pos x="66" y="5"/>
                </a:cxn>
              </a:cxnLst>
              <a:rect l="0" t="0" r="r" b="b"/>
              <a:pathLst>
                <a:path w="132" h="22">
                  <a:moveTo>
                    <a:pt x="66" y="5"/>
                  </a:moveTo>
                  <a:cubicBezTo>
                    <a:pt x="41" y="5"/>
                    <a:pt x="12" y="1"/>
                    <a:pt x="12" y="1"/>
                  </a:cubicBezTo>
                  <a:cubicBezTo>
                    <a:pt x="6" y="0"/>
                    <a:pt x="0" y="5"/>
                    <a:pt x="0" y="11"/>
                  </a:cubicBezTo>
                  <a:cubicBezTo>
                    <a:pt x="0" y="18"/>
                    <a:pt x="6" y="22"/>
                    <a:pt x="12" y="22"/>
                  </a:cubicBezTo>
                  <a:cubicBezTo>
                    <a:pt x="12" y="22"/>
                    <a:pt x="41" y="18"/>
                    <a:pt x="66" y="18"/>
                  </a:cubicBezTo>
                  <a:cubicBezTo>
                    <a:pt x="90" y="18"/>
                    <a:pt x="119" y="22"/>
                    <a:pt x="119" y="22"/>
                  </a:cubicBezTo>
                  <a:cubicBezTo>
                    <a:pt x="126" y="22"/>
                    <a:pt x="132" y="18"/>
                    <a:pt x="132" y="11"/>
                  </a:cubicBezTo>
                  <a:cubicBezTo>
                    <a:pt x="132" y="5"/>
                    <a:pt x="126" y="0"/>
                    <a:pt x="119" y="1"/>
                  </a:cubicBezTo>
                  <a:cubicBezTo>
                    <a:pt x="119" y="1"/>
                    <a:pt x="90" y="5"/>
                    <a:pt x="66" y="5"/>
                  </a:cubicBez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36" name="Freeform 106"/>
            <p:cNvSpPr/>
            <p:nvPr/>
          </p:nvSpPr>
          <p:spPr bwMode="auto">
            <a:xfrm>
              <a:off x="6940550" y="1525588"/>
              <a:ext cx="73025" cy="222250"/>
            </a:xfrm>
            <a:custGeom>
              <a:avLst/>
              <a:gdLst/>
              <a:ahLst/>
              <a:cxnLst>
                <a:cxn ang="0">
                  <a:pos x="25" y="0"/>
                </a:cxn>
                <a:cxn ang="0">
                  <a:pos x="13" y="14"/>
                </a:cxn>
                <a:cxn ang="0">
                  <a:pos x="13" y="15"/>
                </a:cxn>
                <a:cxn ang="0">
                  <a:pos x="0" y="15"/>
                </a:cxn>
                <a:cxn ang="0">
                  <a:pos x="0" y="65"/>
                </a:cxn>
                <a:cxn ang="0">
                  <a:pos x="13" y="65"/>
                </a:cxn>
                <a:cxn ang="0">
                  <a:pos x="13" y="66"/>
                </a:cxn>
                <a:cxn ang="0">
                  <a:pos x="25" y="80"/>
                </a:cxn>
                <a:cxn ang="0">
                  <a:pos x="26" y="80"/>
                </a:cxn>
                <a:cxn ang="0">
                  <a:pos x="26" y="0"/>
                </a:cxn>
                <a:cxn ang="0">
                  <a:pos x="25" y="0"/>
                </a:cxn>
              </a:cxnLst>
              <a:rect l="0" t="0" r="r" b="b"/>
              <a:pathLst>
                <a:path w="26" h="80">
                  <a:moveTo>
                    <a:pt x="25" y="0"/>
                  </a:moveTo>
                  <a:cubicBezTo>
                    <a:pt x="18" y="0"/>
                    <a:pt x="13" y="7"/>
                    <a:pt x="13" y="14"/>
                  </a:cubicBezTo>
                  <a:cubicBezTo>
                    <a:pt x="13" y="15"/>
                    <a:pt x="13" y="15"/>
                    <a:pt x="13" y="15"/>
                  </a:cubicBezTo>
                  <a:cubicBezTo>
                    <a:pt x="0" y="15"/>
                    <a:pt x="0" y="15"/>
                    <a:pt x="0" y="15"/>
                  </a:cubicBezTo>
                  <a:cubicBezTo>
                    <a:pt x="0" y="65"/>
                    <a:pt x="0" y="65"/>
                    <a:pt x="0" y="65"/>
                  </a:cubicBezTo>
                  <a:cubicBezTo>
                    <a:pt x="13" y="65"/>
                    <a:pt x="13" y="65"/>
                    <a:pt x="13" y="65"/>
                  </a:cubicBezTo>
                  <a:cubicBezTo>
                    <a:pt x="13" y="66"/>
                    <a:pt x="13" y="66"/>
                    <a:pt x="13" y="66"/>
                  </a:cubicBezTo>
                  <a:cubicBezTo>
                    <a:pt x="13" y="73"/>
                    <a:pt x="18" y="80"/>
                    <a:pt x="25" y="80"/>
                  </a:cubicBezTo>
                  <a:cubicBezTo>
                    <a:pt x="26" y="80"/>
                    <a:pt x="26" y="80"/>
                    <a:pt x="26" y="80"/>
                  </a:cubicBezTo>
                  <a:cubicBezTo>
                    <a:pt x="26" y="0"/>
                    <a:pt x="26" y="0"/>
                    <a:pt x="26" y="0"/>
                  </a:cubicBezTo>
                  <a:lnTo>
                    <a:pt x="25" y="0"/>
                  </a:ln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37" name="Freeform 107"/>
            <p:cNvSpPr/>
            <p:nvPr/>
          </p:nvSpPr>
          <p:spPr bwMode="auto">
            <a:xfrm>
              <a:off x="6796088" y="1385888"/>
              <a:ext cx="36513" cy="7938"/>
            </a:xfrm>
            <a:custGeom>
              <a:avLst/>
              <a:gdLst/>
              <a:ahLst/>
              <a:cxnLst>
                <a:cxn ang="0">
                  <a:pos x="7" y="3"/>
                </a:cxn>
                <a:cxn ang="0">
                  <a:pos x="13" y="3"/>
                </a:cxn>
                <a:cxn ang="0">
                  <a:pos x="7" y="0"/>
                </a:cxn>
                <a:cxn ang="0">
                  <a:pos x="0" y="3"/>
                </a:cxn>
                <a:cxn ang="0">
                  <a:pos x="7" y="3"/>
                </a:cxn>
              </a:cxnLst>
              <a:rect l="0" t="0" r="r" b="b"/>
              <a:pathLst>
                <a:path w="13" h="3">
                  <a:moveTo>
                    <a:pt x="7" y="3"/>
                  </a:moveTo>
                  <a:cubicBezTo>
                    <a:pt x="9" y="3"/>
                    <a:pt x="11" y="3"/>
                    <a:pt x="13" y="3"/>
                  </a:cubicBezTo>
                  <a:cubicBezTo>
                    <a:pt x="12" y="1"/>
                    <a:pt x="10" y="0"/>
                    <a:pt x="7" y="0"/>
                  </a:cubicBezTo>
                  <a:cubicBezTo>
                    <a:pt x="4" y="0"/>
                    <a:pt x="2" y="1"/>
                    <a:pt x="0" y="3"/>
                  </a:cubicBezTo>
                  <a:cubicBezTo>
                    <a:pt x="3" y="3"/>
                    <a:pt x="5" y="3"/>
                    <a:pt x="7" y="3"/>
                  </a:cubicBez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38" name="Freeform 108"/>
            <p:cNvSpPr/>
            <p:nvPr/>
          </p:nvSpPr>
          <p:spPr bwMode="auto">
            <a:xfrm>
              <a:off x="6743700" y="1452563"/>
              <a:ext cx="144463" cy="98425"/>
            </a:xfrm>
            <a:custGeom>
              <a:avLst/>
              <a:gdLst/>
              <a:ahLst/>
              <a:cxnLst>
                <a:cxn ang="0">
                  <a:pos x="32" y="17"/>
                </a:cxn>
                <a:cxn ang="0">
                  <a:pos x="32" y="2"/>
                </a:cxn>
                <a:cxn ang="0">
                  <a:pos x="32" y="0"/>
                </a:cxn>
                <a:cxn ang="0">
                  <a:pos x="26" y="0"/>
                </a:cxn>
                <a:cxn ang="0">
                  <a:pos x="21" y="0"/>
                </a:cxn>
                <a:cxn ang="0">
                  <a:pos x="21" y="2"/>
                </a:cxn>
                <a:cxn ang="0">
                  <a:pos x="21" y="17"/>
                </a:cxn>
                <a:cxn ang="0">
                  <a:pos x="0" y="35"/>
                </a:cxn>
                <a:cxn ang="0">
                  <a:pos x="52" y="35"/>
                </a:cxn>
                <a:cxn ang="0">
                  <a:pos x="32" y="17"/>
                </a:cxn>
              </a:cxnLst>
              <a:rect l="0" t="0" r="r" b="b"/>
              <a:pathLst>
                <a:path w="52" h="35">
                  <a:moveTo>
                    <a:pt x="32" y="17"/>
                  </a:moveTo>
                  <a:cubicBezTo>
                    <a:pt x="32" y="2"/>
                    <a:pt x="32" y="2"/>
                    <a:pt x="32" y="2"/>
                  </a:cubicBezTo>
                  <a:cubicBezTo>
                    <a:pt x="32" y="1"/>
                    <a:pt x="32" y="1"/>
                    <a:pt x="32" y="0"/>
                  </a:cubicBezTo>
                  <a:cubicBezTo>
                    <a:pt x="30" y="0"/>
                    <a:pt x="28" y="0"/>
                    <a:pt x="26" y="0"/>
                  </a:cubicBezTo>
                  <a:cubicBezTo>
                    <a:pt x="24" y="0"/>
                    <a:pt x="23" y="0"/>
                    <a:pt x="21" y="0"/>
                  </a:cubicBezTo>
                  <a:cubicBezTo>
                    <a:pt x="21" y="1"/>
                    <a:pt x="21" y="1"/>
                    <a:pt x="21" y="2"/>
                  </a:cubicBezTo>
                  <a:cubicBezTo>
                    <a:pt x="21" y="17"/>
                    <a:pt x="21" y="17"/>
                    <a:pt x="21" y="17"/>
                  </a:cubicBezTo>
                  <a:cubicBezTo>
                    <a:pt x="9" y="19"/>
                    <a:pt x="0" y="26"/>
                    <a:pt x="0" y="35"/>
                  </a:cubicBezTo>
                  <a:cubicBezTo>
                    <a:pt x="52" y="35"/>
                    <a:pt x="52" y="35"/>
                    <a:pt x="52" y="35"/>
                  </a:cubicBezTo>
                  <a:cubicBezTo>
                    <a:pt x="52" y="27"/>
                    <a:pt x="43" y="19"/>
                    <a:pt x="32" y="17"/>
                  </a:cubicBez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39" name="Freeform 109"/>
            <p:cNvSpPr/>
            <p:nvPr/>
          </p:nvSpPr>
          <p:spPr bwMode="auto">
            <a:xfrm>
              <a:off x="6388100" y="1570038"/>
              <a:ext cx="304800" cy="258763"/>
            </a:xfrm>
            <a:custGeom>
              <a:avLst/>
              <a:gdLst/>
              <a:ahLst/>
              <a:cxnLst>
                <a:cxn ang="0">
                  <a:pos x="53" y="93"/>
                </a:cxn>
                <a:cxn ang="0">
                  <a:pos x="110" y="49"/>
                </a:cxn>
                <a:cxn ang="0">
                  <a:pos x="110" y="0"/>
                </a:cxn>
                <a:cxn ang="0">
                  <a:pos x="0" y="93"/>
                </a:cxn>
                <a:cxn ang="0">
                  <a:pos x="53" y="93"/>
                </a:cxn>
              </a:cxnLst>
              <a:rect l="0" t="0" r="r" b="b"/>
              <a:pathLst>
                <a:path w="110" h="93">
                  <a:moveTo>
                    <a:pt x="53" y="93"/>
                  </a:moveTo>
                  <a:cubicBezTo>
                    <a:pt x="66" y="68"/>
                    <a:pt x="83" y="51"/>
                    <a:pt x="110" y="49"/>
                  </a:cubicBezTo>
                  <a:cubicBezTo>
                    <a:pt x="110" y="0"/>
                    <a:pt x="110" y="0"/>
                    <a:pt x="110" y="0"/>
                  </a:cubicBezTo>
                  <a:cubicBezTo>
                    <a:pt x="59" y="2"/>
                    <a:pt x="16" y="41"/>
                    <a:pt x="0" y="93"/>
                  </a:cubicBezTo>
                  <a:lnTo>
                    <a:pt x="53" y="93"/>
                  </a:ln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40" name="Freeform 110"/>
            <p:cNvSpPr/>
            <p:nvPr/>
          </p:nvSpPr>
          <p:spPr bwMode="auto">
            <a:xfrm>
              <a:off x="6367463" y="1843088"/>
              <a:ext cx="179388" cy="23813"/>
            </a:xfrm>
            <a:custGeom>
              <a:avLst/>
              <a:gdLst/>
              <a:ahLst/>
              <a:cxnLst>
                <a:cxn ang="0">
                  <a:pos x="64" y="4"/>
                </a:cxn>
                <a:cxn ang="0">
                  <a:pos x="57" y="9"/>
                </a:cxn>
                <a:cxn ang="0">
                  <a:pos x="7" y="9"/>
                </a:cxn>
                <a:cxn ang="0">
                  <a:pos x="0" y="4"/>
                </a:cxn>
                <a:cxn ang="0">
                  <a:pos x="7" y="0"/>
                </a:cxn>
                <a:cxn ang="0">
                  <a:pos x="57" y="0"/>
                </a:cxn>
                <a:cxn ang="0">
                  <a:pos x="64" y="4"/>
                </a:cxn>
              </a:cxnLst>
              <a:rect l="0" t="0" r="r" b="b"/>
              <a:pathLst>
                <a:path w="64" h="9">
                  <a:moveTo>
                    <a:pt x="64" y="4"/>
                  </a:moveTo>
                  <a:cubicBezTo>
                    <a:pt x="64" y="7"/>
                    <a:pt x="61" y="9"/>
                    <a:pt x="57" y="9"/>
                  </a:cubicBezTo>
                  <a:cubicBezTo>
                    <a:pt x="7" y="9"/>
                    <a:pt x="7" y="9"/>
                    <a:pt x="7" y="9"/>
                  </a:cubicBezTo>
                  <a:cubicBezTo>
                    <a:pt x="3" y="9"/>
                    <a:pt x="0" y="7"/>
                    <a:pt x="0" y="4"/>
                  </a:cubicBezTo>
                  <a:cubicBezTo>
                    <a:pt x="0" y="2"/>
                    <a:pt x="3" y="0"/>
                    <a:pt x="7" y="0"/>
                  </a:cubicBezTo>
                  <a:cubicBezTo>
                    <a:pt x="57" y="0"/>
                    <a:pt x="57" y="0"/>
                    <a:pt x="57" y="0"/>
                  </a:cubicBezTo>
                  <a:cubicBezTo>
                    <a:pt x="61" y="0"/>
                    <a:pt x="64" y="2"/>
                    <a:pt x="64" y="4"/>
                  </a:cubicBez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41" name="Freeform 111"/>
            <p:cNvSpPr>
              <a:spLocks noEditPoints="1"/>
            </p:cNvSpPr>
            <p:nvPr/>
          </p:nvSpPr>
          <p:spPr bwMode="auto">
            <a:xfrm>
              <a:off x="6311900" y="1917700"/>
              <a:ext cx="258763" cy="384175"/>
            </a:xfrm>
            <a:custGeom>
              <a:avLst/>
              <a:gdLst/>
              <a:ahLst/>
              <a:cxnLst>
                <a:cxn ang="0">
                  <a:pos x="52" y="0"/>
                </a:cxn>
                <a:cxn ang="0">
                  <a:pos x="1" y="87"/>
                </a:cxn>
                <a:cxn ang="0">
                  <a:pos x="44" y="136"/>
                </a:cxn>
                <a:cxn ang="0">
                  <a:pos x="92" y="95"/>
                </a:cxn>
                <a:cxn ang="0">
                  <a:pos x="52" y="0"/>
                </a:cxn>
                <a:cxn ang="0">
                  <a:pos x="23" y="108"/>
                </a:cxn>
                <a:cxn ang="0">
                  <a:pos x="11" y="91"/>
                </a:cxn>
                <a:cxn ang="0">
                  <a:pos x="23" y="75"/>
                </a:cxn>
                <a:cxn ang="0">
                  <a:pos x="36" y="91"/>
                </a:cxn>
                <a:cxn ang="0">
                  <a:pos x="23" y="108"/>
                </a:cxn>
              </a:cxnLst>
              <a:rect l="0" t="0" r="r" b="b"/>
              <a:pathLst>
                <a:path w="93" h="138">
                  <a:moveTo>
                    <a:pt x="52" y="0"/>
                  </a:moveTo>
                  <a:cubicBezTo>
                    <a:pt x="34" y="36"/>
                    <a:pt x="3" y="63"/>
                    <a:pt x="1" y="87"/>
                  </a:cubicBezTo>
                  <a:cubicBezTo>
                    <a:pt x="0" y="112"/>
                    <a:pt x="19" y="134"/>
                    <a:pt x="44" y="136"/>
                  </a:cubicBezTo>
                  <a:cubicBezTo>
                    <a:pt x="69" y="138"/>
                    <a:pt x="90" y="120"/>
                    <a:pt x="92" y="95"/>
                  </a:cubicBezTo>
                  <a:cubicBezTo>
                    <a:pt x="93" y="70"/>
                    <a:pt x="68" y="40"/>
                    <a:pt x="52" y="0"/>
                  </a:cubicBezTo>
                  <a:close/>
                  <a:moveTo>
                    <a:pt x="23" y="108"/>
                  </a:moveTo>
                  <a:cubicBezTo>
                    <a:pt x="16" y="108"/>
                    <a:pt x="11" y="101"/>
                    <a:pt x="11" y="91"/>
                  </a:cubicBezTo>
                  <a:cubicBezTo>
                    <a:pt x="11" y="82"/>
                    <a:pt x="16" y="75"/>
                    <a:pt x="23" y="75"/>
                  </a:cubicBezTo>
                  <a:cubicBezTo>
                    <a:pt x="30" y="75"/>
                    <a:pt x="36" y="82"/>
                    <a:pt x="36" y="91"/>
                  </a:cubicBezTo>
                  <a:cubicBezTo>
                    <a:pt x="36" y="101"/>
                    <a:pt x="30" y="108"/>
                    <a:pt x="23" y="108"/>
                  </a:cubicBezTo>
                  <a:close/>
                </a:path>
              </a:pathLst>
            </a:custGeom>
            <a:solidFill>
              <a:schemeClr val="accent1"/>
            </a:solid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grpSp>
      <p:grpSp>
        <p:nvGrpSpPr>
          <p:cNvPr id="42" name="Group 22"/>
          <p:cNvGrpSpPr/>
          <p:nvPr/>
        </p:nvGrpSpPr>
        <p:grpSpPr>
          <a:xfrm>
            <a:off x="1991687" y="2601833"/>
            <a:ext cx="971550" cy="1428750"/>
            <a:chOff x="4992688" y="0"/>
            <a:chExt cx="615950" cy="865188"/>
          </a:xfrm>
          <a:solidFill>
            <a:schemeClr val="accent4"/>
          </a:solidFill>
        </p:grpSpPr>
        <p:sp>
          <p:nvSpPr>
            <p:cNvPr id="43" name="Freeform 100"/>
            <p:cNvSpPr/>
            <p:nvPr/>
          </p:nvSpPr>
          <p:spPr bwMode="auto">
            <a:xfrm>
              <a:off x="5002213" y="665163"/>
              <a:ext cx="544513" cy="200025"/>
            </a:xfrm>
            <a:custGeom>
              <a:avLst/>
              <a:gdLst/>
              <a:ahLst/>
              <a:cxnLst>
                <a:cxn ang="0">
                  <a:pos x="23" y="32"/>
                </a:cxn>
                <a:cxn ang="0">
                  <a:pos x="43" y="17"/>
                </a:cxn>
                <a:cxn ang="0">
                  <a:pos x="52" y="19"/>
                </a:cxn>
                <a:cxn ang="0">
                  <a:pos x="73" y="12"/>
                </a:cxn>
                <a:cxn ang="0">
                  <a:pos x="73" y="12"/>
                </a:cxn>
                <a:cxn ang="0">
                  <a:pos x="90" y="3"/>
                </a:cxn>
                <a:cxn ang="0">
                  <a:pos x="100" y="6"/>
                </a:cxn>
                <a:cxn ang="0">
                  <a:pos x="123" y="0"/>
                </a:cxn>
                <a:cxn ang="0">
                  <a:pos x="164" y="26"/>
                </a:cxn>
                <a:cxn ang="0">
                  <a:pos x="180" y="39"/>
                </a:cxn>
                <a:cxn ang="0">
                  <a:pos x="196" y="68"/>
                </a:cxn>
                <a:cxn ang="0">
                  <a:pos x="195" y="72"/>
                </a:cxn>
                <a:cxn ang="0">
                  <a:pos x="1" y="72"/>
                </a:cxn>
                <a:cxn ang="0">
                  <a:pos x="0" y="65"/>
                </a:cxn>
                <a:cxn ang="0">
                  <a:pos x="23" y="32"/>
                </a:cxn>
              </a:cxnLst>
              <a:rect l="0" t="0" r="r" b="b"/>
              <a:pathLst>
                <a:path w="196" h="72">
                  <a:moveTo>
                    <a:pt x="23" y="32"/>
                  </a:moveTo>
                  <a:cubicBezTo>
                    <a:pt x="25" y="24"/>
                    <a:pt x="33" y="17"/>
                    <a:pt x="43" y="17"/>
                  </a:cubicBezTo>
                  <a:cubicBezTo>
                    <a:pt x="46" y="17"/>
                    <a:pt x="49" y="18"/>
                    <a:pt x="52" y="19"/>
                  </a:cubicBezTo>
                  <a:cubicBezTo>
                    <a:pt x="58" y="15"/>
                    <a:pt x="65" y="12"/>
                    <a:pt x="73" y="12"/>
                  </a:cubicBezTo>
                  <a:cubicBezTo>
                    <a:pt x="73" y="12"/>
                    <a:pt x="73" y="12"/>
                    <a:pt x="73" y="12"/>
                  </a:cubicBezTo>
                  <a:cubicBezTo>
                    <a:pt x="76" y="7"/>
                    <a:pt x="82" y="3"/>
                    <a:pt x="90" y="3"/>
                  </a:cubicBezTo>
                  <a:cubicBezTo>
                    <a:pt x="94" y="3"/>
                    <a:pt x="97" y="4"/>
                    <a:pt x="100" y="6"/>
                  </a:cubicBezTo>
                  <a:cubicBezTo>
                    <a:pt x="107" y="2"/>
                    <a:pt x="115" y="0"/>
                    <a:pt x="123" y="0"/>
                  </a:cubicBezTo>
                  <a:cubicBezTo>
                    <a:pt x="142" y="0"/>
                    <a:pt x="159" y="11"/>
                    <a:pt x="164" y="26"/>
                  </a:cubicBezTo>
                  <a:cubicBezTo>
                    <a:pt x="172" y="27"/>
                    <a:pt x="179" y="32"/>
                    <a:pt x="180" y="39"/>
                  </a:cubicBezTo>
                  <a:cubicBezTo>
                    <a:pt x="189" y="45"/>
                    <a:pt x="196" y="56"/>
                    <a:pt x="196" y="68"/>
                  </a:cubicBezTo>
                  <a:cubicBezTo>
                    <a:pt x="196" y="70"/>
                    <a:pt x="195" y="71"/>
                    <a:pt x="195" y="72"/>
                  </a:cubicBezTo>
                  <a:cubicBezTo>
                    <a:pt x="1" y="72"/>
                    <a:pt x="1" y="72"/>
                    <a:pt x="1" y="72"/>
                  </a:cubicBezTo>
                  <a:cubicBezTo>
                    <a:pt x="1" y="70"/>
                    <a:pt x="0" y="68"/>
                    <a:pt x="0" y="65"/>
                  </a:cubicBezTo>
                  <a:cubicBezTo>
                    <a:pt x="0" y="50"/>
                    <a:pt x="10" y="37"/>
                    <a:pt x="23" y="32"/>
                  </a:cubicBez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44" name="Freeform 101"/>
            <p:cNvSpPr/>
            <p:nvPr/>
          </p:nvSpPr>
          <p:spPr bwMode="auto">
            <a:xfrm>
              <a:off x="4992688" y="0"/>
              <a:ext cx="615950" cy="661988"/>
            </a:xfrm>
            <a:custGeom>
              <a:avLst/>
              <a:gdLst/>
              <a:ahLst/>
              <a:cxnLst>
                <a:cxn ang="0">
                  <a:pos x="127" y="126"/>
                </a:cxn>
                <a:cxn ang="0">
                  <a:pos x="188" y="87"/>
                </a:cxn>
                <a:cxn ang="0">
                  <a:pos x="105" y="158"/>
                </a:cxn>
                <a:cxn ang="0">
                  <a:pos x="37" y="37"/>
                </a:cxn>
                <a:cxn ang="0">
                  <a:pos x="102" y="109"/>
                </a:cxn>
                <a:cxn ang="0">
                  <a:pos x="0" y="0"/>
                </a:cxn>
                <a:cxn ang="0">
                  <a:pos x="89" y="119"/>
                </a:cxn>
                <a:cxn ang="0">
                  <a:pos x="92" y="127"/>
                </a:cxn>
                <a:cxn ang="0">
                  <a:pos x="98" y="195"/>
                </a:cxn>
                <a:cxn ang="0">
                  <a:pos x="40" y="169"/>
                </a:cxn>
                <a:cxn ang="0">
                  <a:pos x="85" y="183"/>
                </a:cxn>
                <a:cxn ang="0">
                  <a:pos x="15" y="163"/>
                </a:cxn>
                <a:cxn ang="0">
                  <a:pos x="79" y="187"/>
                </a:cxn>
                <a:cxn ang="0">
                  <a:pos x="98" y="203"/>
                </a:cxn>
                <a:cxn ang="0">
                  <a:pos x="97" y="236"/>
                </a:cxn>
                <a:cxn ang="0">
                  <a:pos x="103" y="238"/>
                </a:cxn>
                <a:cxn ang="0">
                  <a:pos x="113" y="235"/>
                </a:cxn>
                <a:cxn ang="0">
                  <a:pos x="107" y="168"/>
                </a:cxn>
                <a:cxn ang="0">
                  <a:pos x="139" y="127"/>
                </a:cxn>
                <a:cxn ang="0">
                  <a:pos x="221" y="69"/>
                </a:cxn>
                <a:cxn ang="0">
                  <a:pos x="127" y="126"/>
                </a:cxn>
              </a:cxnLst>
              <a:rect l="0" t="0" r="r" b="b"/>
              <a:pathLst>
                <a:path w="221" h="238">
                  <a:moveTo>
                    <a:pt x="127" y="126"/>
                  </a:moveTo>
                  <a:cubicBezTo>
                    <a:pt x="157" y="87"/>
                    <a:pt x="188" y="87"/>
                    <a:pt x="188" y="87"/>
                  </a:cubicBezTo>
                  <a:cubicBezTo>
                    <a:pt x="149" y="103"/>
                    <a:pt x="112" y="148"/>
                    <a:pt x="105" y="158"/>
                  </a:cubicBezTo>
                  <a:cubicBezTo>
                    <a:pt x="96" y="113"/>
                    <a:pt x="77" y="62"/>
                    <a:pt x="37" y="37"/>
                  </a:cubicBezTo>
                  <a:cubicBezTo>
                    <a:pt x="37" y="37"/>
                    <a:pt x="77" y="45"/>
                    <a:pt x="102" y="109"/>
                  </a:cubicBezTo>
                  <a:cubicBezTo>
                    <a:pt x="102" y="109"/>
                    <a:pt x="158" y="33"/>
                    <a:pt x="0" y="0"/>
                  </a:cubicBezTo>
                  <a:cubicBezTo>
                    <a:pt x="0" y="0"/>
                    <a:pt x="15" y="166"/>
                    <a:pt x="89" y="119"/>
                  </a:cubicBezTo>
                  <a:cubicBezTo>
                    <a:pt x="92" y="127"/>
                    <a:pt x="92" y="127"/>
                    <a:pt x="92" y="127"/>
                  </a:cubicBezTo>
                  <a:cubicBezTo>
                    <a:pt x="95" y="138"/>
                    <a:pt x="98" y="166"/>
                    <a:pt x="98" y="195"/>
                  </a:cubicBezTo>
                  <a:cubicBezTo>
                    <a:pt x="90" y="189"/>
                    <a:pt x="63" y="172"/>
                    <a:pt x="40" y="169"/>
                  </a:cubicBezTo>
                  <a:cubicBezTo>
                    <a:pt x="40" y="169"/>
                    <a:pt x="59" y="163"/>
                    <a:pt x="85" y="183"/>
                  </a:cubicBezTo>
                  <a:cubicBezTo>
                    <a:pt x="85" y="183"/>
                    <a:pt x="90" y="138"/>
                    <a:pt x="15" y="163"/>
                  </a:cubicBezTo>
                  <a:cubicBezTo>
                    <a:pt x="15" y="163"/>
                    <a:pt x="59" y="224"/>
                    <a:pt x="79" y="187"/>
                  </a:cubicBezTo>
                  <a:cubicBezTo>
                    <a:pt x="98" y="203"/>
                    <a:pt x="98" y="203"/>
                    <a:pt x="98" y="203"/>
                  </a:cubicBezTo>
                  <a:cubicBezTo>
                    <a:pt x="98" y="214"/>
                    <a:pt x="98" y="226"/>
                    <a:pt x="97" y="236"/>
                  </a:cubicBezTo>
                  <a:cubicBezTo>
                    <a:pt x="99" y="236"/>
                    <a:pt x="101" y="237"/>
                    <a:pt x="103" y="238"/>
                  </a:cubicBezTo>
                  <a:cubicBezTo>
                    <a:pt x="106" y="236"/>
                    <a:pt x="109" y="236"/>
                    <a:pt x="113" y="235"/>
                  </a:cubicBezTo>
                  <a:cubicBezTo>
                    <a:pt x="113" y="225"/>
                    <a:pt x="112" y="199"/>
                    <a:pt x="107" y="168"/>
                  </a:cubicBezTo>
                  <a:cubicBezTo>
                    <a:pt x="139" y="127"/>
                    <a:pt x="139" y="127"/>
                    <a:pt x="139" y="127"/>
                  </a:cubicBezTo>
                  <a:cubicBezTo>
                    <a:pt x="180" y="173"/>
                    <a:pt x="221" y="69"/>
                    <a:pt x="221" y="69"/>
                  </a:cubicBezTo>
                  <a:cubicBezTo>
                    <a:pt x="106" y="61"/>
                    <a:pt x="127" y="126"/>
                    <a:pt x="127" y="126"/>
                  </a:cubicBez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grpSp>
      <p:grpSp>
        <p:nvGrpSpPr>
          <p:cNvPr id="45" name="Group 25"/>
          <p:cNvGrpSpPr/>
          <p:nvPr/>
        </p:nvGrpSpPr>
        <p:grpSpPr>
          <a:xfrm>
            <a:off x="3248987" y="2601833"/>
            <a:ext cx="971550" cy="1428750"/>
            <a:chOff x="4992688" y="0"/>
            <a:chExt cx="615950" cy="865188"/>
          </a:xfrm>
          <a:solidFill>
            <a:schemeClr val="accent1"/>
          </a:solidFill>
        </p:grpSpPr>
        <p:sp>
          <p:nvSpPr>
            <p:cNvPr id="46" name="Freeform 100"/>
            <p:cNvSpPr/>
            <p:nvPr/>
          </p:nvSpPr>
          <p:spPr bwMode="auto">
            <a:xfrm>
              <a:off x="5002213" y="665163"/>
              <a:ext cx="544513" cy="200025"/>
            </a:xfrm>
            <a:custGeom>
              <a:avLst/>
              <a:gdLst/>
              <a:ahLst/>
              <a:cxnLst>
                <a:cxn ang="0">
                  <a:pos x="23" y="32"/>
                </a:cxn>
                <a:cxn ang="0">
                  <a:pos x="43" y="17"/>
                </a:cxn>
                <a:cxn ang="0">
                  <a:pos x="52" y="19"/>
                </a:cxn>
                <a:cxn ang="0">
                  <a:pos x="73" y="12"/>
                </a:cxn>
                <a:cxn ang="0">
                  <a:pos x="73" y="12"/>
                </a:cxn>
                <a:cxn ang="0">
                  <a:pos x="90" y="3"/>
                </a:cxn>
                <a:cxn ang="0">
                  <a:pos x="100" y="6"/>
                </a:cxn>
                <a:cxn ang="0">
                  <a:pos x="123" y="0"/>
                </a:cxn>
                <a:cxn ang="0">
                  <a:pos x="164" y="26"/>
                </a:cxn>
                <a:cxn ang="0">
                  <a:pos x="180" y="39"/>
                </a:cxn>
                <a:cxn ang="0">
                  <a:pos x="196" y="68"/>
                </a:cxn>
                <a:cxn ang="0">
                  <a:pos x="195" y="72"/>
                </a:cxn>
                <a:cxn ang="0">
                  <a:pos x="1" y="72"/>
                </a:cxn>
                <a:cxn ang="0">
                  <a:pos x="0" y="65"/>
                </a:cxn>
                <a:cxn ang="0">
                  <a:pos x="23" y="32"/>
                </a:cxn>
              </a:cxnLst>
              <a:rect l="0" t="0" r="r" b="b"/>
              <a:pathLst>
                <a:path w="196" h="72">
                  <a:moveTo>
                    <a:pt x="23" y="32"/>
                  </a:moveTo>
                  <a:cubicBezTo>
                    <a:pt x="25" y="24"/>
                    <a:pt x="33" y="17"/>
                    <a:pt x="43" y="17"/>
                  </a:cubicBezTo>
                  <a:cubicBezTo>
                    <a:pt x="46" y="17"/>
                    <a:pt x="49" y="18"/>
                    <a:pt x="52" y="19"/>
                  </a:cubicBezTo>
                  <a:cubicBezTo>
                    <a:pt x="58" y="15"/>
                    <a:pt x="65" y="12"/>
                    <a:pt x="73" y="12"/>
                  </a:cubicBezTo>
                  <a:cubicBezTo>
                    <a:pt x="73" y="12"/>
                    <a:pt x="73" y="12"/>
                    <a:pt x="73" y="12"/>
                  </a:cubicBezTo>
                  <a:cubicBezTo>
                    <a:pt x="76" y="7"/>
                    <a:pt x="82" y="3"/>
                    <a:pt x="90" y="3"/>
                  </a:cubicBezTo>
                  <a:cubicBezTo>
                    <a:pt x="94" y="3"/>
                    <a:pt x="97" y="4"/>
                    <a:pt x="100" y="6"/>
                  </a:cubicBezTo>
                  <a:cubicBezTo>
                    <a:pt x="107" y="2"/>
                    <a:pt x="115" y="0"/>
                    <a:pt x="123" y="0"/>
                  </a:cubicBezTo>
                  <a:cubicBezTo>
                    <a:pt x="142" y="0"/>
                    <a:pt x="159" y="11"/>
                    <a:pt x="164" y="26"/>
                  </a:cubicBezTo>
                  <a:cubicBezTo>
                    <a:pt x="172" y="27"/>
                    <a:pt x="179" y="32"/>
                    <a:pt x="180" y="39"/>
                  </a:cubicBezTo>
                  <a:cubicBezTo>
                    <a:pt x="189" y="45"/>
                    <a:pt x="196" y="56"/>
                    <a:pt x="196" y="68"/>
                  </a:cubicBezTo>
                  <a:cubicBezTo>
                    <a:pt x="196" y="70"/>
                    <a:pt x="195" y="71"/>
                    <a:pt x="195" y="72"/>
                  </a:cubicBezTo>
                  <a:cubicBezTo>
                    <a:pt x="1" y="72"/>
                    <a:pt x="1" y="72"/>
                    <a:pt x="1" y="72"/>
                  </a:cubicBezTo>
                  <a:cubicBezTo>
                    <a:pt x="1" y="70"/>
                    <a:pt x="0" y="68"/>
                    <a:pt x="0" y="65"/>
                  </a:cubicBezTo>
                  <a:cubicBezTo>
                    <a:pt x="0" y="50"/>
                    <a:pt x="10" y="37"/>
                    <a:pt x="23" y="32"/>
                  </a:cubicBez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47" name="Freeform 101"/>
            <p:cNvSpPr/>
            <p:nvPr/>
          </p:nvSpPr>
          <p:spPr bwMode="auto">
            <a:xfrm>
              <a:off x="4992688" y="0"/>
              <a:ext cx="615950" cy="661988"/>
            </a:xfrm>
            <a:custGeom>
              <a:avLst/>
              <a:gdLst/>
              <a:ahLst/>
              <a:cxnLst>
                <a:cxn ang="0">
                  <a:pos x="127" y="126"/>
                </a:cxn>
                <a:cxn ang="0">
                  <a:pos x="188" y="87"/>
                </a:cxn>
                <a:cxn ang="0">
                  <a:pos x="105" y="158"/>
                </a:cxn>
                <a:cxn ang="0">
                  <a:pos x="37" y="37"/>
                </a:cxn>
                <a:cxn ang="0">
                  <a:pos x="102" y="109"/>
                </a:cxn>
                <a:cxn ang="0">
                  <a:pos x="0" y="0"/>
                </a:cxn>
                <a:cxn ang="0">
                  <a:pos x="89" y="119"/>
                </a:cxn>
                <a:cxn ang="0">
                  <a:pos x="92" y="127"/>
                </a:cxn>
                <a:cxn ang="0">
                  <a:pos x="98" y="195"/>
                </a:cxn>
                <a:cxn ang="0">
                  <a:pos x="40" y="169"/>
                </a:cxn>
                <a:cxn ang="0">
                  <a:pos x="85" y="183"/>
                </a:cxn>
                <a:cxn ang="0">
                  <a:pos x="15" y="163"/>
                </a:cxn>
                <a:cxn ang="0">
                  <a:pos x="79" y="187"/>
                </a:cxn>
                <a:cxn ang="0">
                  <a:pos x="98" y="203"/>
                </a:cxn>
                <a:cxn ang="0">
                  <a:pos x="97" y="236"/>
                </a:cxn>
                <a:cxn ang="0">
                  <a:pos x="103" y="238"/>
                </a:cxn>
                <a:cxn ang="0">
                  <a:pos x="113" y="235"/>
                </a:cxn>
                <a:cxn ang="0">
                  <a:pos x="107" y="168"/>
                </a:cxn>
                <a:cxn ang="0">
                  <a:pos x="139" y="127"/>
                </a:cxn>
                <a:cxn ang="0">
                  <a:pos x="221" y="69"/>
                </a:cxn>
                <a:cxn ang="0">
                  <a:pos x="127" y="126"/>
                </a:cxn>
              </a:cxnLst>
              <a:rect l="0" t="0" r="r" b="b"/>
              <a:pathLst>
                <a:path w="221" h="238">
                  <a:moveTo>
                    <a:pt x="127" y="126"/>
                  </a:moveTo>
                  <a:cubicBezTo>
                    <a:pt x="157" y="87"/>
                    <a:pt x="188" y="87"/>
                    <a:pt x="188" y="87"/>
                  </a:cubicBezTo>
                  <a:cubicBezTo>
                    <a:pt x="149" y="103"/>
                    <a:pt x="112" y="148"/>
                    <a:pt x="105" y="158"/>
                  </a:cubicBezTo>
                  <a:cubicBezTo>
                    <a:pt x="96" y="113"/>
                    <a:pt x="77" y="62"/>
                    <a:pt x="37" y="37"/>
                  </a:cubicBezTo>
                  <a:cubicBezTo>
                    <a:pt x="37" y="37"/>
                    <a:pt x="77" y="45"/>
                    <a:pt x="102" y="109"/>
                  </a:cubicBezTo>
                  <a:cubicBezTo>
                    <a:pt x="102" y="109"/>
                    <a:pt x="158" y="33"/>
                    <a:pt x="0" y="0"/>
                  </a:cubicBezTo>
                  <a:cubicBezTo>
                    <a:pt x="0" y="0"/>
                    <a:pt x="15" y="166"/>
                    <a:pt x="89" y="119"/>
                  </a:cubicBezTo>
                  <a:cubicBezTo>
                    <a:pt x="92" y="127"/>
                    <a:pt x="92" y="127"/>
                    <a:pt x="92" y="127"/>
                  </a:cubicBezTo>
                  <a:cubicBezTo>
                    <a:pt x="95" y="138"/>
                    <a:pt x="98" y="166"/>
                    <a:pt x="98" y="195"/>
                  </a:cubicBezTo>
                  <a:cubicBezTo>
                    <a:pt x="90" y="189"/>
                    <a:pt x="63" y="172"/>
                    <a:pt x="40" y="169"/>
                  </a:cubicBezTo>
                  <a:cubicBezTo>
                    <a:pt x="40" y="169"/>
                    <a:pt x="59" y="163"/>
                    <a:pt x="85" y="183"/>
                  </a:cubicBezTo>
                  <a:cubicBezTo>
                    <a:pt x="85" y="183"/>
                    <a:pt x="90" y="138"/>
                    <a:pt x="15" y="163"/>
                  </a:cubicBezTo>
                  <a:cubicBezTo>
                    <a:pt x="15" y="163"/>
                    <a:pt x="59" y="224"/>
                    <a:pt x="79" y="187"/>
                  </a:cubicBezTo>
                  <a:cubicBezTo>
                    <a:pt x="98" y="203"/>
                    <a:pt x="98" y="203"/>
                    <a:pt x="98" y="203"/>
                  </a:cubicBezTo>
                  <a:cubicBezTo>
                    <a:pt x="98" y="214"/>
                    <a:pt x="98" y="226"/>
                    <a:pt x="97" y="236"/>
                  </a:cubicBezTo>
                  <a:cubicBezTo>
                    <a:pt x="99" y="236"/>
                    <a:pt x="101" y="237"/>
                    <a:pt x="103" y="238"/>
                  </a:cubicBezTo>
                  <a:cubicBezTo>
                    <a:pt x="106" y="236"/>
                    <a:pt x="109" y="236"/>
                    <a:pt x="113" y="235"/>
                  </a:cubicBezTo>
                  <a:cubicBezTo>
                    <a:pt x="113" y="225"/>
                    <a:pt x="112" y="199"/>
                    <a:pt x="107" y="168"/>
                  </a:cubicBezTo>
                  <a:cubicBezTo>
                    <a:pt x="139" y="127"/>
                    <a:pt x="139" y="127"/>
                    <a:pt x="139" y="127"/>
                  </a:cubicBezTo>
                  <a:cubicBezTo>
                    <a:pt x="180" y="173"/>
                    <a:pt x="221" y="69"/>
                    <a:pt x="221" y="69"/>
                  </a:cubicBezTo>
                  <a:cubicBezTo>
                    <a:pt x="106" y="61"/>
                    <a:pt x="127" y="126"/>
                    <a:pt x="127" y="126"/>
                  </a:cubicBez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grpSp>
      <p:grpSp>
        <p:nvGrpSpPr>
          <p:cNvPr id="48" name="Group 30"/>
          <p:cNvGrpSpPr/>
          <p:nvPr/>
        </p:nvGrpSpPr>
        <p:grpSpPr>
          <a:xfrm>
            <a:off x="4449137" y="2601833"/>
            <a:ext cx="971550" cy="1428750"/>
            <a:chOff x="4992688" y="0"/>
            <a:chExt cx="615950" cy="865188"/>
          </a:xfrm>
          <a:solidFill>
            <a:schemeClr val="accent2"/>
          </a:solidFill>
        </p:grpSpPr>
        <p:sp>
          <p:nvSpPr>
            <p:cNvPr id="49" name="Freeform 100"/>
            <p:cNvSpPr/>
            <p:nvPr/>
          </p:nvSpPr>
          <p:spPr bwMode="auto">
            <a:xfrm>
              <a:off x="5002213" y="665163"/>
              <a:ext cx="544513" cy="200025"/>
            </a:xfrm>
            <a:custGeom>
              <a:avLst/>
              <a:gdLst/>
              <a:ahLst/>
              <a:cxnLst>
                <a:cxn ang="0">
                  <a:pos x="23" y="32"/>
                </a:cxn>
                <a:cxn ang="0">
                  <a:pos x="43" y="17"/>
                </a:cxn>
                <a:cxn ang="0">
                  <a:pos x="52" y="19"/>
                </a:cxn>
                <a:cxn ang="0">
                  <a:pos x="73" y="12"/>
                </a:cxn>
                <a:cxn ang="0">
                  <a:pos x="73" y="12"/>
                </a:cxn>
                <a:cxn ang="0">
                  <a:pos x="90" y="3"/>
                </a:cxn>
                <a:cxn ang="0">
                  <a:pos x="100" y="6"/>
                </a:cxn>
                <a:cxn ang="0">
                  <a:pos x="123" y="0"/>
                </a:cxn>
                <a:cxn ang="0">
                  <a:pos x="164" y="26"/>
                </a:cxn>
                <a:cxn ang="0">
                  <a:pos x="180" y="39"/>
                </a:cxn>
                <a:cxn ang="0">
                  <a:pos x="196" y="68"/>
                </a:cxn>
                <a:cxn ang="0">
                  <a:pos x="195" y="72"/>
                </a:cxn>
                <a:cxn ang="0">
                  <a:pos x="1" y="72"/>
                </a:cxn>
                <a:cxn ang="0">
                  <a:pos x="0" y="65"/>
                </a:cxn>
                <a:cxn ang="0">
                  <a:pos x="23" y="32"/>
                </a:cxn>
              </a:cxnLst>
              <a:rect l="0" t="0" r="r" b="b"/>
              <a:pathLst>
                <a:path w="196" h="72">
                  <a:moveTo>
                    <a:pt x="23" y="32"/>
                  </a:moveTo>
                  <a:cubicBezTo>
                    <a:pt x="25" y="24"/>
                    <a:pt x="33" y="17"/>
                    <a:pt x="43" y="17"/>
                  </a:cubicBezTo>
                  <a:cubicBezTo>
                    <a:pt x="46" y="17"/>
                    <a:pt x="49" y="18"/>
                    <a:pt x="52" y="19"/>
                  </a:cubicBezTo>
                  <a:cubicBezTo>
                    <a:pt x="58" y="15"/>
                    <a:pt x="65" y="12"/>
                    <a:pt x="73" y="12"/>
                  </a:cubicBezTo>
                  <a:cubicBezTo>
                    <a:pt x="73" y="12"/>
                    <a:pt x="73" y="12"/>
                    <a:pt x="73" y="12"/>
                  </a:cubicBezTo>
                  <a:cubicBezTo>
                    <a:pt x="76" y="7"/>
                    <a:pt x="82" y="3"/>
                    <a:pt x="90" y="3"/>
                  </a:cubicBezTo>
                  <a:cubicBezTo>
                    <a:pt x="94" y="3"/>
                    <a:pt x="97" y="4"/>
                    <a:pt x="100" y="6"/>
                  </a:cubicBezTo>
                  <a:cubicBezTo>
                    <a:pt x="107" y="2"/>
                    <a:pt x="115" y="0"/>
                    <a:pt x="123" y="0"/>
                  </a:cubicBezTo>
                  <a:cubicBezTo>
                    <a:pt x="142" y="0"/>
                    <a:pt x="159" y="11"/>
                    <a:pt x="164" y="26"/>
                  </a:cubicBezTo>
                  <a:cubicBezTo>
                    <a:pt x="172" y="27"/>
                    <a:pt x="179" y="32"/>
                    <a:pt x="180" y="39"/>
                  </a:cubicBezTo>
                  <a:cubicBezTo>
                    <a:pt x="189" y="45"/>
                    <a:pt x="196" y="56"/>
                    <a:pt x="196" y="68"/>
                  </a:cubicBezTo>
                  <a:cubicBezTo>
                    <a:pt x="196" y="70"/>
                    <a:pt x="195" y="71"/>
                    <a:pt x="195" y="72"/>
                  </a:cubicBezTo>
                  <a:cubicBezTo>
                    <a:pt x="1" y="72"/>
                    <a:pt x="1" y="72"/>
                    <a:pt x="1" y="72"/>
                  </a:cubicBezTo>
                  <a:cubicBezTo>
                    <a:pt x="1" y="70"/>
                    <a:pt x="0" y="68"/>
                    <a:pt x="0" y="65"/>
                  </a:cubicBezTo>
                  <a:cubicBezTo>
                    <a:pt x="0" y="50"/>
                    <a:pt x="10" y="37"/>
                    <a:pt x="23" y="32"/>
                  </a:cubicBez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50" name="Freeform 101"/>
            <p:cNvSpPr/>
            <p:nvPr/>
          </p:nvSpPr>
          <p:spPr bwMode="auto">
            <a:xfrm>
              <a:off x="4992688" y="0"/>
              <a:ext cx="615950" cy="661988"/>
            </a:xfrm>
            <a:custGeom>
              <a:avLst/>
              <a:gdLst/>
              <a:ahLst/>
              <a:cxnLst>
                <a:cxn ang="0">
                  <a:pos x="127" y="126"/>
                </a:cxn>
                <a:cxn ang="0">
                  <a:pos x="188" y="87"/>
                </a:cxn>
                <a:cxn ang="0">
                  <a:pos x="105" y="158"/>
                </a:cxn>
                <a:cxn ang="0">
                  <a:pos x="37" y="37"/>
                </a:cxn>
                <a:cxn ang="0">
                  <a:pos x="102" y="109"/>
                </a:cxn>
                <a:cxn ang="0">
                  <a:pos x="0" y="0"/>
                </a:cxn>
                <a:cxn ang="0">
                  <a:pos x="89" y="119"/>
                </a:cxn>
                <a:cxn ang="0">
                  <a:pos x="92" y="127"/>
                </a:cxn>
                <a:cxn ang="0">
                  <a:pos x="98" y="195"/>
                </a:cxn>
                <a:cxn ang="0">
                  <a:pos x="40" y="169"/>
                </a:cxn>
                <a:cxn ang="0">
                  <a:pos x="85" y="183"/>
                </a:cxn>
                <a:cxn ang="0">
                  <a:pos x="15" y="163"/>
                </a:cxn>
                <a:cxn ang="0">
                  <a:pos x="79" y="187"/>
                </a:cxn>
                <a:cxn ang="0">
                  <a:pos x="98" y="203"/>
                </a:cxn>
                <a:cxn ang="0">
                  <a:pos x="97" y="236"/>
                </a:cxn>
                <a:cxn ang="0">
                  <a:pos x="103" y="238"/>
                </a:cxn>
                <a:cxn ang="0">
                  <a:pos x="113" y="235"/>
                </a:cxn>
                <a:cxn ang="0">
                  <a:pos x="107" y="168"/>
                </a:cxn>
                <a:cxn ang="0">
                  <a:pos x="139" y="127"/>
                </a:cxn>
                <a:cxn ang="0">
                  <a:pos x="221" y="69"/>
                </a:cxn>
                <a:cxn ang="0">
                  <a:pos x="127" y="126"/>
                </a:cxn>
              </a:cxnLst>
              <a:rect l="0" t="0" r="r" b="b"/>
              <a:pathLst>
                <a:path w="221" h="238">
                  <a:moveTo>
                    <a:pt x="127" y="126"/>
                  </a:moveTo>
                  <a:cubicBezTo>
                    <a:pt x="157" y="87"/>
                    <a:pt x="188" y="87"/>
                    <a:pt x="188" y="87"/>
                  </a:cubicBezTo>
                  <a:cubicBezTo>
                    <a:pt x="149" y="103"/>
                    <a:pt x="112" y="148"/>
                    <a:pt x="105" y="158"/>
                  </a:cubicBezTo>
                  <a:cubicBezTo>
                    <a:pt x="96" y="113"/>
                    <a:pt x="77" y="62"/>
                    <a:pt x="37" y="37"/>
                  </a:cubicBezTo>
                  <a:cubicBezTo>
                    <a:pt x="37" y="37"/>
                    <a:pt x="77" y="45"/>
                    <a:pt x="102" y="109"/>
                  </a:cubicBezTo>
                  <a:cubicBezTo>
                    <a:pt x="102" y="109"/>
                    <a:pt x="158" y="33"/>
                    <a:pt x="0" y="0"/>
                  </a:cubicBezTo>
                  <a:cubicBezTo>
                    <a:pt x="0" y="0"/>
                    <a:pt x="15" y="166"/>
                    <a:pt x="89" y="119"/>
                  </a:cubicBezTo>
                  <a:cubicBezTo>
                    <a:pt x="92" y="127"/>
                    <a:pt x="92" y="127"/>
                    <a:pt x="92" y="127"/>
                  </a:cubicBezTo>
                  <a:cubicBezTo>
                    <a:pt x="95" y="138"/>
                    <a:pt x="98" y="166"/>
                    <a:pt x="98" y="195"/>
                  </a:cubicBezTo>
                  <a:cubicBezTo>
                    <a:pt x="90" y="189"/>
                    <a:pt x="63" y="172"/>
                    <a:pt x="40" y="169"/>
                  </a:cubicBezTo>
                  <a:cubicBezTo>
                    <a:pt x="40" y="169"/>
                    <a:pt x="59" y="163"/>
                    <a:pt x="85" y="183"/>
                  </a:cubicBezTo>
                  <a:cubicBezTo>
                    <a:pt x="85" y="183"/>
                    <a:pt x="90" y="138"/>
                    <a:pt x="15" y="163"/>
                  </a:cubicBezTo>
                  <a:cubicBezTo>
                    <a:pt x="15" y="163"/>
                    <a:pt x="59" y="224"/>
                    <a:pt x="79" y="187"/>
                  </a:cubicBezTo>
                  <a:cubicBezTo>
                    <a:pt x="98" y="203"/>
                    <a:pt x="98" y="203"/>
                    <a:pt x="98" y="203"/>
                  </a:cubicBezTo>
                  <a:cubicBezTo>
                    <a:pt x="98" y="214"/>
                    <a:pt x="98" y="226"/>
                    <a:pt x="97" y="236"/>
                  </a:cubicBezTo>
                  <a:cubicBezTo>
                    <a:pt x="99" y="236"/>
                    <a:pt x="101" y="237"/>
                    <a:pt x="103" y="238"/>
                  </a:cubicBezTo>
                  <a:cubicBezTo>
                    <a:pt x="106" y="236"/>
                    <a:pt x="109" y="236"/>
                    <a:pt x="113" y="235"/>
                  </a:cubicBezTo>
                  <a:cubicBezTo>
                    <a:pt x="113" y="225"/>
                    <a:pt x="112" y="199"/>
                    <a:pt x="107" y="168"/>
                  </a:cubicBezTo>
                  <a:cubicBezTo>
                    <a:pt x="139" y="127"/>
                    <a:pt x="139" y="127"/>
                    <a:pt x="139" y="127"/>
                  </a:cubicBezTo>
                  <a:cubicBezTo>
                    <a:pt x="180" y="173"/>
                    <a:pt x="221" y="69"/>
                    <a:pt x="221" y="69"/>
                  </a:cubicBezTo>
                  <a:cubicBezTo>
                    <a:pt x="106" y="61"/>
                    <a:pt x="127" y="126"/>
                    <a:pt x="127" y="126"/>
                  </a:cubicBez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grpSp>
      <p:grpSp>
        <p:nvGrpSpPr>
          <p:cNvPr id="51" name="Group 33"/>
          <p:cNvGrpSpPr/>
          <p:nvPr/>
        </p:nvGrpSpPr>
        <p:grpSpPr>
          <a:xfrm>
            <a:off x="5706437" y="2601833"/>
            <a:ext cx="971550" cy="1428750"/>
            <a:chOff x="4992688" y="0"/>
            <a:chExt cx="615950" cy="865188"/>
          </a:xfrm>
          <a:solidFill>
            <a:schemeClr val="accent3"/>
          </a:solidFill>
        </p:grpSpPr>
        <p:sp>
          <p:nvSpPr>
            <p:cNvPr id="52" name="Freeform 100"/>
            <p:cNvSpPr/>
            <p:nvPr/>
          </p:nvSpPr>
          <p:spPr bwMode="auto">
            <a:xfrm>
              <a:off x="5002213" y="665163"/>
              <a:ext cx="544513" cy="200025"/>
            </a:xfrm>
            <a:custGeom>
              <a:avLst/>
              <a:gdLst/>
              <a:ahLst/>
              <a:cxnLst>
                <a:cxn ang="0">
                  <a:pos x="23" y="32"/>
                </a:cxn>
                <a:cxn ang="0">
                  <a:pos x="43" y="17"/>
                </a:cxn>
                <a:cxn ang="0">
                  <a:pos x="52" y="19"/>
                </a:cxn>
                <a:cxn ang="0">
                  <a:pos x="73" y="12"/>
                </a:cxn>
                <a:cxn ang="0">
                  <a:pos x="73" y="12"/>
                </a:cxn>
                <a:cxn ang="0">
                  <a:pos x="90" y="3"/>
                </a:cxn>
                <a:cxn ang="0">
                  <a:pos x="100" y="6"/>
                </a:cxn>
                <a:cxn ang="0">
                  <a:pos x="123" y="0"/>
                </a:cxn>
                <a:cxn ang="0">
                  <a:pos x="164" y="26"/>
                </a:cxn>
                <a:cxn ang="0">
                  <a:pos x="180" y="39"/>
                </a:cxn>
                <a:cxn ang="0">
                  <a:pos x="196" y="68"/>
                </a:cxn>
                <a:cxn ang="0">
                  <a:pos x="195" y="72"/>
                </a:cxn>
                <a:cxn ang="0">
                  <a:pos x="1" y="72"/>
                </a:cxn>
                <a:cxn ang="0">
                  <a:pos x="0" y="65"/>
                </a:cxn>
                <a:cxn ang="0">
                  <a:pos x="23" y="32"/>
                </a:cxn>
              </a:cxnLst>
              <a:rect l="0" t="0" r="r" b="b"/>
              <a:pathLst>
                <a:path w="196" h="72">
                  <a:moveTo>
                    <a:pt x="23" y="32"/>
                  </a:moveTo>
                  <a:cubicBezTo>
                    <a:pt x="25" y="24"/>
                    <a:pt x="33" y="17"/>
                    <a:pt x="43" y="17"/>
                  </a:cubicBezTo>
                  <a:cubicBezTo>
                    <a:pt x="46" y="17"/>
                    <a:pt x="49" y="18"/>
                    <a:pt x="52" y="19"/>
                  </a:cubicBezTo>
                  <a:cubicBezTo>
                    <a:pt x="58" y="15"/>
                    <a:pt x="65" y="12"/>
                    <a:pt x="73" y="12"/>
                  </a:cubicBezTo>
                  <a:cubicBezTo>
                    <a:pt x="73" y="12"/>
                    <a:pt x="73" y="12"/>
                    <a:pt x="73" y="12"/>
                  </a:cubicBezTo>
                  <a:cubicBezTo>
                    <a:pt x="76" y="7"/>
                    <a:pt x="82" y="3"/>
                    <a:pt x="90" y="3"/>
                  </a:cubicBezTo>
                  <a:cubicBezTo>
                    <a:pt x="94" y="3"/>
                    <a:pt x="97" y="4"/>
                    <a:pt x="100" y="6"/>
                  </a:cubicBezTo>
                  <a:cubicBezTo>
                    <a:pt x="107" y="2"/>
                    <a:pt x="115" y="0"/>
                    <a:pt x="123" y="0"/>
                  </a:cubicBezTo>
                  <a:cubicBezTo>
                    <a:pt x="142" y="0"/>
                    <a:pt x="159" y="11"/>
                    <a:pt x="164" y="26"/>
                  </a:cubicBezTo>
                  <a:cubicBezTo>
                    <a:pt x="172" y="27"/>
                    <a:pt x="179" y="32"/>
                    <a:pt x="180" y="39"/>
                  </a:cubicBezTo>
                  <a:cubicBezTo>
                    <a:pt x="189" y="45"/>
                    <a:pt x="196" y="56"/>
                    <a:pt x="196" y="68"/>
                  </a:cubicBezTo>
                  <a:cubicBezTo>
                    <a:pt x="196" y="70"/>
                    <a:pt x="195" y="71"/>
                    <a:pt x="195" y="72"/>
                  </a:cubicBezTo>
                  <a:cubicBezTo>
                    <a:pt x="1" y="72"/>
                    <a:pt x="1" y="72"/>
                    <a:pt x="1" y="72"/>
                  </a:cubicBezTo>
                  <a:cubicBezTo>
                    <a:pt x="1" y="70"/>
                    <a:pt x="0" y="68"/>
                    <a:pt x="0" y="65"/>
                  </a:cubicBezTo>
                  <a:cubicBezTo>
                    <a:pt x="0" y="50"/>
                    <a:pt x="10" y="37"/>
                    <a:pt x="23" y="32"/>
                  </a:cubicBez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53" name="Freeform 101"/>
            <p:cNvSpPr/>
            <p:nvPr/>
          </p:nvSpPr>
          <p:spPr bwMode="auto">
            <a:xfrm>
              <a:off x="4992688" y="0"/>
              <a:ext cx="615950" cy="661988"/>
            </a:xfrm>
            <a:custGeom>
              <a:avLst/>
              <a:gdLst/>
              <a:ahLst/>
              <a:cxnLst>
                <a:cxn ang="0">
                  <a:pos x="127" y="126"/>
                </a:cxn>
                <a:cxn ang="0">
                  <a:pos x="188" y="87"/>
                </a:cxn>
                <a:cxn ang="0">
                  <a:pos x="105" y="158"/>
                </a:cxn>
                <a:cxn ang="0">
                  <a:pos x="37" y="37"/>
                </a:cxn>
                <a:cxn ang="0">
                  <a:pos x="102" y="109"/>
                </a:cxn>
                <a:cxn ang="0">
                  <a:pos x="0" y="0"/>
                </a:cxn>
                <a:cxn ang="0">
                  <a:pos x="89" y="119"/>
                </a:cxn>
                <a:cxn ang="0">
                  <a:pos x="92" y="127"/>
                </a:cxn>
                <a:cxn ang="0">
                  <a:pos x="98" y="195"/>
                </a:cxn>
                <a:cxn ang="0">
                  <a:pos x="40" y="169"/>
                </a:cxn>
                <a:cxn ang="0">
                  <a:pos x="85" y="183"/>
                </a:cxn>
                <a:cxn ang="0">
                  <a:pos x="15" y="163"/>
                </a:cxn>
                <a:cxn ang="0">
                  <a:pos x="79" y="187"/>
                </a:cxn>
                <a:cxn ang="0">
                  <a:pos x="98" y="203"/>
                </a:cxn>
                <a:cxn ang="0">
                  <a:pos x="97" y="236"/>
                </a:cxn>
                <a:cxn ang="0">
                  <a:pos x="103" y="238"/>
                </a:cxn>
                <a:cxn ang="0">
                  <a:pos x="113" y="235"/>
                </a:cxn>
                <a:cxn ang="0">
                  <a:pos x="107" y="168"/>
                </a:cxn>
                <a:cxn ang="0">
                  <a:pos x="139" y="127"/>
                </a:cxn>
                <a:cxn ang="0">
                  <a:pos x="221" y="69"/>
                </a:cxn>
                <a:cxn ang="0">
                  <a:pos x="127" y="126"/>
                </a:cxn>
              </a:cxnLst>
              <a:rect l="0" t="0" r="r" b="b"/>
              <a:pathLst>
                <a:path w="221" h="238">
                  <a:moveTo>
                    <a:pt x="127" y="126"/>
                  </a:moveTo>
                  <a:cubicBezTo>
                    <a:pt x="157" y="87"/>
                    <a:pt x="188" y="87"/>
                    <a:pt x="188" y="87"/>
                  </a:cubicBezTo>
                  <a:cubicBezTo>
                    <a:pt x="149" y="103"/>
                    <a:pt x="112" y="148"/>
                    <a:pt x="105" y="158"/>
                  </a:cubicBezTo>
                  <a:cubicBezTo>
                    <a:pt x="96" y="113"/>
                    <a:pt x="77" y="62"/>
                    <a:pt x="37" y="37"/>
                  </a:cubicBezTo>
                  <a:cubicBezTo>
                    <a:pt x="37" y="37"/>
                    <a:pt x="77" y="45"/>
                    <a:pt x="102" y="109"/>
                  </a:cubicBezTo>
                  <a:cubicBezTo>
                    <a:pt x="102" y="109"/>
                    <a:pt x="158" y="33"/>
                    <a:pt x="0" y="0"/>
                  </a:cubicBezTo>
                  <a:cubicBezTo>
                    <a:pt x="0" y="0"/>
                    <a:pt x="15" y="166"/>
                    <a:pt x="89" y="119"/>
                  </a:cubicBezTo>
                  <a:cubicBezTo>
                    <a:pt x="92" y="127"/>
                    <a:pt x="92" y="127"/>
                    <a:pt x="92" y="127"/>
                  </a:cubicBezTo>
                  <a:cubicBezTo>
                    <a:pt x="95" y="138"/>
                    <a:pt x="98" y="166"/>
                    <a:pt x="98" y="195"/>
                  </a:cubicBezTo>
                  <a:cubicBezTo>
                    <a:pt x="90" y="189"/>
                    <a:pt x="63" y="172"/>
                    <a:pt x="40" y="169"/>
                  </a:cubicBezTo>
                  <a:cubicBezTo>
                    <a:pt x="40" y="169"/>
                    <a:pt x="59" y="163"/>
                    <a:pt x="85" y="183"/>
                  </a:cubicBezTo>
                  <a:cubicBezTo>
                    <a:pt x="85" y="183"/>
                    <a:pt x="90" y="138"/>
                    <a:pt x="15" y="163"/>
                  </a:cubicBezTo>
                  <a:cubicBezTo>
                    <a:pt x="15" y="163"/>
                    <a:pt x="59" y="224"/>
                    <a:pt x="79" y="187"/>
                  </a:cubicBezTo>
                  <a:cubicBezTo>
                    <a:pt x="98" y="203"/>
                    <a:pt x="98" y="203"/>
                    <a:pt x="98" y="203"/>
                  </a:cubicBezTo>
                  <a:cubicBezTo>
                    <a:pt x="98" y="214"/>
                    <a:pt x="98" y="226"/>
                    <a:pt x="97" y="236"/>
                  </a:cubicBezTo>
                  <a:cubicBezTo>
                    <a:pt x="99" y="236"/>
                    <a:pt x="101" y="237"/>
                    <a:pt x="103" y="238"/>
                  </a:cubicBezTo>
                  <a:cubicBezTo>
                    <a:pt x="106" y="236"/>
                    <a:pt x="109" y="236"/>
                    <a:pt x="113" y="235"/>
                  </a:cubicBezTo>
                  <a:cubicBezTo>
                    <a:pt x="113" y="225"/>
                    <a:pt x="112" y="199"/>
                    <a:pt x="107" y="168"/>
                  </a:cubicBezTo>
                  <a:cubicBezTo>
                    <a:pt x="139" y="127"/>
                    <a:pt x="139" y="127"/>
                    <a:pt x="139" y="127"/>
                  </a:cubicBezTo>
                  <a:cubicBezTo>
                    <a:pt x="180" y="173"/>
                    <a:pt x="221" y="69"/>
                    <a:pt x="221" y="69"/>
                  </a:cubicBezTo>
                  <a:cubicBezTo>
                    <a:pt x="106" y="61"/>
                    <a:pt x="127" y="126"/>
                    <a:pt x="127" y="126"/>
                  </a:cubicBez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grpSp>
      <p:sp>
        <p:nvSpPr>
          <p:cNvPr id="54" name="Content Placeholder 2"/>
          <p:cNvSpPr txBox="1"/>
          <p:nvPr/>
        </p:nvSpPr>
        <p:spPr bwMode="auto">
          <a:xfrm>
            <a:off x="1784477" y="4057598"/>
            <a:ext cx="1264444"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algn="ctr">
              <a:lnSpc>
                <a:spcPct val="150000"/>
              </a:lnSpc>
            </a:pPr>
            <a:r>
              <a:rPr lang="zh-CN" altLang="en-US" sz="90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从顾客的角度出发，从排版到设计制作，为您打造最佳的</a:t>
            </a:r>
            <a:r>
              <a:rPr lang="en-US" altLang="zh-CN" sz="90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p>
        </p:txBody>
      </p:sp>
      <p:grpSp>
        <p:nvGrpSpPr>
          <p:cNvPr id="55" name="Group 40"/>
          <p:cNvGrpSpPr/>
          <p:nvPr/>
        </p:nvGrpSpPr>
        <p:grpSpPr>
          <a:xfrm>
            <a:off x="6995900" y="2597120"/>
            <a:ext cx="971550" cy="1428750"/>
            <a:chOff x="4992688" y="0"/>
            <a:chExt cx="615950" cy="865188"/>
          </a:xfrm>
          <a:solidFill>
            <a:schemeClr val="accent4"/>
          </a:solidFill>
        </p:grpSpPr>
        <p:sp>
          <p:nvSpPr>
            <p:cNvPr id="56" name="Freeform 100"/>
            <p:cNvSpPr/>
            <p:nvPr/>
          </p:nvSpPr>
          <p:spPr bwMode="auto">
            <a:xfrm>
              <a:off x="5002213" y="665163"/>
              <a:ext cx="544513" cy="200025"/>
            </a:xfrm>
            <a:custGeom>
              <a:avLst/>
              <a:gdLst/>
              <a:ahLst/>
              <a:cxnLst>
                <a:cxn ang="0">
                  <a:pos x="23" y="32"/>
                </a:cxn>
                <a:cxn ang="0">
                  <a:pos x="43" y="17"/>
                </a:cxn>
                <a:cxn ang="0">
                  <a:pos x="52" y="19"/>
                </a:cxn>
                <a:cxn ang="0">
                  <a:pos x="73" y="12"/>
                </a:cxn>
                <a:cxn ang="0">
                  <a:pos x="73" y="12"/>
                </a:cxn>
                <a:cxn ang="0">
                  <a:pos x="90" y="3"/>
                </a:cxn>
                <a:cxn ang="0">
                  <a:pos x="100" y="6"/>
                </a:cxn>
                <a:cxn ang="0">
                  <a:pos x="123" y="0"/>
                </a:cxn>
                <a:cxn ang="0">
                  <a:pos x="164" y="26"/>
                </a:cxn>
                <a:cxn ang="0">
                  <a:pos x="180" y="39"/>
                </a:cxn>
                <a:cxn ang="0">
                  <a:pos x="196" y="68"/>
                </a:cxn>
                <a:cxn ang="0">
                  <a:pos x="195" y="72"/>
                </a:cxn>
                <a:cxn ang="0">
                  <a:pos x="1" y="72"/>
                </a:cxn>
                <a:cxn ang="0">
                  <a:pos x="0" y="65"/>
                </a:cxn>
                <a:cxn ang="0">
                  <a:pos x="23" y="32"/>
                </a:cxn>
              </a:cxnLst>
              <a:rect l="0" t="0" r="r" b="b"/>
              <a:pathLst>
                <a:path w="196" h="72">
                  <a:moveTo>
                    <a:pt x="23" y="32"/>
                  </a:moveTo>
                  <a:cubicBezTo>
                    <a:pt x="25" y="24"/>
                    <a:pt x="33" y="17"/>
                    <a:pt x="43" y="17"/>
                  </a:cubicBezTo>
                  <a:cubicBezTo>
                    <a:pt x="46" y="17"/>
                    <a:pt x="49" y="18"/>
                    <a:pt x="52" y="19"/>
                  </a:cubicBezTo>
                  <a:cubicBezTo>
                    <a:pt x="58" y="15"/>
                    <a:pt x="65" y="12"/>
                    <a:pt x="73" y="12"/>
                  </a:cubicBezTo>
                  <a:cubicBezTo>
                    <a:pt x="73" y="12"/>
                    <a:pt x="73" y="12"/>
                    <a:pt x="73" y="12"/>
                  </a:cubicBezTo>
                  <a:cubicBezTo>
                    <a:pt x="76" y="7"/>
                    <a:pt x="82" y="3"/>
                    <a:pt x="90" y="3"/>
                  </a:cubicBezTo>
                  <a:cubicBezTo>
                    <a:pt x="94" y="3"/>
                    <a:pt x="97" y="4"/>
                    <a:pt x="100" y="6"/>
                  </a:cubicBezTo>
                  <a:cubicBezTo>
                    <a:pt x="107" y="2"/>
                    <a:pt x="115" y="0"/>
                    <a:pt x="123" y="0"/>
                  </a:cubicBezTo>
                  <a:cubicBezTo>
                    <a:pt x="142" y="0"/>
                    <a:pt x="159" y="11"/>
                    <a:pt x="164" y="26"/>
                  </a:cubicBezTo>
                  <a:cubicBezTo>
                    <a:pt x="172" y="27"/>
                    <a:pt x="179" y="32"/>
                    <a:pt x="180" y="39"/>
                  </a:cubicBezTo>
                  <a:cubicBezTo>
                    <a:pt x="189" y="45"/>
                    <a:pt x="196" y="56"/>
                    <a:pt x="196" y="68"/>
                  </a:cubicBezTo>
                  <a:cubicBezTo>
                    <a:pt x="196" y="70"/>
                    <a:pt x="195" y="71"/>
                    <a:pt x="195" y="72"/>
                  </a:cubicBezTo>
                  <a:cubicBezTo>
                    <a:pt x="1" y="72"/>
                    <a:pt x="1" y="72"/>
                    <a:pt x="1" y="72"/>
                  </a:cubicBezTo>
                  <a:cubicBezTo>
                    <a:pt x="1" y="70"/>
                    <a:pt x="0" y="68"/>
                    <a:pt x="0" y="65"/>
                  </a:cubicBezTo>
                  <a:cubicBezTo>
                    <a:pt x="0" y="50"/>
                    <a:pt x="10" y="37"/>
                    <a:pt x="23" y="32"/>
                  </a:cubicBez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57" name="Freeform 101"/>
            <p:cNvSpPr/>
            <p:nvPr/>
          </p:nvSpPr>
          <p:spPr bwMode="auto">
            <a:xfrm>
              <a:off x="4992688" y="0"/>
              <a:ext cx="615950" cy="661988"/>
            </a:xfrm>
            <a:custGeom>
              <a:avLst/>
              <a:gdLst/>
              <a:ahLst/>
              <a:cxnLst>
                <a:cxn ang="0">
                  <a:pos x="127" y="126"/>
                </a:cxn>
                <a:cxn ang="0">
                  <a:pos x="188" y="87"/>
                </a:cxn>
                <a:cxn ang="0">
                  <a:pos x="105" y="158"/>
                </a:cxn>
                <a:cxn ang="0">
                  <a:pos x="37" y="37"/>
                </a:cxn>
                <a:cxn ang="0">
                  <a:pos x="102" y="109"/>
                </a:cxn>
                <a:cxn ang="0">
                  <a:pos x="0" y="0"/>
                </a:cxn>
                <a:cxn ang="0">
                  <a:pos x="89" y="119"/>
                </a:cxn>
                <a:cxn ang="0">
                  <a:pos x="92" y="127"/>
                </a:cxn>
                <a:cxn ang="0">
                  <a:pos x="98" y="195"/>
                </a:cxn>
                <a:cxn ang="0">
                  <a:pos x="40" y="169"/>
                </a:cxn>
                <a:cxn ang="0">
                  <a:pos x="85" y="183"/>
                </a:cxn>
                <a:cxn ang="0">
                  <a:pos x="15" y="163"/>
                </a:cxn>
                <a:cxn ang="0">
                  <a:pos x="79" y="187"/>
                </a:cxn>
                <a:cxn ang="0">
                  <a:pos x="98" y="203"/>
                </a:cxn>
                <a:cxn ang="0">
                  <a:pos x="97" y="236"/>
                </a:cxn>
                <a:cxn ang="0">
                  <a:pos x="103" y="238"/>
                </a:cxn>
                <a:cxn ang="0">
                  <a:pos x="113" y="235"/>
                </a:cxn>
                <a:cxn ang="0">
                  <a:pos x="107" y="168"/>
                </a:cxn>
                <a:cxn ang="0">
                  <a:pos x="139" y="127"/>
                </a:cxn>
                <a:cxn ang="0">
                  <a:pos x="221" y="69"/>
                </a:cxn>
                <a:cxn ang="0">
                  <a:pos x="127" y="126"/>
                </a:cxn>
              </a:cxnLst>
              <a:rect l="0" t="0" r="r" b="b"/>
              <a:pathLst>
                <a:path w="221" h="238">
                  <a:moveTo>
                    <a:pt x="127" y="126"/>
                  </a:moveTo>
                  <a:cubicBezTo>
                    <a:pt x="157" y="87"/>
                    <a:pt x="188" y="87"/>
                    <a:pt x="188" y="87"/>
                  </a:cubicBezTo>
                  <a:cubicBezTo>
                    <a:pt x="149" y="103"/>
                    <a:pt x="112" y="148"/>
                    <a:pt x="105" y="158"/>
                  </a:cubicBezTo>
                  <a:cubicBezTo>
                    <a:pt x="96" y="113"/>
                    <a:pt x="77" y="62"/>
                    <a:pt x="37" y="37"/>
                  </a:cubicBezTo>
                  <a:cubicBezTo>
                    <a:pt x="37" y="37"/>
                    <a:pt x="77" y="45"/>
                    <a:pt x="102" y="109"/>
                  </a:cubicBezTo>
                  <a:cubicBezTo>
                    <a:pt x="102" y="109"/>
                    <a:pt x="158" y="33"/>
                    <a:pt x="0" y="0"/>
                  </a:cubicBezTo>
                  <a:cubicBezTo>
                    <a:pt x="0" y="0"/>
                    <a:pt x="15" y="166"/>
                    <a:pt x="89" y="119"/>
                  </a:cubicBezTo>
                  <a:cubicBezTo>
                    <a:pt x="92" y="127"/>
                    <a:pt x="92" y="127"/>
                    <a:pt x="92" y="127"/>
                  </a:cubicBezTo>
                  <a:cubicBezTo>
                    <a:pt x="95" y="138"/>
                    <a:pt x="98" y="166"/>
                    <a:pt x="98" y="195"/>
                  </a:cubicBezTo>
                  <a:cubicBezTo>
                    <a:pt x="90" y="189"/>
                    <a:pt x="63" y="172"/>
                    <a:pt x="40" y="169"/>
                  </a:cubicBezTo>
                  <a:cubicBezTo>
                    <a:pt x="40" y="169"/>
                    <a:pt x="59" y="163"/>
                    <a:pt x="85" y="183"/>
                  </a:cubicBezTo>
                  <a:cubicBezTo>
                    <a:pt x="85" y="183"/>
                    <a:pt x="90" y="138"/>
                    <a:pt x="15" y="163"/>
                  </a:cubicBezTo>
                  <a:cubicBezTo>
                    <a:pt x="15" y="163"/>
                    <a:pt x="59" y="224"/>
                    <a:pt x="79" y="187"/>
                  </a:cubicBezTo>
                  <a:cubicBezTo>
                    <a:pt x="98" y="203"/>
                    <a:pt x="98" y="203"/>
                    <a:pt x="98" y="203"/>
                  </a:cubicBezTo>
                  <a:cubicBezTo>
                    <a:pt x="98" y="214"/>
                    <a:pt x="98" y="226"/>
                    <a:pt x="97" y="236"/>
                  </a:cubicBezTo>
                  <a:cubicBezTo>
                    <a:pt x="99" y="236"/>
                    <a:pt x="101" y="237"/>
                    <a:pt x="103" y="238"/>
                  </a:cubicBezTo>
                  <a:cubicBezTo>
                    <a:pt x="106" y="236"/>
                    <a:pt x="109" y="236"/>
                    <a:pt x="113" y="235"/>
                  </a:cubicBezTo>
                  <a:cubicBezTo>
                    <a:pt x="113" y="225"/>
                    <a:pt x="112" y="199"/>
                    <a:pt x="107" y="168"/>
                  </a:cubicBezTo>
                  <a:cubicBezTo>
                    <a:pt x="139" y="127"/>
                    <a:pt x="139" y="127"/>
                    <a:pt x="139" y="127"/>
                  </a:cubicBezTo>
                  <a:cubicBezTo>
                    <a:pt x="180" y="173"/>
                    <a:pt x="221" y="69"/>
                    <a:pt x="221" y="69"/>
                  </a:cubicBezTo>
                  <a:cubicBezTo>
                    <a:pt x="106" y="61"/>
                    <a:pt x="127" y="126"/>
                    <a:pt x="127" y="126"/>
                  </a:cubicBezTo>
                  <a:close/>
                </a:path>
              </a:pathLst>
            </a:custGeom>
            <a:grp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grpSp>
      <p:grpSp>
        <p:nvGrpSpPr>
          <p:cNvPr id="58" name="Group 52"/>
          <p:cNvGrpSpPr/>
          <p:nvPr/>
        </p:nvGrpSpPr>
        <p:grpSpPr bwMode="auto">
          <a:xfrm>
            <a:off x="2172281" y="2114381"/>
            <a:ext cx="5308997" cy="322660"/>
            <a:chOff x="2588238" y="2807150"/>
            <a:chExt cx="7078578" cy="429517"/>
          </a:xfrm>
        </p:grpSpPr>
        <p:cxnSp>
          <p:nvCxnSpPr>
            <p:cNvPr id="59" name="Straight Connector 10"/>
            <p:cNvCxnSpPr/>
            <p:nvPr/>
          </p:nvCxnSpPr>
          <p:spPr>
            <a:xfrm>
              <a:off x="2588238" y="2807150"/>
              <a:ext cx="707857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60" name="Group 51"/>
            <p:cNvGrpSpPr/>
            <p:nvPr/>
          </p:nvGrpSpPr>
          <p:grpSpPr bwMode="auto">
            <a:xfrm>
              <a:off x="2588654" y="2807150"/>
              <a:ext cx="7078162" cy="429517"/>
              <a:chOff x="2588654" y="2807150"/>
              <a:chExt cx="7078162" cy="429517"/>
            </a:xfrm>
          </p:grpSpPr>
          <p:cxnSp>
            <p:nvCxnSpPr>
              <p:cNvPr id="61" name="Straight Connector 46"/>
              <p:cNvCxnSpPr/>
              <p:nvPr/>
            </p:nvCxnSpPr>
            <p:spPr>
              <a:xfrm>
                <a:off x="2588238" y="2807150"/>
                <a:ext cx="0" cy="424762"/>
              </a:xfrm>
              <a:prstGeom prst="line">
                <a:avLst/>
              </a:prstGeom>
              <a:ln>
                <a:prstDash val="sysDash"/>
                <a:tailEnd type="oval"/>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4682126" y="2807150"/>
                <a:ext cx="0" cy="424762"/>
              </a:xfrm>
              <a:prstGeom prst="line">
                <a:avLst/>
              </a:prstGeom>
              <a:ln>
                <a:prstDash val="sysDash"/>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48"/>
              <p:cNvCxnSpPr/>
              <p:nvPr/>
            </p:nvCxnSpPr>
            <p:spPr>
              <a:xfrm>
                <a:off x="6194995" y="2807150"/>
                <a:ext cx="0" cy="424762"/>
              </a:xfrm>
              <a:prstGeom prst="line">
                <a:avLst/>
              </a:prstGeom>
              <a:ln>
                <a:prstDash val="sysDash"/>
                <a:tailEnd type="oval"/>
              </a:ln>
            </p:spPr>
            <p:style>
              <a:lnRef idx="1">
                <a:schemeClr val="accent1"/>
              </a:lnRef>
              <a:fillRef idx="0">
                <a:schemeClr val="accent1"/>
              </a:fillRef>
              <a:effectRef idx="0">
                <a:schemeClr val="accent1"/>
              </a:effectRef>
              <a:fontRef idx="minor">
                <a:schemeClr val="tx1"/>
              </a:fontRef>
            </p:style>
          </p:cxnSp>
          <p:cxnSp>
            <p:nvCxnSpPr>
              <p:cNvPr id="64" name="Straight Connector 49"/>
              <p:cNvCxnSpPr/>
              <p:nvPr/>
            </p:nvCxnSpPr>
            <p:spPr>
              <a:xfrm>
                <a:off x="7750726" y="2811905"/>
                <a:ext cx="0" cy="424762"/>
              </a:xfrm>
              <a:prstGeom prst="line">
                <a:avLst/>
              </a:prstGeom>
              <a:ln>
                <a:prstDash val="sysDash"/>
                <a:tailEnd type="oval"/>
              </a:ln>
            </p:spPr>
            <p:style>
              <a:lnRef idx="1">
                <a:schemeClr val="accent1"/>
              </a:lnRef>
              <a:fillRef idx="0">
                <a:schemeClr val="accent1"/>
              </a:fillRef>
              <a:effectRef idx="0">
                <a:schemeClr val="accent1"/>
              </a:effectRef>
              <a:fontRef idx="minor">
                <a:schemeClr val="tx1"/>
              </a:fontRef>
            </p:style>
          </p:cxnSp>
          <p:cxnSp>
            <p:nvCxnSpPr>
              <p:cNvPr id="65" name="Straight Connector 50"/>
              <p:cNvCxnSpPr/>
              <p:nvPr/>
            </p:nvCxnSpPr>
            <p:spPr>
              <a:xfrm>
                <a:off x="9666816" y="2807150"/>
                <a:ext cx="0" cy="424762"/>
              </a:xfrm>
              <a:prstGeom prst="line">
                <a:avLst/>
              </a:prstGeom>
              <a:ln>
                <a:prstDash val="sysDash"/>
                <a:tailEnd type="oval"/>
              </a:ln>
            </p:spPr>
            <p:style>
              <a:lnRef idx="1">
                <a:schemeClr val="accent1"/>
              </a:lnRef>
              <a:fillRef idx="0">
                <a:schemeClr val="accent1"/>
              </a:fillRef>
              <a:effectRef idx="0">
                <a:schemeClr val="accent1"/>
              </a:effectRef>
              <a:fontRef idx="minor">
                <a:schemeClr val="tx1"/>
              </a:fontRef>
            </p:style>
          </p:cxnSp>
        </p:grpSp>
      </p:grpSp>
      <p:sp>
        <p:nvSpPr>
          <p:cNvPr id="66" name="Content Placeholder 2"/>
          <p:cNvSpPr txBox="1"/>
          <p:nvPr/>
        </p:nvSpPr>
        <p:spPr bwMode="auto">
          <a:xfrm>
            <a:off x="3061224" y="4057598"/>
            <a:ext cx="1264444"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algn="ctr">
              <a:lnSpc>
                <a:spcPct val="150000"/>
              </a:lnSpc>
            </a:pPr>
            <a:r>
              <a:rPr lang="zh-CN" altLang="en-US" sz="90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从顾客的角度出发，从排版到设计制作，为您打造最佳的</a:t>
            </a:r>
            <a:r>
              <a:rPr lang="en-US" altLang="zh-CN" sz="90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p>
        </p:txBody>
      </p:sp>
      <p:sp>
        <p:nvSpPr>
          <p:cNvPr id="67" name="Content Placeholder 2"/>
          <p:cNvSpPr txBox="1"/>
          <p:nvPr/>
        </p:nvSpPr>
        <p:spPr bwMode="auto">
          <a:xfrm>
            <a:off x="4337971" y="4057598"/>
            <a:ext cx="1264444"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algn="ctr">
              <a:lnSpc>
                <a:spcPct val="150000"/>
              </a:lnSpc>
            </a:pPr>
            <a:r>
              <a:rPr lang="zh-CN" altLang="en-US" sz="90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从顾客的角度出发，从排版到设计制作，为您打造最佳的</a:t>
            </a:r>
            <a:r>
              <a:rPr lang="en-US" altLang="zh-CN" sz="90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p>
        </p:txBody>
      </p:sp>
      <p:sp>
        <p:nvSpPr>
          <p:cNvPr id="68" name="Content Placeholder 2"/>
          <p:cNvSpPr txBox="1"/>
          <p:nvPr/>
        </p:nvSpPr>
        <p:spPr bwMode="auto">
          <a:xfrm>
            <a:off x="5614718" y="4057598"/>
            <a:ext cx="1264444"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algn="ctr">
              <a:lnSpc>
                <a:spcPct val="150000"/>
              </a:lnSpc>
            </a:pPr>
            <a:r>
              <a:rPr lang="zh-CN" altLang="en-US" sz="90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从顾客的角度出发，从排版到设计制作，为您打造最佳的</a:t>
            </a:r>
            <a:r>
              <a:rPr lang="en-US" altLang="zh-CN" sz="90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p>
        </p:txBody>
      </p:sp>
      <p:sp>
        <p:nvSpPr>
          <p:cNvPr id="69" name="Content Placeholder 2"/>
          <p:cNvSpPr txBox="1"/>
          <p:nvPr/>
        </p:nvSpPr>
        <p:spPr bwMode="auto">
          <a:xfrm>
            <a:off x="6891464" y="4057598"/>
            <a:ext cx="1264444"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algn="ctr">
              <a:lnSpc>
                <a:spcPct val="150000"/>
              </a:lnSpc>
            </a:pPr>
            <a:r>
              <a:rPr lang="zh-CN" altLang="en-US" sz="90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从顾客的角度出发，从排版到设计制作，为您打造最佳的</a:t>
            </a:r>
            <a:r>
              <a:rPr lang="en-US" altLang="zh-CN" sz="90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p>
        </p:txBody>
      </p:sp>
    </p:spTree>
  </p:cSld>
  <p:clrMapOvr>
    <a:masterClrMapping/>
  </p:clrMapOvr>
  <p:transition advTm="1685">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220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34" presetClass="entr" presetSubtype="0" fill="hold" nodeType="withEffect">
                                  <p:stCondLst>
                                    <p:cond delay="1000"/>
                                  </p:stCondLst>
                                  <p:childTnLst>
                                    <p:set>
                                      <p:cBhvr>
                                        <p:cTn id="9" dur="1" fill="hold">
                                          <p:stCondLst>
                                            <p:cond delay="0"/>
                                          </p:stCondLst>
                                        </p:cTn>
                                        <p:tgtEl>
                                          <p:spTgt spid="51"/>
                                        </p:tgtEl>
                                        <p:attrNameLst>
                                          <p:attrName>style.visibility</p:attrName>
                                        </p:attrNameLst>
                                      </p:cBhvr>
                                      <p:to>
                                        <p:strVal val="visible"/>
                                      </p:to>
                                    </p:set>
                                    <p:anim from="(-#ppt_w/2)" to="(#ppt_x)" calcmode="lin" valueType="num">
                                      <p:cBhvr>
                                        <p:cTn id="10" dur="600" fill="hold">
                                          <p:stCondLst>
                                            <p:cond delay="0"/>
                                          </p:stCondLst>
                                        </p:cTn>
                                        <p:tgtEl>
                                          <p:spTgt spid="51"/>
                                        </p:tgtEl>
                                        <p:attrNameLst>
                                          <p:attrName>ppt_x</p:attrName>
                                        </p:attrNameLst>
                                      </p:cBhvr>
                                    </p:anim>
                                    <p:anim from="0" to="-1.0" calcmode="lin" valueType="num">
                                      <p:cBhvr>
                                        <p:cTn id="11" dur="200" decel="50000" autoRev="1" fill="hold">
                                          <p:stCondLst>
                                            <p:cond delay="600"/>
                                          </p:stCondLst>
                                        </p:cTn>
                                        <p:tgtEl>
                                          <p:spTgt spid="51"/>
                                        </p:tgtEl>
                                        <p:attrNameLst>
                                          <p:attrName>xshear</p:attrName>
                                        </p:attrNameLst>
                                      </p:cBhvr>
                                    </p:anim>
                                    <p:animScale>
                                      <p:cBhvr>
                                        <p:cTn id="12" dur="200" decel="100000" autoRev="1" fill="hold">
                                          <p:stCondLst>
                                            <p:cond delay="600"/>
                                          </p:stCondLst>
                                        </p:cTn>
                                        <p:tgtEl>
                                          <p:spTgt spid="51"/>
                                        </p:tgtEl>
                                      </p:cBhvr>
                                      <p:from x="100000" y="100000"/>
                                      <p:to x="80000" y="100000"/>
                                    </p:animScale>
                                    <p:anim by="(#ppt_h/3+#ppt_w*0.1)" calcmode="lin" valueType="num">
                                      <p:cBhvr additive="sum">
                                        <p:cTn id="13" dur="200" decel="100000" autoRev="1" fill="hold">
                                          <p:stCondLst>
                                            <p:cond delay="600"/>
                                          </p:stCondLst>
                                        </p:cTn>
                                        <p:tgtEl>
                                          <p:spTgt spid="51"/>
                                        </p:tgtEl>
                                        <p:attrNameLst>
                                          <p:attrName>ppt_x</p:attrName>
                                        </p:attrNameLst>
                                      </p:cBhvr>
                                    </p:anim>
                                  </p:childTnLst>
                                </p:cTn>
                              </p:par>
                              <p:par>
                                <p:cTn id="14" presetID="37" presetClass="entr" presetSubtype="0" fill="hold" nodeType="withEffect">
                                  <p:stCondLst>
                                    <p:cond delay="200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900" decel="100000" fill="hold"/>
                                        <p:tgtEl>
                                          <p:spTgt spid="4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310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900" decel="100000" fill="hold"/>
                                        <p:tgtEl>
                                          <p:spTgt spid="4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410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900" decel="100000" fill="hold"/>
                                        <p:tgtEl>
                                          <p:spTgt spid="4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par>
                                <p:cTn id="32" presetID="29" presetClass="entr" presetSubtype="0" fill="hold" grpId="0" nodeType="withEffect">
                                  <p:stCondLst>
                                    <p:cond delay="8200"/>
                                  </p:stCondLst>
                                  <p:childTnLst>
                                    <p:set>
                                      <p:cBhvr>
                                        <p:cTn id="33" dur="1" fill="hold">
                                          <p:stCondLst>
                                            <p:cond delay="0"/>
                                          </p:stCondLst>
                                        </p:cTn>
                                        <p:tgtEl>
                                          <p:spTgt spid="54"/>
                                        </p:tgtEl>
                                        <p:attrNameLst>
                                          <p:attrName>style.visibility</p:attrName>
                                        </p:attrNameLst>
                                      </p:cBhvr>
                                      <p:to>
                                        <p:strVal val="visible"/>
                                      </p:to>
                                    </p:set>
                                    <p:anim calcmode="lin" valueType="num">
                                      <p:cBhvr>
                                        <p:cTn id="34" dur="1000" fill="hold"/>
                                        <p:tgtEl>
                                          <p:spTgt spid="54"/>
                                        </p:tgtEl>
                                        <p:attrNameLst>
                                          <p:attrName>ppt_x</p:attrName>
                                        </p:attrNameLst>
                                      </p:cBhvr>
                                      <p:tavLst>
                                        <p:tav tm="0">
                                          <p:val>
                                            <p:strVal val="#ppt_x-.2"/>
                                          </p:val>
                                        </p:tav>
                                        <p:tav tm="100000">
                                          <p:val>
                                            <p:strVal val="#ppt_x"/>
                                          </p:val>
                                        </p:tav>
                                      </p:tavLst>
                                    </p:anim>
                                    <p:anim calcmode="lin" valueType="num">
                                      <p:cBhvr>
                                        <p:cTn id="35" dur="10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36" dur="1000"/>
                                        <p:tgtEl>
                                          <p:spTgt spid="54"/>
                                        </p:tgtEl>
                                      </p:cBhvr>
                                    </p:animEffect>
                                  </p:childTnLst>
                                </p:cTn>
                              </p:par>
                              <p:par>
                                <p:cTn id="37" presetID="34" presetClass="entr" presetSubtype="0" fill="hold" nodeType="withEffect">
                                  <p:stCondLst>
                                    <p:cond delay="1000"/>
                                  </p:stCondLst>
                                  <p:childTnLst>
                                    <p:set>
                                      <p:cBhvr>
                                        <p:cTn id="38" dur="1" fill="hold">
                                          <p:stCondLst>
                                            <p:cond delay="0"/>
                                          </p:stCondLst>
                                        </p:cTn>
                                        <p:tgtEl>
                                          <p:spTgt spid="55"/>
                                        </p:tgtEl>
                                        <p:attrNameLst>
                                          <p:attrName>style.visibility</p:attrName>
                                        </p:attrNameLst>
                                      </p:cBhvr>
                                      <p:to>
                                        <p:strVal val="visible"/>
                                      </p:to>
                                    </p:set>
                                    <p:anim from="(-#ppt_w/2)" to="(#ppt_x)" calcmode="lin" valueType="num">
                                      <p:cBhvr>
                                        <p:cTn id="39" dur="600" fill="hold">
                                          <p:stCondLst>
                                            <p:cond delay="0"/>
                                          </p:stCondLst>
                                        </p:cTn>
                                        <p:tgtEl>
                                          <p:spTgt spid="55"/>
                                        </p:tgtEl>
                                        <p:attrNameLst>
                                          <p:attrName>ppt_x</p:attrName>
                                        </p:attrNameLst>
                                      </p:cBhvr>
                                    </p:anim>
                                    <p:anim from="0" to="-1.0" calcmode="lin" valueType="num">
                                      <p:cBhvr>
                                        <p:cTn id="40" dur="200" decel="50000" autoRev="1" fill="hold">
                                          <p:stCondLst>
                                            <p:cond delay="600"/>
                                          </p:stCondLst>
                                        </p:cTn>
                                        <p:tgtEl>
                                          <p:spTgt spid="55"/>
                                        </p:tgtEl>
                                        <p:attrNameLst>
                                          <p:attrName>xshear</p:attrName>
                                        </p:attrNameLst>
                                      </p:cBhvr>
                                    </p:anim>
                                    <p:animScale>
                                      <p:cBhvr>
                                        <p:cTn id="41" dur="200" decel="100000" autoRev="1" fill="hold">
                                          <p:stCondLst>
                                            <p:cond delay="600"/>
                                          </p:stCondLst>
                                        </p:cTn>
                                        <p:tgtEl>
                                          <p:spTgt spid="55"/>
                                        </p:tgtEl>
                                      </p:cBhvr>
                                      <p:from x="100000" y="100000"/>
                                      <p:to x="80000" y="100000"/>
                                    </p:animScale>
                                    <p:anim by="(#ppt_h/3+#ppt_w*0.1)" calcmode="lin" valueType="num">
                                      <p:cBhvr additive="sum">
                                        <p:cTn id="42" dur="200" decel="100000" autoRev="1" fill="hold">
                                          <p:stCondLst>
                                            <p:cond delay="600"/>
                                          </p:stCondLst>
                                        </p:cTn>
                                        <p:tgtEl>
                                          <p:spTgt spid="55"/>
                                        </p:tgtEl>
                                        <p:attrNameLst>
                                          <p:attrName>ppt_x</p:attrName>
                                        </p:attrNameLst>
                                      </p:cBhvr>
                                    </p:anim>
                                  </p:childTnLst>
                                </p:cTn>
                              </p:par>
                              <p:par>
                                <p:cTn id="43" presetID="29" presetClass="entr" presetSubtype="0" fill="hold" grpId="0" nodeType="withEffect">
                                  <p:stCondLst>
                                    <p:cond delay="8200"/>
                                  </p:stCondLst>
                                  <p:childTnLst>
                                    <p:set>
                                      <p:cBhvr>
                                        <p:cTn id="44" dur="1" fill="hold">
                                          <p:stCondLst>
                                            <p:cond delay="0"/>
                                          </p:stCondLst>
                                        </p:cTn>
                                        <p:tgtEl>
                                          <p:spTgt spid="66"/>
                                        </p:tgtEl>
                                        <p:attrNameLst>
                                          <p:attrName>style.visibility</p:attrName>
                                        </p:attrNameLst>
                                      </p:cBhvr>
                                      <p:to>
                                        <p:strVal val="visible"/>
                                      </p:to>
                                    </p:set>
                                    <p:anim calcmode="lin" valueType="num">
                                      <p:cBhvr>
                                        <p:cTn id="45" dur="1000" fill="hold"/>
                                        <p:tgtEl>
                                          <p:spTgt spid="66"/>
                                        </p:tgtEl>
                                        <p:attrNameLst>
                                          <p:attrName>ppt_x</p:attrName>
                                        </p:attrNameLst>
                                      </p:cBhvr>
                                      <p:tavLst>
                                        <p:tav tm="0">
                                          <p:val>
                                            <p:strVal val="#ppt_x-.2"/>
                                          </p:val>
                                        </p:tav>
                                        <p:tav tm="100000">
                                          <p:val>
                                            <p:strVal val="#ppt_x"/>
                                          </p:val>
                                        </p:tav>
                                      </p:tavLst>
                                    </p:anim>
                                    <p:anim calcmode="lin" valueType="num">
                                      <p:cBhvr>
                                        <p:cTn id="46" dur="1000" fill="hold"/>
                                        <p:tgtEl>
                                          <p:spTgt spid="66"/>
                                        </p:tgtEl>
                                        <p:attrNameLst>
                                          <p:attrName>ppt_y</p:attrName>
                                        </p:attrNameLst>
                                      </p:cBhvr>
                                      <p:tavLst>
                                        <p:tav tm="0">
                                          <p:val>
                                            <p:strVal val="#ppt_y"/>
                                          </p:val>
                                        </p:tav>
                                        <p:tav tm="100000">
                                          <p:val>
                                            <p:strVal val="#ppt_y"/>
                                          </p:val>
                                        </p:tav>
                                      </p:tavLst>
                                    </p:anim>
                                    <p:animEffect transition="in" filter="wipe(right)" prLst="gradientSize: 0.1">
                                      <p:cBhvr>
                                        <p:cTn id="47" dur="1000"/>
                                        <p:tgtEl>
                                          <p:spTgt spid="66"/>
                                        </p:tgtEl>
                                      </p:cBhvr>
                                    </p:animEffect>
                                  </p:childTnLst>
                                </p:cTn>
                              </p:par>
                              <p:par>
                                <p:cTn id="48" presetID="29" presetClass="entr" presetSubtype="0" fill="hold" grpId="0" nodeType="withEffect">
                                  <p:stCondLst>
                                    <p:cond delay="8200"/>
                                  </p:stCondLst>
                                  <p:childTnLst>
                                    <p:set>
                                      <p:cBhvr>
                                        <p:cTn id="49" dur="1" fill="hold">
                                          <p:stCondLst>
                                            <p:cond delay="0"/>
                                          </p:stCondLst>
                                        </p:cTn>
                                        <p:tgtEl>
                                          <p:spTgt spid="67"/>
                                        </p:tgtEl>
                                        <p:attrNameLst>
                                          <p:attrName>style.visibility</p:attrName>
                                        </p:attrNameLst>
                                      </p:cBhvr>
                                      <p:to>
                                        <p:strVal val="visible"/>
                                      </p:to>
                                    </p:set>
                                    <p:anim calcmode="lin" valueType="num">
                                      <p:cBhvr>
                                        <p:cTn id="50" dur="1000" fill="hold"/>
                                        <p:tgtEl>
                                          <p:spTgt spid="67"/>
                                        </p:tgtEl>
                                        <p:attrNameLst>
                                          <p:attrName>ppt_x</p:attrName>
                                        </p:attrNameLst>
                                      </p:cBhvr>
                                      <p:tavLst>
                                        <p:tav tm="0">
                                          <p:val>
                                            <p:strVal val="#ppt_x-.2"/>
                                          </p:val>
                                        </p:tav>
                                        <p:tav tm="100000">
                                          <p:val>
                                            <p:strVal val="#ppt_x"/>
                                          </p:val>
                                        </p:tav>
                                      </p:tavLst>
                                    </p:anim>
                                    <p:anim calcmode="lin" valueType="num">
                                      <p:cBhvr>
                                        <p:cTn id="51" dur="1000" fill="hold"/>
                                        <p:tgtEl>
                                          <p:spTgt spid="67"/>
                                        </p:tgtEl>
                                        <p:attrNameLst>
                                          <p:attrName>ppt_y</p:attrName>
                                        </p:attrNameLst>
                                      </p:cBhvr>
                                      <p:tavLst>
                                        <p:tav tm="0">
                                          <p:val>
                                            <p:strVal val="#ppt_y"/>
                                          </p:val>
                                        </p:tav>
                                        <p:tav tm="100000">
                                          <p:val>
                                            <p:strVal val="#ppt_y"/>
                                          </p:val>
                                        </p:tav>
                                      </p:tavLst>
                                    </p:anim>
                                    <p:animEffect transition="in" filter="wipe(right)" prLst="gradientSize: 0.1">
                                      <p:cBhvr>
                                        <p:cTn id="52" dur="1000"/>
                                        <p:tgtEl>
                                          <p:spTgt spid="67"/>
                                        </p:tgtEl>
                                      </p:cBhvr>
                                    </p:animEffect>
                                  </p:childTnLst>
                                </p:cTn>
                              </p:par>
                              <p:par>
                                <p:cTn id="53" presetID="29" presetClass="entr" presetSubtype="0" fill="hold" grpId="0" nodeType="withEffect">
                                  <p:stCondLst>
                                    <p:cond delay="8200"/>
                                  </p:stCondLst>
                                  <p:childTnLst>
                                    <p:set>
                                      <p:cBhvr>
                                        <p:cTn id="54" dur="1" fill="hold">
                                          <p:stCondLst>
                                            <p:cond delay="0"/>
                                          </p:stCondLst>
                                        </p:cTn>
                                        <p:tgtEl>
                                          <p:spTgt spid="68"/>
                                        </p:tgtEl>
                                        <p:attrNameLst>
                                          <p:attrName>style.visibility</p:attrName>
                                        </p:attrNameLst>
                                      </p:cBhvr>
                                      <p:to>
                                        <p:strVal val="visible"/>
                                      </p:to>
                                    </p:set>
                                    <p:anim calcmode="lin" valueType="num">
                                      <p:cBhvr>
                                        <p:cTn id="55" dur="1000" fill="hold"/>
                                        <p:tgtEl>
                                          <p:spTgt spid="68"/>
                                        </p:tgtEl>
                                        <p:attrNameLst>
                                          <p:attrName>ppt_x</p:attrName>
                                        </p:attrNameLst>
                                      </p:cBhvr>
                                      <p:tavLst>
                                        <p:tav tm="0">
                                          <p:val>
                                            <p:strVal val="#ppt_x-.2"/>
                                          </p:val>
                                        </p:tav>
                                        <p:tav tm="100000">
                                          <p:val>
                                            <p:strVal val="#ppt_x"/>
                                          </p:val>
                                        </p:tav>
                                      </p:tavLst>
                                    </p:anim>
                                    <p:anim calcmode="lin" valueType="num">
                                      <p:cBhvr>
                                        <p:cTn id="56" dur="1000" fill="hold"/>
                                        <p:tgtEl>
                                          <p:spTgt spid="68"/>
                                        </p:tgtEl>
                                        <p:attrNameLst>
                                          <p:attrName>ppt_y</p:attrName>
                                        </p:attrNameLst>
                                      </p:cBhvr>
                                      <p:tavLst>
                                        <p:tav tm="0">
                                          <p:val>
                                            <p:strVal val="#ppt_y"/>
                                          </p:val>
                                        </p:tav>
                                        <p:tav tm="100000">
                                          <p:val>
                                            <p:strVal val="#ppt_y"/>
                                          </p:val>
                                        </p:tav>
                                      </p:tavLst>
                                    </p:anim>
                                    <p:animEffect transition="in" filter="wipe(right)" prLst="gradientSize: 0.1">
                                      <p:cBhvr>
                                        <p:cTn id="57" dur="1000"/>
                                        <p:tgtEl>
                                          <p:spTgt spid="68"/>
                                        </p:tgtEl>
                                      </p:cBhvr>
                                    </p:animEffect>
                                  </p:childTnLst>
                                </p:cTn>
                              </p:par>
                              <p:par>
                                <p:cTn id="58" presetID="29" presetClass="entr" presetSubtype="0" fill="hold" grpId="0" nodeType="withEffect">
                                  <p:stCondLst>
                                    <p:cond delay="8200"/>
                                  </p:stCondLst>
                                  <p:childTnLst>
                                    <p:set>
                                      <p:cBhvr>
                                        <p:cTn id="59" dur="1" fill="hold">
                                          <p:stCondLst>
                                            <p:cond delay="0"/>
                                          </p:stCondLst>
                                        </p:cTn>
                                        <p:tgtEl>
                                          <p:spTgt spid="69"/>
                                        </p:tgtEl>
                                        <p:attrNameLst>
                                          <p:attrName>style.visibility</p:attrName>
                                        </p:attrNameLst>
                                      </p:cBhvr>
                                      <p:to>
                                        <p:strVal val="visible"/>
                                      </p:to>
                                    </p:set>
                                    <p:anim calcmode="lin" valueType="num">
                                      <p:cBhvr>
                                        <p:cTn id="60" dur="1000" fill="hold"/>
                                        <p:tgtEl>
                                          <p:spTgt spid="69"/>
                                        </p:tgtEl>
                                        <p:attrNameLst>
                                          <p:attrName>ppt_x</p:attrName>
                                        </p:attrNameLst>
                                      </p:cBhvr>
                                      <p:tavLst>
                                        <p:tav tm="0">
                                          <p:val>
                                            <p:strVal val="#ppt_x-.2"/>
                                          </p:val>
                                        </p:tav>
                                        <p:tav tm="100000">
                                          <p:val>
                                            <p:strVal val="#ppt_x"/>
                                          </p:val>
                                        </p:tav>
                                      </p:tavLst>
                                    </p:anim>
                                    <p:anim calcmode="lin" valueType="num">
                                      <p:cBhvr>
                                        <p:cTn id="61" dur="1000" fill="hold"/>
                                        <p:tgtEl>
                                          <p:spTgt spid="69"/>
                                        </p:tgtEl>
                                        <p:attrNameLst>
                                          <p:attrName>ppt_y</p:attrName>
                                        </p:attrNameLst>
                                      </p:cBhvr>
                                      <p:tavLst>
                                        <p:tav tm="0">
                                          <p:val>
                                            <p:strVal val="#ppt_y"/>
                                          </p:val>
                                        </p:tav>
                                        <p:tav tm="100000">
                                          <p:val>
                                            <p:strVal val="#ppt_y"/>
                                          </p:val>
                                        </p:tav>
                                      </p:tavLst>
                                    </p:anim>
                                    <p:animEffect transition="in" filter="wipe(right)" prLst="gradientSize: 0.1">
                                      <p:cBhvr>
                                        <p:cTn id="62"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6" grpId="0"/>
      <p:bldP spid="67" grpId="0"/>
      <p:bldP spid="68" grpId="0"/>
      <p:bldP spid="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8489022"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3801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100504"/>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15342" y="451"/>
            <a:ext cx="744460" cy="848849"/>
          </a:xfrm>
          <a:prstGeom prst="rect">
            <a:avLst/>
          </a:prstGeom>
        </p:spPr>
      </p:pic>
      <p:sp>
        <p:nvSpPr>
          <p:cNvPr id="15" name="TextBox 76"/>
          <p:cNvSpPr txBox="1"/>
          <p:nvPr/>
        </p:nvSpPr>
        <p:spPr>
          <a:xfrm>
            <a:off x="3838575" y="198975"/>
            <a:ext cx="1325880" cy="321945"/>
          </a:xfrm>
          <a:prstGeom prst="rect">
            <a:avLst/>
          </a:prstGeom>
          <a:noFill/>
        </p:spPr>
        <p:txBody>
          <a:bodyPr wrap="none" rtlCol="0">
            <a:spAutoFit/>
          </a:bodyPr>
          <a:lstStyle/>
          <a:p>
            <a:pPr algn="ctr"/>
            <a:r>
              <a:rPr lang="zh-CN" altLang="en-US" sz="1500" dirty="0">
                <a:solidFill>
                  <a:srgbClr val="269844"/>
                </a:solidFill>
                <a:latin typeface="方正大标宋简体" panose="02010601030101010101" charset="-122"/>
                <a:ea typeface="方正大标宋简体" panose="02010601030101010101" charset="-122"/>
                <a:cs typeface="+mn-ea"/>
                <a:sym typeface="+mn-lt"/>
              </a:rPr>
              <a:t>工作经验总结</a:t>
            </a:r>
          </a:p>
        </p:txBody>
      </p:sp>
      <p:sp>
        <p:nvSpPr>
          <p:cNvPr id="16" name="文本框 15"/>
          <p:cNvSpPr txBox="1"/>
          <p:nvPr/>
        </p:nvSpPr>
        <p:spPr>
          <a:xfrm>
            <a:off x="3482340" y="424815"/>
            <a:ext cx="2038350" cy="256540"/>
          </a:xfrm>
          <a:prstGeom prst="rect">
            <a:avLst/>
          </a:prstGeom>
          <a:noFill/>
        </p:spPr>
        <p:txBody>
          <a:bodyPr wrap="square" rtlCol="0">
            <a:spAutoFit/>
          </a:bodyPr>
          <a:lstStyle/>
          <a:p>
            <a:pPr algn="ct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cs typeface="+mn-ea"/>
                <a:sym typeface="+mn-lt"/>
              </a:rPr>
              <a:t>Spring and autumn advertisement</a:t>
            </a:r>
          </a:p>
        </p:txBody>
      </p:sp>
      <p:grpSp>
        <p:nvGrpSpPr>
          <p:cNvPr id="4" name="Group 12"/>
          <p:cNvGrpSpPr/>
          <p:nvPr/>
        </p:nvGrpSpPr>
        <p:grpSpPr bwMode="auto">
          <a:xfrm>
            <a:off x="1051866" y="1497066"/>
            <a:ext cx="2745581" cy="2909888"/>
            <a:chOff x="2743200" y="631825"/>
            <a:chExt cx="3660776" cy="3879851"/>
          </a:xfrm>
        </p:grpSpPr>
        <p:sp>
          <p:nvSpPr>
            <p:cNvPr id="5" name="AutoShape 17"/>
            <p:cNvSpPr>
              <a:spLocks noChangeAspect="1" noChangeArrowheads="1" noTextEdit="1"/>
            </p:cNvSpPr>
            <p:nvPr/>
          </p:nvSpPr>
          <p:spPr bwMode="auto">
            <a:xfrm>
              <a:off x="2743200" y="631825"/>
              <a:ext cx="365760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350" dirty="0">
                <a:solidFill>
                  <a:schemeClr val="tx1">
                    <a:lumMod val="75000"/>
                    <a:lumOff val="25000"/>
                  </a:schemeClr>
                </a:solidFill>
                <a:ea typeface="微软雅黑 Light" panose="020B0502040204020203" pitchFamily="34" charset="-122"/>
              </a:endParaRPr>
            </a:p>
          </p:txBody>
        </p:sp>
        <p:sp>
          <p:nvSpPr>
            <p:cNvPr id="6" name="Freeform 19"/>
            <p:cNvSpPr/>
            <p:nvPr/>
          </p:nvSpPr>
          <p:spPr bwMode="auto">
            <a:xfrm>
              <a:off x="2746375" y="635000"/>
              <a:ext cx="1765300" cy="3876676"/>
            </a:xfrm>
            <a:custGeom>
              <a:avLst/>
              <a:gdLst/>
              <a:ahLst/>
              <a:cxnLst>
                <a:cxn ang="0">
                  <a:pos x="1022" y="0"/>
                </a:cxn>
                <a:cxn ang="0">
                  <a:pos x="0" y="2388"/>
                </a:cxn>
                <a:cxn ang="0">
                  <a:pos x="86" y="2442"/>
                </a:cxn>
                <a:cxn ang="0">
                  <a:pos x="1112" y="41"/>
                </a:cxn>
                <a:cxn ang="0">
                  <a:pos x="1022" y="0"/>
                </a:cxn>
                <a:cxn ang="0">
                  <a:pos x="1022" y="0"/>
                </a:cxn>
              </a:cxnLst>
              <a:rect l="0" t="0" r="r" b="b"/>
              <a:pathLst>
                <a:path w="1112" h="2442">
                  <a:moveTo>
                    <a:pt x="1022" y="0"/>
                  </a:moveTo>
                  <a:lnTo>
                    <a:pt x="0" y="2388"/>
                  </a:lnTo>
                  <a:lnTo>
                    <a:pt x="86" y="2442"/>
                  </a:lnTo>
                  <a:lnTo>
                    <a:pt x="1112" y="41"/>
                  </a:lnTo>
                  <a:lnTo>
                    <a:pt x="1022" y="0"/>
                  </a:lnTo>
                  <a:lnTo>
                    <a:pt x="1022" y="0"/>
                  </a:lnTo>
                  <a:close/>
                </a:path>
              </a:pathLst>
            </a:custGeom>
            <a:solidFill>
              <a:schemeClr val="accent4">
                <a:lumMod val="50000"/>
              </a:schemeClr>
            </a:solid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7" name="Freeform 20"/>
            <p:cNvSpPr/>
            <p:nvPr/>
          </p:nvSpPr>
          <p:spPr bwMode="auto">
            <a:xfrm>
              <a:off x="2882900" y="700087"/>
              <a:ext cx="3246438" cy="3811589"/>
            </a:xfrm>
            <a:custGeom>
              <a:avLst/>
              <a:gdLst/>
              <a:ahLst/>
              <a:cxnLst>
                <a:cxn ang="0">
                  <a:pos x="1026" y="0"/>
                </a:cxn>
                <a:cxn ang="0">
                  <a:pos x="0" y="2401"/>
                </a:cxn>
                <a:cxn ang="0">
                  <a:pos x="2045" y="2065"/>
                </a:cxn>
                <a:cxn ang="0">
                  <a:pos x="1026" y="0"/>
                </a:cxn>
                <a:cxn ang="0">
                  <a:pos x="1026" y="0"/>
                </a:cxn>
              </a:cxnLst>
              <a:rect l="0" t="0" r="r" b="b"/>
              <a:pathLst>
                <a:path w="2045" h="2401">
                  <a:moveTo>
                    <a:pt x="1026" y="0"/>
                  </a:moveTo>
                  <a:lnTo>
                    <a:pt x="0" y="2401"/>
                  </a:lnTo>
                  <a:lnTo>
                    <a:pt x="2045" y="2065"/>
                  </a:lnTo>
                  <a:lnTo>
                    <a:pt x="1026" y="0"/>
                  </a:lnTo>
                  <a:lnTo>
                    <a:pt x="1026" y="0"/>
                  </a:lnTo>
                  <a:close/>
                </a:path>
              </a:pathLst>
            </a:custGeom>
            <a:solidFill>
              <a:schemeClr val="accent4"/>
            </a:solid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8" name="Freeform 21"/>
            <p:cNvSpPr/>
            <p:nvPr/>
          </p:nvSpPr>
          <p:spPr bwMode="auto">
            <a:xfrm>
              <a:off x="3965575" y="1790700"/>
              <a:ext cx="2262188" cy="2627313"/>
            </a:xfrm>
            <a:custGeom>
              <a:avLst/>
              <a:gdLst>
                <a:gd name="T0" fmla="*/ 1721267893 w 1425"/>
                <a:gd name="T1" fmla="*/ 0 h 1655"/>
                <a:gd name="T2" fmla="*/ 1721267893 w 1425"/>
                <a:gd name="T3" fmla="*/ 0 h 1655"/>
                <a:gd name="T4" fmla="*/ 2147483647 w 1425"/>
                <a:gd name="T5" fmla="*/ 2147483647 h 1655"/>
                <a:gd name="T6" fmla="*/ 0 w 1425"/>
                <a:gd name="T7" fmla="*/ 2147483647 h 1655"/>
                <a:gd name="T8" fmla="*/ 209173809 w 1425"/>
                <a:gd name="T9" fmla="*/ 2147483647 h 1655"/>
                <a:gd name="T10" fmla="*/ 2147483647 w 1425"/>
                <a:gd name="T11" fmla="*/ 2147483647 h 1655"/>
                <a:gd name="T12" fmla="*/ 1721267893 w 1425"/>
                <a:gd name="T13" fmla="*/ 0 h 1655"/>
                <a:gd name="T14" fmla="*/ 1721267893 w 1425"/>
                <a:gd name="T15" fmla="*/ 0 h 16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5" h="1655">
                  <a:moveTo>
                    <a:pt x="683" y="0"/>
                  </a:moveTo>
                  <a:lnTo>
                    <a:pt x="683" y="0"/>
                  </a:lnTo>
                  <a:lnTo>
                    <a:pt x="1363" y="1378"/>
                  </a:lnTo>
                  <a:lnTo>
                    <a:pt x="0" y="1600"/>
                  </a:lnTo>
                  <a:lnTo>
                    <a:pt x="83" y="1655"/>
                  </a:lnTo>
                  <a:lnTo>
                    <a:pt x="1425" y="1435"/>
                  </a:lnTo>
                  <a:lnTo>
                    <a:pt x="683" y="0"/>
                  </a:lnTo>
                  <a:close/>
                </a:path>
              </a:pathLst>
            </a:custGeom>
            <a:solidFill>
              <a:srgbClr val="E5737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dirty="0">
                <a:solidFill>
                  <a:schemeClr val="tx1">
                    <a:lumMod val="75000"/>
                    <a:lumOff val="25000"/>
                  </a:schemeClr>
                </a:solidFill>
                <a:ea typeface="微软雅黑 Light" panose="020B0502040204020203" pitchFamily="34" charset="-122"/>
              </a:endParaRPr>
            </a:p>
          </p:txBody>
        </p:sp>
        <p:sp>
          <p:nvSpPr>
            <p:cNvPr id="9" name="Freeform 22"/>
            <p:cNvSpPr/>
            <p:nvPr/>
          </p:nvSpPr>
          <p:spPr bwMode="auto">
            <a:xfrm>
              <a:off x="3962400" y="1790700"/>
              <a:ext cx="2166938" cy="2540000"/>
            </a:xfrm>
            <a:custGeom>
              <a:avLst/>
              <a:gdLst>
                <a:gd name="T0" fmla="*/ 1726308223 w 1365"/>
                <a:gd name="T1" fmla="*/ 0 h 1600"/>
                <a:gd name="T2" fmla="*/ 0 w 1365"/>
                <a:gd name="T3" fmla="*/ 2147483647 h 1600"/>
                <a:gd name="T4" fmla="*/ 5040314 w 1365"/>
                <a:gd name="T5" fmla="*/ 2147483647 h 1600"/>
                <a:gd name="T6" fmla="*/ 2147483647 w 1365"/>
                <a:gd name="T7" fmla="*/ 2147483647 h 1600"/>
                <a:gd name="T8" fmla="*/ 1726308223 w 1365"/>
                <a:gd name="T9" fmla="*/ 0 h 1600"/>
                <a:gd name="T10" fmla="*/ 1726308223 w 1365"/>
                <a:gd name="T11" fmla="*/ 0 h 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65" h="1600">
                  <a:moveTo>
                    <a:pt x="685" y="0"/>
                  </a:moveTo>
                  <a:lnTo>
                    <a:pt x="0" y="1600"/>
                  </a:lnTo>
                  <a:lnTo>
                    <a:pt x="2" y="1600"/>
                  </a:lnTo>
                  <a:lnTo>
                    <a:pt x="1365" y="1378"/>
                  </a:lnTo>
                  <a:lnTo>
                    <a:pt x="685" y="0"/>
                  </a:lnTo>
                  <a:close/>
                </a:path>
              </a:pathLst>
            </a:custGeom>
            <a:solidFill>
              <a:srgbClr val="D941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dirty="0">
                <a:solidFill>
                  <a:schemeClr val="tx1">
                    <a:lumMod val="75000"/>
                    <a:lumOff val="25000"/>
                  </a:schemeClr>
                </a:solidFill>
                <a:ea typeface="微软雅黑 Light" panose="020B0502040204020203" pitchFamily="34" charset="-122"/>
              </a:endParaRPr>
            </a:p>
          </p:txBody>
        </p:sp>
        <p:sp>
          <p:nvSpPr>
            <p:cNvPr id="2" name="Freeform 23"/>
            <p:cNvSpPr/>
            <p:nvPr/>
          </p:nvSpPr>
          <p:spPr bwMode="auto">
            <a:xfrm>
              <a:off x="3962400" y="1790700"/>
              <a:ext cx="1222375" cy="2627313"/>
            </a:xfrm>
            <a:custGeom>
              <a:avLst/>
              <a:gdLst/>
              <a:ahLst/>
              <a:cxnLst>
                <a:cxn ang="0">
                  <a:pos x="685" y="0"/>
                </a:cxn>
                <a:cxn ang="0">
                  <a:pos x="0" y="1600"/>
                </a:cxn>
                <a:cxn ang="0">
                  <a:pos x="85" y="1655"/>
                </a:cxn>
                <a:cxn ang="0">
                  <a:pos x="770" y="54"/>
                </a:cxn>
                <a:cxn ang="0">
                  <a:pos x="685" y="0"/>
                </a:cxn>
                <a:cxn ang="0">
                  <a:pos x="685" y="0"/>
                </a:cxn>
              </a:cxnLst>
              <a:rect l="0" t="0" r="r" b="b"/>
              <a:pathLst>
                <a:path w="770" h="1655">
                  <a:moveTo>
                    <a:pt x="685" y="0"/>
                  </a:moveTo>
                  <a:lnTo>
                    <a:pt x="0" y="1600"/>
                  </a:lnTo>
                  <a:lnTo>
                    <a:pt x="85" y="1655"/>
                  </a:lnTo>
                  <a:lnTo>
                    <a:pt x="770" y="54"/>
                  </a:lnTo>
                  <a:lnTo>
                    <a:pt x="685" y="0"/>
                  </a:lnTo>
                  <a:lnTo>
                    <a:pt x="685" y="0"/>
                  </a:lnTo>
                  <a:close/>
                </a:path>
              </a:pathLst>
            </a:custGeom>
            <a:solidFill>
              <a:schemeClr val="accent1">
                <a:lumMod val="50000"/>
              </a:schemeClr>
            </a:solid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3" name="Freeform 24"/>
            <p:cNvSpPr/>
            <p:nvPr/>
          </p:nvSpPr>
          <p:spPr bwMode="auto">
            <a:xfrm>
              <a:off x="4097338" y="1876425"/>
              <a:ext cx="2168525" cy="2541588"/>
            </a:xfrm>
            <a:custGeom>
              <a:avLst/>
              <a:gdLst>
                <a:gd name="T0" fmla="*/ 1726307825 w 1366"/>
                <a:gd name="T1" fmla="*/ 0 h 1601"/>
                <a:gd name="T2" fmla="*/ 0 w 1366"/>
                <a:gd name="T3" fmla="*/ 2147483647 h 1601"/>
                <a:gd name="T4" fmla="*/ 2147483647 w 1366"/>
                <a:gd name="T5" fmla="*/ 2147483647 h 1601"/>
                <a:gd name="T6" fmla="*/ 1726307825 w 1366"/>
                <a:gd name="T7" fmla="*/ 0 h 1601"/>
                <a:gd name="T8" fmla="*/ 1726307825 w 1366"/>
                <a:gd name="T9" fmla="*/ 0 h 16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 h="1601">
                  <a:moveTo>
                    <a:pt x="685" y="0"/>
                  </a:moveTo>
                  <a:lnTo>
                    <a:pt x="0" y="1601"/>
                  </a:lnTo>
                  <a:lnTo>
                    <a:pt x="1366" y="1376"/>
                  </a:lnTo>
                  <a:lnTo>
                    <a:pt x="685"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dirty="0">
                <a:solidFill>
                  <a:schemeClr val="tx1">
                    <a:lumMod val="75000"/>
                    <a:lumOff val="25000"/>
                  </a:schemeClr>
                </a:solidFill>
                <a:ea typeface="微软雅黑 Light" panose="020B0502040204020203" pitchFamily="34" charset="-122"/>
              </a:endParaRPr>
            </a:p>
          </p:txBody>
        </p:sp>
        <p:sp>
          <p:nvSpPr>
            <p:cNvPr id="12" name="Freeform 25"/>
            <p:cNvSpPr/>
            <p:nvPr/>
          </p:nvSpPr>
          <p:spPr bwMode="auto">
            <a:xfrm>
              <a:off x="5173663" y="2959101"/>
              <a:ext cx="685800" cy="1371600"/>
            </a:xfrm>
            <a:custGeom>
              <a:avLst/>
              <a:gdLst/>
              <a:ahLst/>
              <a:cxnLst>
                <a:cxn ang="0">
                  <a:pos x="346" y="0"/>
                </a:cxn>
                <a:cxn ang="0">
                  <a:pos x="0" y="810"/>
                </a:cxn>
                <a:cxn ang="0">
                  <a:pos x="86" y="864"/>
                </a:cxn>
                <a:cxn ang="0">
                  <a:pos x="432" y="54"/>
                </a:cxn>
                <a:cxn ang="0">
                  <a:pos x="346" y="0"/>
                </a:cxn>
                <a:cxn ang="0">
                  <a:pos x="346" y="0"/>
                </a:cxn>
              </a:cxnLst>
              <a:rect l="0" t="0" r="r" b="b"/>
              <a:pathLst>
                <a:path w="432" h="864">
                  <a:moveTo>
                    <a:pt x="346" y="0"/>
                  </a:moveTo>
                  <a:lnTo>
                    <a:pt x="0" y="810"/>
                  </a:lnTo>
                  <a:lnTo>
                    <a:pt x="86" y="864"/>
                  </a:lnTo>
                  <a:lnTo>
                    <a:pt x="432" y="54"/>
                  </a:lnTo>
                  <a:lnTo>
                    <a:pt x="346" y="0"/>
                  </a:lnTo>
                  <a:lnTo>
                    <a:pt x="346" y="0"/>
                  </a:lnTo>
                  <a:close/>
                </a:path>
              </a:pathLst>
            </a:custGeom>
            <a:solidFill>
              <a:schemeClr val="accent2">
                <a:lumMod val="50000"/>
              </a:schemeClr>
            </a:solid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17" name="Freeform 26"/>
            <p:cNvSpPr/>
            <p:nvPr/>
          </p:nvSpPr>
          <p:spPr bwMode="auto">
            <a:xfrm>
              <a:off x="5310188" y="3044826"/>
              <a:ext cx="1093788" cy="1285875"/>
            </a:xfrm>
            <a:custGeom>
              <a:avLst/>
              <a:gdLst/>
              <a:ahLst/>
              <a:cxnLst>
                <a:cxn ang="0">
                  <a:pos x="346" y="0"/>
                </a:cxn>
                <a:cxn ang="0">
                  <a:pos x="0" y="810"/>
                </a:cxn>
                <a:cxn ang="0">
                  <a:pos x="689" y="697"/>
                </a:cxn>
                <a:cxn ang="0">
                  <a:pos x="346" y="0"/>
                </a:cxn>
                <a:cxn ang="0">
                  <a:pos x="346" y="0"/>
                </a:cxn>
              </a:cxnLst>
              <a:rect l="0" t="0" r="r" b="b"/>
              <a:pathLst>
                <a:path w="689" h="810">
                  <a:moveTo>
                    <a:pt x="346" y="0"/>
                  </a:moveTo>
                  <a:lnTo>
                    <a:pt x="0" y="810"/>
                  </a:lnTo>
                  <a:lnTo>
                    <a:pt x="689" y="697"/>
                  </a:lnTo>
                  <a:lnTo>
                    <a:pt x="346" y="0"/>
                  </a:lnTo>
                  <a:lnTo>
                    <a:pt x="346" y="0"/>
                  </a:lnTo>
                  <a:close/>
                </a:path>
              </a:pathLst>
            </a:custGeom>
            <a:solidFill>
              <a:schemeClr val="accent2">
                <a:lumMod val="75000"/>
              </a:schemeClr>
            </a:solid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grpSp>
      <p:grpSp>
        <p:nvGrpSpPr>
          <p:cNvPr id="18" name="Group 9"/>
          <p:cNvGrpSpPr/>
          <p:nvPr/>
        </p:nvGrpSpPr>
        <p:grpSpPr bwMode="auto">
          <a:xfrm>
            <a:off x="3345010" y="3724725"/>
            <a:ext cx="542925" cy="526256"/>
            <a:chOff x="4969795" y="4528177"/>
            <a:chExt cx="722667" cy="701160"/>
          </a:xfrm>
        </p:grpSpPr>
        <p:sp>
          <p:nvSpPr>
            <p:cNvPr id="19" name="Freeform 25"/>
            <p:cNvSpPr/>
            <p:nvPr/>
          </p:nvSpPr>
          <p:spPr bwMode="auto">
            <a:xfrm>
              <a:off x="4969795" y="4528177"/>
              <a:ext cx="399369" cy="701160"/>
            </a:xfrm>
            <a:custGeom>
              <a:avLst/>
              <a:gdLst/>
              <a:ahLst/>
              <a:cxnLst>
                <a:cxn ang="0">
                  <a:pos x="346" y="0"/>
                </a:cxn>
                <a:cxn ang="0">
                  <a:pos x="0" y="810"/>
                </a:cxn>
                <a:cxn ang="0">
                  <a:pos x="86" y="864"/>
                </a:cxn>
                <a:cxn ang="0">
                  <a:pos x="432" y="54"/>
                </a:cxn>
                <a:cxn ang="0">
                  <a:pos x="346" y="0"/>
                </a:cxn>
                <a:cxn ang="0">
                  <a:pos x="346" y="0"/>
                </a:cxn>
              </a:cxnLst>
              <a:rect l="0" t="0" r="r" b="b"/>
              <a:pathLst>
                <a:path w="432" h="864">
                  <a:moveTo>
                    <a:pt x="346" y="0"/>
                  </a:moveTo>
                  <a:lnTo>
                    <a:pt x="0" y="810"/>
                  </a:lnTo>
                  <a:lnTo>
                    <a:pt x="86" y="864"/>
                  </a:lnTo>
                  <a:lnTo>
                    <a:pt x="432" y="54"/>
                  </a:lnTo>
                  <a:lnTo>
                    <a:pt x="346" y="0"/>
                  </a:lnTo>
                  <a:lnTo>
                    <a:pt x="346" y="0"/>
                  </a:lnTo>
                  <a:close/>
                </a:path>
              </a:pathLst>
            </a:custGeom>
            <a:solidFill>
              <a:schemeClr val="accent6">
                <a:lumMod val="50000"/>
              </a:schemeClr>
            </a:solid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sp>
          <p:nvSpPr>
            <p:cNvPr id="20" name="Freeform 26"/>
            <p:cNvSpPr/>
            <p:nvPr/>
          </p:nvSpPr>
          <p:spPr bwMode="auto">
            <a:xfrm>
              <a:off x="5055374" y="4572594"/>
              <a:ext cx="637088" cy="656743"/>
            </a:xfrm>
            <a:custGeom>
              <a:avLst/>
              <a:gdLst/>
              <a:ahLst/>
              <a:cxnLst>
                <a:cxn ang="0">
                  <a:pos x="346" y="0"/>
                </a:cxn>
                <a:cxn ang="0">
                  <a:pos x="0" y="810"/>
                </a:cxn>
                <a:cxn ang="0">
                  <a:pos x="689" y="697"/>
                </a:cxn>
                <a:cxn ang="0">
                  <a:pos x="346" y="0"/>
                </a:cxn>
                <a:cxn ang="0">
                  <a:pos x="346" y="0"/>
                </a:cxn>
              </a:cxnLst>
              <a:rect l="0" t="0" r="r" b="b"/>
              <a:pathLst>
                <a:path w="689" h="810">
                  <a:moveTo>
                    <a:pt x="346" y="0"/>
                  </a:moveTo>
                  <a:lnTo>
                    <a:pt x="0" y="810"/>
                  </a:lnTo>
                  <a:lnTo>
                    <a:pt x="689" y="697"/>
                  </a:lnTo>
                  <a:lnTo>
                    <a:pt x="346" y="0"/>
                  </a:lnTo>
                  <a:lnTo>
                    <a:pt x="346" y="0"/>
                  </a:lnTo>
                  <a:close/>
                </a:path>
              </a:pathLst>
            </a:custGeom>
            <a:solidFill>
              <a:schemeClr val="accent6"/>
            </a:solidFill>
            <a:ln w="9525">
              <a:noFill/>
              <a:round/>
            </a:ln>
          </p:spPr>
          <p:txBody>
            <a:bodyPr/>
            <a:lstStyle/>
            <a:p>
              <a:pPr eaLnBrk="1" fontAlgn="auto" hangingPunct="1">
                <a:spcBef>
                  <a:spcPts val="0"/>
                </a:spcBef>
                <a:spcAft>
                  <a:spcPts val="0"/>
                </a:spcAft>
                <a:defRPr/>
              </a:pPr>
              <a:endParaRPr lang="en-US" sz="1350">
                <a:solidFill>
                  <a:schemeClr val="tx1">
                    <a:lumMod val="75000"/>
                    <a:lumOff val="25000"/>
                  </a:schemeClr>
                </a:solidFill>
                <a:latin typeface="+mn-lt"/>
              </a:endParaRPr>
            </a:p>
          </p:txBody>
        </p:sp>
      </p:grpSp>
      <p:cxnSp>
        <p:nvCxnSpPr>
          <p:cNvPr id="21" name="Elbow Connector 25"/>
          <p:cNvCxnSpPr/>
          <p:nvPr/>
        </p:nvCxnSpPr>
        <p:spPr>
          <a:xfrm flipV="1">
            <a:off x="2874713" y="1653038"/>
            <a:ext cx="1916968" cy="284561"/>
          </a:xfrm>
          <a:prstGeom prst="bentConnector3">
            <a:avLst>
              <a:gd name="adj1" fmla="val 50000"/>
            </a:avLst>
          </a:prstGeom>
          <a:ln>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2" name="Elbow Connector 26"/>
          <p:cNvCxnSpPr/>
          <p:nvPr/>
        </p:nvCxnSpPr>
        <p:spPr>
          <a:xfrm flipV="1">
            <a:off x="3173560" y="2366222"/>
            <a:ext cx="1618121" cy="398860"/>
          </a:xfrm>
          <a:prstGeom prst="bentConnector3">
            <a:avLst>
              <a:gd name="adj1" fmla="val 50000"/>
            </a:avLst>
          </a:prstGeom>
          <a:ln>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3" name="Elbow Connector 28"/>
          <p:cNvCxnSpPr/>
          <p:nvPr/>
        </p:nvCxnSpPr>
        <p:spPr>
          <a:xfrm flipV="1">
            <a:off x="3662906" y="3171085"/>
            <a:ext cx="1128774" cy="328613"/>
          </a:xfrm>
          <a:prstGeom prst="bentConnector3">
            <a:avLst>
              <a:gd name="adj1" fmla="val 50000"/>
            </a:avLst>
          </a:prstGeom>
          <a:ln>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4" name="Elbow Connector 30"/>
          <p:cNvCxnSpPr/>
          <p:nvPr/>
        </p:nvCxnSpPr>
        <p:spPr>
          <a:xfrm flipV="1">
            <a:off x="3841500" y="3906891"/>
            <a:ext cx="950180" cy="97632"/>
          </a:xfrm>
          <a:prstGeom prst="bentConnector3">
            <a:avLst>
              <a:gd name="adj1" fmla="val 50000"/>
            </a:avLst>
          </a:prstGeom>
          <a:ln>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5" name="Content Placeholder 2"/>
          <p:cNvSpPr txBox="1"/>
          <p:nvPr/>
        </p:nvSpPr>
        <p:spPr bwMode="auto">
          <a:xfrm>
            <a:off x="4989385" y="1331558"/>
            <a:ext cx="2557463" cy="396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a:lnSpc>
                <a:spcPct val="150000"/>
              </a:lnSpc>
            </a:pP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演示。</a:t>
            </a:r>
          </a:p>
        </p:txBody>
      </p:sp>
      <p:sp>
        <p:nvSpPr>
          <p:cNvPr id="26" name="Content Placeholder 2"/>
          <p:cNvSpPr txBox="1"/>
          <p:nvPr/>
        </p:nvSpPr>
        <p:spPr bwMode="auto">
          <a:xfrm>
            <a:off x="4989385" y="2193568"/>
            <a:ext cx="2557463" cy="4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a:lnSpc>
                <a:spcPct val="150000"/>
              </a:lnSpc>
            </a:pP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演示。</a:t>
            </a:r>
          </a:p>
        </p:txBody>
      </p:sp>
      <p:sp>
        <p:nvSpPr>
          <p:cNvPr id="29" name="Content Placeholder 2"/>
          <p:cNvSpPr txBox="1"/>
          <p:nvPr/>
        </p:nvSpPr>
        <p:spPr bwMode="auto">
          <a:xfrm>
            <a:off x="4989385" y="3036532"/>
            <a:ext cx="2557463" cy="66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a:lnSpc>
                <a:spcPct val="150000"/>
              </a:lnSpc>
            </a:pP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演示。</a:t>
            </a:r>
          </a:p>
        </p:txBody>
      </p:sp>
      <p:sp>
        <p:nvSpPr>
          <p:cNvPr id="32" name="Content Placeholder 2"/>
          <p:cNvSpPr txBox="1"/>
          <p:nvPr/>
        </p:nvSpPr>
        <p:spPr bwMode="auto">
          <a:xfrm>
            <a:off x="4962000" y="3812819"/>
            <a:ext cx="2557463" cy="66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a:lnSpc>
                <a:spcPct val="150000"/>
              </a:lnSpc>
            </a:pP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演示。</a:t>
            </a:r>
          </a:p>
        </p:txBody>
      </p:sp>
    </p:spTree>
  </p:cSld>
  <p:clrMapOvr>
    <a:masterClrMapping/>
  </p:clrMapOvr>
  <p:transition advTm="1732">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8489022"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3801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100504"/>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15342" y="451"/>
            <a:ext cx="744460" cy="848849"/>
          </a:xfrm>
          <a:prstGeom prst="rect">
            <a:avLst/>
          </a:prstGeom>
        </p:spPr>
      </p:pic>
      <p:sp>
        <p:nvSpPr>
          <p:cNvPr id="15" name="TextBox 76"/>
          <p:cNvSpPr txBox="1"/>
          <p:nvPr/>
        </p:nvSpPr>
        <p:spPr>
          <a:xfrm>
            <a:off x="3838575" y="198975"/>
            <a:ext cx="1325880" cy="321945"/>
          </a:xfrm>
          <a:prstGeom prst="rect">
            <a:avLst/>
          </a:prstGeom>
          <a:noFill/>
        </p:spPr>
        <p:txBody>
          <a:bodyPr wrap="none" rtlCol="0">
            <a:spAutoFit/>
          </a:bodyPr>
          <a:lstStyle/>
          <a:p>
            <a:pPr algn="ctr"/>
            <a:r>
              <a:rPr lang="zh-CN" altLang="en-US" sz="1500" dirty="0">
                <a:solidFill>
                  <a:srgbClr val="269844"/>
                </a:solidFill>
                <a:latin typeface="方正大标宋简体" panose="02010601030101010101" charset="-122"/>
                <a:ea typeface="方正大标宋简体" panose="02010601030101010101" charset="-122"/>
                <a:cs typeface="+mn-ea"/>
                <a:sym typeface="+mn-lt"/>
              </a:rPr>
              <a:t>工作经验总结</a:t>
            </a:r>
          </a:p>
        </p:txBody>
      </p:sp>
      <p:sp>
        <p:nvSpPr>
          <p:cNvPr id="16" name="文本框 15"/>
          <p:cNvSpPr txBox="1"/>
          <p:nvPr/>
        </p:nvSpPr>
        <p:spPr>
          <a:xfrm>
            <a:off x="3482340" y="424815"/>
            <a:ext cx="2038350" cy="256540"/>
          </a:xfrm>
          <a:prstGeom prst="rect">
            <a:avLst/>
          </a:prstGeom>
          <a:noFill/>
        </p:spPr>
        <p:txBody>
          <a:bodyPr wrap="square" rtlCol="0">
            <a:spAutoFit/>
          </a:bodyPr>
          <a:lstStyle/>
          <a:p>
            <a:pPr algn="ct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cs typeface="+mn-ea"/>
                <a:sym typeface="+mn-lt"/>
              </a:rPr>
              <a:t>Spring and autumn advertisement</a:t>
            </a:r>
          </a:p>
        </p:txBody>
      </p:sp>
      <p:cxnSp>
        <p:nvCxnSpPr>
          <p:cNvPr id="86" name="Straight Connector 4"/>
          <p:cNvCxnSpPr/>
          <p:nvPr/>
        </p:nvCxnSpPr>
        <p:spPr>
          <a:xfrm>
            <a:off x="1593431" y="1916553"/>
            <a:ext cx="10649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Straight Connector 5"/>
          <p:cNvCxnSpPr/>
          <p:nvPr/>
        </p:nvCxnSpPr>
        <p:spPr>
          <a:xfrm>
            <a:off x="640909" y="1916553"/>
            <a:ext cx="813170" cy="0"/>
          </a:xfrm>
          <a:prstGeom prst="line">
            <a:avLst/>
          </a:prstGeom>
          <a:ln w="190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88" name="Straight Connector 6"/>
          <p:cNvCxnSpPr/>
          <p:nvPr/>
        </p:nvCxnSpPr>
        <p:spPr>
          <a:xfrm>
            <a:off x="7661249" y="1916553"/>
            <a:ext cx="813170" cy="0"/>
          </a:xfrm>
          <a:prstGeom prst="line">
            <a:avLst/>
          </a:prstGeom>
          <a:ln w="19050">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89" name="Rectangle 7"/>
          <p:cNvSpPr>
            <a:spLocks noChangeAspect="1"/>
          </p:cNvSpPr>
          <p:nvPr/>
        </p:nvSpPr>
        <p:spPr bwMode="auto">
          <a:xfrm rot="16200000" flipH="1" flipV="1">
            <a:off x="1462190" y="1846880"/>
            <a:ext cx="123130" cy="139352"/>
          </a:xfrm>
          <a:prstGeom prst="rect">
            <a:avLst/>
          </a:prstGeom>
          <a:noFill/>
          <a:ln w="28575">
            <a:solidFill>
              <a:schemeClr val="accent1"/>
            </a:solidFill>
            <a:round/>
          </a:ln>
        </p:spPr>
        <p:txBody>
          <a:bodyPr vert="horz" wrap="square" lIns="91207" tIns="45603" rIns="91207" bIns="45603" numCol="1" rtlCol="0" anchor="t" anchorCtr="0" compatLnSpc="1"/>
          <a:lstStyle/>
          <a:p>
            <a:pPr algn="ctr"/>
            <a:endParaRPr lang="en-US" sz="2390">
              <a:solidFill>
                <a:schemeClr val="tx1">
                  <a:lumMod val="75000"/>
                  <a:lumOff val="25000"/>
                </a:schemeClr>
              </a:solidFill>
            </a:endParaRPr>
          </a:p>
        </p:txBody>
      </p:sp>
      <p:cxnSp>
        <p:nvCxnSpPr>
          <p:cNvPr id="90" name="Straight Connector 8"/>
          <p:cNvCxnSpPr/>
          <p:nvPr/>
        </p:nvCxnSpPr>
        <p:spPr>
          <a:xfrm>
            <a:off x="2802457" y="1916553"/>
            <a:ext cx="1064921"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1" name="Straight Connector 9"/>
          <p:cNvCxnSpPr/>
          <p:nvPr/>
        </p:nvCxnSpPr>
        <p:spPr>
          <a:xfrm>
            <a:off x="4017463" y="1916553"/>
            <a:ext cx="106492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2" name="Rectangle 10"/>
          <p:cNvSpPr>
            <a:spLocks noChangeAspect="1"/>
          </p:cNvSpPr>
          <p:nvPr/>
        </p:nvSpPr>
        <p:spPr bwMode="auto">
          <a:xfrm rot="16200000" flipH="1" flipV="1">
            <a:off x="2667365" y="1839137"/>
            <a:ext cx="136811" cy="154835"/>
          </a:xfrm>
          <a:prstGeom prst="rect">
            <a:avLst/>
          </a:prstGeom>
          <a:noFill/>
          <a:ln w="28575">
            <a:solidFill>
              <a:schemeClr val="accent2"/>
            </a:solidFill>
            <a:round/>
          </a:ln>
        </p:spPr>
        <p:txBody>
          <a:bodyPr vert="horz" wrap="square" lIns="91207" tIns="45603" rIns="91207" bIns="45603" numCol="1" rtlCol="0" anchor="t" anchorCtr="0" compatLnSpc="1"/>
          <a:lstStyle/>
          <a:p>
            <a:pPr algn="ctr"/>
            <a:endParaRPr lang="en-US" sz="2390">
              <a:solidFill>
                <a:schemeClr val="tx1">
                  <a:lumMod val="75000"/>
                  <a:lumOff val="25000"/>
                </a:schemeClr>
              </a:solidFill>
            </a:endParaRPr>
          </a:p>
        </p:txBody>
      </p:sp>
      <p:cxnSp>
        <p:nvCxnSpPr>
          <p:cNvPr id="93" name="Straight Connector 11"/>
          <p:cNvCxnSpPr/>
          <p:nvPr/>
        </p:nvCxnSpPr>
        <p:spPr>
          <a:xfrm>
            <a:off x="5221737" y="1916553"/>
            <a:ext cx="106492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4" name="Rectangle 12"/>
          <p:cNvSpPr>
            <a:spLocks noChangeAspect="1"/>
          </p:cNvSpPr>
          <p:nvPr/>
        </p:nvSpPr>
        <p:spPr bwMode="auto">
          <a:xfrm rot="16200000" flipH="1" flipV="1">
            <a:off x="3871640" y="1839137"/>
            <a:ext cx="136811" cy="154835"/>
          </a:xfrm>
          <a:prstGeom prst="rect">
            <a:avLst/>
          </a:prstGeom>
          <a:noFill/>
          <a:ln w="28575">
            <a:solidFill>
              <a:schemeClr val="accent3"/>
            </a:solidFill>
            <a:round/>
          </a:ln>
        </p:spPr>
        <p:txBody>
          <a:bodyPr vert="horz" wrap="square" lIns="91207" tIns="45603" rIns="91207" bIns="45603" numCol="1" rtlCol="0" anchor="t" anchorCtr="0" compatLnSpc="1"/>
          <a:lstStyle/>
          <a:p>
            <a:pPr algn="ctr"/>
            <a:endParaRPr lang="en-US" sz="2390">
              <a:solidFill>
                <a:schemeClr val="tx1">
                  <a:lumMod val="75000"/>
                  <a:lumOff val="25000"/>
                </a:schemeClr>
              </a:solidFill>
            </a:endParaRPr>
          </a:p>
        </p:txBody>
      </p:sp>
      <p:cxnSp>
        <p:nvCxnSpPr>
          <p:cNvPr id="95" name="Straight Connector 13"/>
          <p:cNvCxnSpPr/>
          <p:nvPr/>
        </p:nvCxnSpPr>
        <p:spPr>
          <a:xfrm>
            <a:off x="6441494" y="1916553"/>
            <a:ext cx="106492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96" name="Rectangle 14"/>
          <p:cNvSpPr>
            <a:spLocks noChangeAspect="1"/>
          </p:cNvSpPr>
          <p:nvPr/>
        </p:nvSpPr>
        <p:spPr bwMode="auto">
          <a:xfrm rot="16200000" flipH="1" flipV="1">
            <a:off x="5091396" y="1839136"/>
            <a:ext cx="136811" cy="154835"/>
          </a:xfrm>
          <a:prstGeom prst="rect">
            <a:avLst/>
          </a:prstGeom>
          <a:noFill/>
          <a:ln w="28575">
            <a:solidFill>
              <a:schemeClr val="accent4"/>
            </a:solidFill>
            <a:round/>
          </a:ln>
        </p:spPr>
        <p:txBody>
          <a:bodyPr vert="horz" wrap="square" lIns="91207" tIns="45603" rIns="91207" bIns="45603" numCol="1" rtlCol="0" anchor="t" anchorCtr="0" compatLnSpc="1"/>
          <a:lstStyle/>
          <a:p>
            <a:pPr algn="ctr"/>
            <a:endParaRPr lang="en-US" sz="2390">
              <a:solidFill>
                <a:schemeClr val="tx1">
                  <a:lumMod val="75000"/>
                  <a:lumOff val="25000"/>
                </a:schemeClr>
              </a:solidFill>
            </a:endParaRPr>
          </a:p>
        </p:txBody>
      </p:sp>
      <p:sp>
        <p:nvSpPr>
          <p:cNvPr id="97" name="Rectangle 15"/>
          <p:cNvSpPr>
            <a:spLocks noChangeAspect="1"/>
          </p:cNvSpPr>
          <p:nvPr/>
        </p:nvSpPr>
        <p:spPr bwMode="auto">
          <a:xfrm rot="16200000" flipH="1" flipV="1">
            <a:off x="6295671" y="1839137"/>
            <a:ext cx="136811" cy="154835"/>
          </a:xfrm>
          <a:prstGeom prst="rect">
            <a:avLst/>
          </a:prstGeom>
          <a:noFill/>
          <a:ln w="28575">
            <a:solidFill>
              <a:schemeClr val="accent5"/>
            </a:solidFill>
            <a:round/>
          </a:ln>
        </p:spPr>
        <p:txBody>
          <a:bodyPr vert="horz" wrap="square" lIns="91207" tIns="45603" rIns="91207" bIns="45603" numCol="1" rtlCol="0" anchor="t" anchorCtr="0" compatLnSpc="1"/>
          <a:lstStyle/>
          <a:p>
            <a:pPr algn="ctr"/>
            <a:endParaRPr lang="en-US" sz="2390">
              <a:solidFill>
                <a:schemeClr val="tx1">
                  <a:lumMod val="75000"/>
                  <a:lumOff val="25000"/>
                </a:schemeClr>
              </a:solidFill>
            </a:endParaRPr>
          </a:p>
        </p:txBody>
      </p:sp>
      <p:sp>
        <p:nvSpPr>
          <p:cNvPr id="98" name="Rectangle 16"/>
          <p:cNvSpPr>
            <a:spLocks noChangeAspect="1"/>
          </p:cNvSpPr>
          <p:nvPr/>
        </p:nvSpPr>
        <p:spPr bwMode="auto">
          <a:xfrm rot="16200000" flipH="1" flipV="1">
            <a:off x="7515427" y="1839137"/>
            <a:ext cx="136811" cy="154835"/>
          </a:xfrm>
          <a:prstGeom prst="rect">
            <a:avLst/>
          </a:prstGeom>
          <a:noFill/>
          <a:ln w="28575">
            <a:solidFill>
              <a:schemeClr val="accent6"/>
            </a:solidFill>
            <a:round/>
          </a:ln>
        </p:spPr>
        <p:txBody>
          <a:bodyPr vert="horz" wrap="square" lIns="91207" tIns="45603" rIns="91207" bIns="45603" numCol="1" rtlCol="0" anchor="t" anchorCtr="0" compatLnSpc="1"/>
          <a:lstStyle/>
          <a:p>
            <a:pPr algn="ctr"/>
            <a:endParaRPr lang="en-US" sz="2390">
              <a:solidFill>
                <a:schemeClr val="tx1">
                  <a:lumMod val="75000"/>
                  <a:lumOff val="25000"/>
                </a:schemeClr>
              </a:solidFill>
            </a:endParaRPr>
          </a:p>
        </p:txBody>
      </p:sp>
      <p:sp>
        <p:nvSpPr>
          <p:cNvPr id="99" name="TextBox 17"/>
          <p:cNvSpPr txBox="1"/>
          <p:nvPr/>
        </p:nvSpPr>
        <p:spPr>
          <a:xfrm>
            <a:off x="1124979" y="1442261"/>
            <a:ext cx="797560" cy="458470"/>
          </a:xfrm>
          <a:prstGeom prst="rect">
            <a:avLst/>
          </a:prstGeom>
          <a:noFill/>
        </p:spPr>
        <p:txBody>
          <a:bodyPr wrap="none" rtlCol="0">
            <a:spAutoFit/>
          </a:bodyPr>
          <a:lstStyle/>
          <a:p>
            <a:pPr algn="ctr"/>
            <a:r>
              <a:rPr lang="en-US" sz="2390" b="1" dirty="0">
                <a:solidFill>
                  <a:schemeClr val="tx1">
                    <a:lumMod val="75000"/>
                    <a:lumOff val="25000"/>
                  </a:schemeClr>
                </a:solidFill>
              </a:rPr>
              <a:t>2014</a:t>
            </a:r>
          </a:p>
        </p:txBody>
      </p:sp>
      <p:sp>
        <p:nvSpPr>
          <p:cNvPr id="100" name="TextBox 18"/>
          <p:cNvSpPr txBox="1"/>
          <p:nvPr/>
        </p:nvSpPr>
        <p:spPr>
          <a:xfrm>
            <a:off x="2336994" y="1442261"/>
            <a:ext cx="797560" cy="458470"/>
          </a:xfrm>
          <a:prstGeom prst="rect">
            <a:avLst/>
          </a:prstGeom>
          <a:noFill/>
        </p:spPr>
        <p:txBody>
          <a:bodyPr wrap="none" rtlCol="0">
            <a:spAutoFit/>
          </a:bodyPr>
          <a:lstStyle/>
          <a:p>
            <a:pPr algn="ctr"/>
            <a:r>
              <a:rPr lang="en-US" sz="2390" b="1" dirty="0">
                <a:solidFill>
                  <a:schemeClr val="tx1">
                    <a:lumMod val="75000"/>
                    <a:lumOff val="25000"/>
                  </a:schemeClr>
                </a:solidFill>
              </a:rPr>
              <a:t>2015</a:t>
            </a:r>
          </a:p>
        </p:txBody>
      </p:sp>
      <p:sp>
        <p:nvSpPr>
          <p:cNvPr id="101" name="TextBox 19"/>
          <p:cNvSpPr txBox="1"/>
          <p:nvPr/>
        </p:nvSpPr>
        <p:spPr>
          <a:xfrm>
            <a:off x="3541269" y="1442261"/>
            <a:ext cx="797560" cy="458470"/>
          </a:xfrm>
          <a:prstGeom prst="rect">
            <a:avLst/>
          </a:prstGeom>
          <a:noFill/>
        </p:spPr>
        <p:txBody>
          <a:bodyPr wrap="none" rtlCol="0">
            <a:spAutoFit/>
          </a:bodyPr>
          <a:lstStyle/>
          <a:p>
            <a:pPr algn="ctr"/>
            <a:r>
              <a:rPr lang="en-US" sz="2390" b="1" dirty="0">
                <a:solidFill>
                  <a:schemeClr val="tx1">
                    <a:lumMod val="75000"/>
                    <a:lumOff val="25000"/>
                  </a:schemeClr>
                </a:solidFill>
              </a:rPr>
              <a:t>2016</a:t>
            </a:r>
          </a:p>
        </p:txBody>
      </p:sp>
      <p:sp>
        <p:nvSpPr>
          <p:cNvPr id="102" name="TextBox 20"/>
          <p:cNvSpPr txBox="1"/>
          <p:nvPr/>
        </p:nvSpPr>
        <p:spPr>
          <a:xfrm>
            <a:off x="4761025" y="1442261"/>
            <a:ext cx="797560" cy="458470"/>
          </a:xfrm>
          <a:prstGeom prst="rect">
            <a:avLst/>
          </a:prstGeom>
          <a:noFill/>
        </p:spPr>
        <p:txBody>
          <a:bodyPr wrap="none" rtlCol="0">
            <a:spAutoFit/>
          </a:bodyPr>
          <a:lstStyle/>
          <a:p>
            <a:pPr algn="ctr"/>
            <a:r>
              <a:rPr lang="en-US" sz="2390" b="1" dirty="0">
                <a:solidFill>
                  <a:schemeClr val="tx1">
                    <a:lumMod val="75000"/>
                    <a:lumOff val="25000"/>
                  </a:schemeClr>
                </a:solidFill>
              </a:rPr>
              <a:t>2017</a:t>
            </a:r>
          </a:p>
        </p:txBody>
      </p:sp>
      <p:sp>
        <p:nvSpPr>
          <p:cNvPr id="103" name="TextBox 21"/>
          <p:cNvSpPr txBox="1"/>
          <p:nvPr/>
        </p:nvSpPr>
        <p:spPr>
          <a:xfrm>
            <a:off x="5965300" y="1442261"/>
            <a:ext cx="797560" cy="458470"/>
          </a:xfrm>
          <a:prstGeom prst="rect">
            <a:avLst/>
          </a:prstGeom>
          <a:noFill/>
        </p:spPr>
        <p:txBody>
          <a:bodyPr wrap="none" rtlCol="0">
            <a:spAutoFit/>
          </a:bodyPr>
          <a:lstStyle/>
          <a:p>
            <a:pPr algn="ctr"/>
            <a:r>
              <a:rPr lang="en-US" sz="2390" b="1" dirty="0">
                <a:solidFill>
                  <a:schemeClr val="tx1">
                    <a:lumMod val="75000"/>
                    <a:lumOff val="25000"/>
                  </a:schemeClr>
                </a:solidFill>
              </a:rPr>
              <a:t>2018</a:t>
            </a:r>
          </a:p>
        </p:txBody>
      </p:sp>
      <p:sp>
        <p:nvSpPr>
          <p:cNvPr id="104" name="TextBox 22"/>
          <p:cNvSpPr txBox="1"/>
          <p:nvPr/>
        </p:nvSpPr>
        <p:spPr>
          <a:xfrm>
            <a:off x="7185055" y="1442261"/>
            <a:ext cx="797560" cy="458470"/>
          </a:xfrm>
          <a:prstGeom prst="rect">
            <a:avLst/>
          </a:prstGeom>
          <a:noFill/>
        </p:spPr>
        <p:txBody>
          <a:bodyPr wrap="none" rtlCol="0">
            <a:spAutoFit/>
          </a:bodyPr>
          <a:lstStyle/>
          <a:p>
            <a:pPr algn="ctr"/>
            <a:r>
              <a:rPr lang="en-US" sz="2390" b="1" dirty="0">
                <a:solidFill>
                  <a:schemeClr val="tx1">
                    <a:lumMod val="75000"/>
                    <a:lumOff val="25000"/>
                  </a:schemeClr>
                </a:solidFill>
              </a:rPr>
              <a:t>2019</a:t>
            </a:r>
          </a:p>
        </p:txBody>
      </p:sp>
      <p:cxnSp>
        <p:nvCxnSpPr>
          <p:cNvPr id="105" name="Straight Connector 23"/>
          <p:cNvCxnSpPr/>
          <p:nvPr/>
        </p:nvCxnSpPr>
        <p:spPr>
          <a:xfrm>
            <a:off x="1523756" y="1993954"/>
            <a:ext cx="0" cy="71540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6" name="Rectangle 24"/>
          <p:cNvSpPr/>
          <p:nvPr/>
        </p:nvSpPr>
        <p:spPr bwMode="auto">
          <a:xfrm>
            <a:off x="1213614" y="2712560"/>
            <a:ext cx="620282" cy="620282"/>
          </a:xfrm>
          <a:prstGeom prst="rect">
            <a:avLst/>
          </a:prstGeom>
          <a:solidFill>
            <a:schemeClr val="accent1"/>
          </a:solidFill>
          <a:ln w="9525">
            <a:noFill/>
            <a:round/>
          </a:ln>
        </p:spPr>
        <p:txBody>
          <a:bodyPr vert="horz" wrap="square" lIns="91207" tIns="45603" rIns="91207" bIns="45603" numCol="1" rtlCol="0" anchor="t" anchorCtr="0" compatLnSpc="1"/>
          <a:lstStyle/>
          <a:p>
            <a:pPr algn="ctr"/>
            <a:endParaRPr lang="en-US" sz="2390">
              <a:solidFill>
                <a:schemeClr val="tx1">
                  <a:lumMod val="75000"/>
                  <a:lumOff val="25000"/>
                </a:schemeClr>
              </a:solidFill>
            </a:endParaRPr>
          </a:p>
        </p:txBody>
      </p:sp>
      <p:cxnSp>
        <p:nvCxnSpPr>
          <p:cNvPr id="107" name="Straight Connector 25"/>
          <p:cNvCxnSpPr/>
          <p:nvPr/>
        </p:nvCxnSpPr>
        <p:spPr>
          <a:xfrm>
            <a:off x="2735771" y="1993954"/>
            <a:ext cx="0" cy="71540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8" name="Rectangle 26"/>
          <p:cNvSpPr/>
          <p:nvPr/>
        </p:nvSpPr>
        <p:spPr bwMode="auto">
          <a:xfrm>
            <a:off x="2425629" y="2712560"/>
            <a:ext cx="620282" cy="620282"/>
          </a:xfrm>
          <a:prstGeom prst="rect">
            <a:avLst/>
          </a:prstGeom>
          <a:solidFill>
            <a:schemeClr val="accent2"/>
          </a:solidFill>
          <a:ln w="9525">
            <a:noFill/>
            <a:round/>
          </a:ln>
        </p:spPr>
        <p:txBody>
          <a:bodyPr vert="horz" wrap="square" lIns="91207" tIns="45603" rIns="91207" bIns="45603" numCol="1" rtlCol="0" anchor="t" anchorCtr="0" compatLnSpc="1"/>
          <a:lstStyle/>
          <a:p>
            <a:pPr algn="ctr"/>
            <a:endParaRPr lang="en-US" sz="2390">
              <a:solidFill>
                <a:schemeClr val="tx1">
                  <a:lumMod val="75000"/>
                  <a:lumOff val="25000"/>
                </a:schemeClr>
              </a:solidFill>
            </a:endParaRPr>
          </a:p>
        </p:txBody>
      </p:sp>
      <p:cxnSp>
        <p:nvCxnSpPr>
          <p:cNvPr id="109" name="Straight Connector 27"/>
          <p:cNvCxnSpPr/>
          <p:nvPr/>
        </p:nvCxnSpPr>
        <p:spPr>
          <a:xfrm>
            <a:off x="3940045" y="1993954"/>
            <a:ext cx="0" cy="71540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0" name="Rectangle 28"/>
          <p:cNvSpPr/>
          <p:nvPr/>
        </p:nvSpPr>
        <p:spPr bwMode="auto">
          <a:xfrm>
            <a:off x="3629904" y="2712560"/>
            <a:ext cx="620282" cy="620282"/>
          </a:xfrm>
          <a:prstGeom prst="rect">
            <a:avLst/>
          </a:prstGeom>
          <a:solidFill>
            <a:schemeClr val="accent3"/>
          </a:solidFill>
          <a:ln w="9525">
            <a:noFill/>
            <a:round/>
          </a:ln>
        </p:spPr>
        <p:txBody>
          <a:bodyPr vert="horz" wrap="square" lIns="91207" tIns="45603" rIns="91207" bIns="45603" numCol="1" rtlCol="0" anchor="t" anchorCtr="0" compatLnSpc="1"/>
          <a:lstStyle/>
          <a:p>
            <a:pPr algn="ctr"/>
            <a:endParaRPr lang="en-US" sz="2390">
              <a:solidFill>
                <a:schemeClr val="tx1">
                  <a:lumMod val="75000"/>
                  <a:lumOff val="25000"/>
                </a:schemeClr>
              </a:solidFill>
            </a:endParaRPr>
          </a:p>
        </p:txBody>
      </p:sp>
      <p:cxnSp>
        <p:nvCxnSpPr>
          <p:cNvPr id="111" name="Straight Connector 29"/>
          <p:cNvCxnSpPr/>
          <p:nvPr/>
        </p:nvCxnSpPr>
        <p:spPr>
          <a:xfrm>
            <a:off x="5159801" y="1993954"/>
            <a:ext cx="0" cy="71540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2" name="Rectangle 30"/>
          <p:cNvSpPr/>
          <p:nvPr/>
        </p:nvSpPr>
        <p:spPr bwMode="auto">
          <a:xfrm>
            <a:off x="4849660" y="2712560"/>
            <a:ext cx="620282" cy="620282"/>
          </a:xfrm>
          <a:prstGeom prst="rect">
            <a:avLst/>
          </a:prstGeom>
          <a:solidFill>
            <a:schemeClr val="accent4"/>
          </a:solidFill>
          <a:ln w="9525">
            <a:noFill/>
            <a:round/>
          </a:ln>
        </p:spPr>
        <p:txBody>
          <a:bodyPr vert="horz" wrap="square" lIns="91207" tIns="45603" rIns="91207" bIns="45603" numCol="1" rtlCol="0" anchor="t" anchorCtr="0" compatLnSpc="1"/>
          <a:lstStyle/>
          <a:p>
            <a:pPr algn="ctr"/>
            <a:endParaRPr lang="en-US" sz="2390">
              <a:solidFill>
                <a:schemeClr val="tx1">
                  <a:lumMod val="75000"/>
                  <a:lumOff val="25000"/>
                </a:schemeClr>
              </a:solidFill>
            </a:endParaRPr>
          </a:p>
        </p:txBody>
      </p:sp>
      <p:cxnSp>
        <p:nvCxnSpPr>
          <p:cNvPr id="113" name="Straight Connector 31"/>
          <p:cNvCxnSpPr/>
          <p:nvPr/>
        </p:nvCxnSpPr>
        <p:spPr>
          <a:xfrm>
            <a:off x="6364076" y="1993954"/>
            <a:ext cx="0" cy="715404"/>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4" name="Rectangle 32"/>
          <p:cNvSpPr/>
          <p:nvPr/>
        </p:nvSpPr>
        <p:spPr bwMode="auto">
          <a:xfrm>
            <a:off x="6053935" y="2712560"/>
            <a:ext cx="620282" cy="620282"/>
          </a:xfrm>
          <a:prstGeom prst="rect">
            <a:avLst/>
          </a:prstGeom>
          <a:solidFill>
            <a:schemeClr val="accent5"/>
          </a:solidFill>
          <a:ln w="9525">
            <a:noFill/>
            <a:round/>
          </a:ln>
        </p:spPr>
        <p:txBody>
          <a:bodyPr vert="horz" wrap="square" lIns="91207" tIns="45603" rIns="91207" bIns="45603" numCol="1" rtlCol="0" anchor="t" anchorCtr="0" compatLnSpc="1"/>
          <a:lstStyle/>
          <a:p>
            <a:pPr algn="ctr"/>
            <a:endParaRPr lang="en-US" sz="2390">
              <a:solidFill>
                <a:schemeClr val="tx1">
                  <a:lumMod val="75000"/>
                  <a:lumOff val="25000"/>
                </a:schemeClr>
              </a:solidFill>
            </a:endParaRPr>
          </a:p>
        </p:txBody>
      </p:sp>
      <p:cxnSp>
        <p:nvCxnSpPr>
          <p:cNvPr id="115" name="Straight Connector 33"/>
          <p:cNvCxnSpPr/>
          <p:nvPr/>
        </p:nvCxnSpPr>
        <p:spPr>
          <a:xfrm>
            <a:off x="7583832" y="1993954"/>
            <a:ext cx="0" cy="71540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6" name="Rectangle 34"/>
          <p:cNvSpPr/>
          <p:nvPr/>
        </p:nvSpPr>
        <p:spPr bwMode="auto">
          <a:xfrm>
            <a:off x="7273691" y="2712560"/>
            <a:ext cx="620282" cy="620282"/>
          </a:xfrm>
          <a:prstGeom prst="rect">
            <a:avLst/>
          </a:prstGeom>
          <a:solidFill>
            <a:schemeClr val="accent6"/>
          </a:solidFill>
          <a:ln w="9525">
            <a:noFill/>
            <a:round/>
          </a:ln>
        </p:spPr>
        <p:txBody>
          <a:bodyPr vert="horz" wrap="square" lIns="91207" tIns="45603" rIns="91207" bIns="45603" numCol="1" rtlCol="0" anchor="t" anchorCtr="0" compatLnSpc="1"/>
          <a:lstStyle/>
          <a:p>
            <a:pPr algn="ctr"/>
            <a:endParaRPr lang="en-US" sz="2390">
              <a:solidFill>
                <a:schemeClr val="tx1">
                  <a:lumMod val="75000"/>
                  <a:lumOff val="25000"/>
                </a:schemeClr>
              </a:solidFill>
            </a:endParaRPr>
          </a:p>
        </p:txBody>
      </p:sp>
      <p:sp>
        <p:nvSpPr>
          <p:cNvPr id="117" name="TextBox 35"/>
          <p:cNvSpPr txBox="1"/>
          <p:nvPr/>
        </p:nvSpPr>
        <p:spPr>
          <a:xfrm>
            <a:off x="976244" y="3372136"/>
            <a:ext cx="1122313" cy="897890"/>
          </a:xfrm>
          <a:prstGeom prst="rect">
            <a:avLst/>
          </a:prstGeom>
        </p:spPr>
        <p:txBody>
          <a:bodyPr wrap="square" lIns="68543" tIns="34272" rIns="68543" bIns="34272">
            <a:spAutoFit/>
          </a:bodyPr>
          <a:lstStyle>
            <a:defPPr>
              <a:defRPr lang="zh-CN"/>
            </a:defPPr>
            <a:lvl1pPr algn="ct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900" dirty="0">
                <a:solidFill>
                  <a:schemeClr val="tx1">
                    <a:lumMod val="75000"/>
                    <a:lumOff val="25000"/>
                  </a:schemeClr>
                </a:solidFill>
              </a:rPr>
              <a:t>输入您的简短文字内容输入您的简短文字内容输入您的简短文字内容</a:t>
            </a:r>
          </a:p>
        </p:txBody>
      </p:sp>
      <p:sp>
        <p:nvSpPr>
          <p:cNvPr id="118" name="TextBox 36"/>
          <p:cNvSpPr txBox="1"/>
          <p:nvPr/>
        </p:nvSpPr>
        <p:spPr>
          <a:xfrm>
            <a:off x="2188259" y="3372136"/>
            <a:ext cx="1122313" cy="897890"/>
          </a:xfrm>
          <a:prstGeom prst="rect">
            <a:avLst/>
          </a:prstGeom>
        </p:spPr>
        <p:txBody>
          <a:bodyPr wrap="square" lIns="68543" tIns="34272" rIns="68543" bIns="34272">
            <a:spAutoFit/>
          </a:bodyPr>
          <a:lstStyle>
            <a:defPPr>
              <a:defRPr lang="zh-CN"/>
            </a:defPPr>
            <a:lvl1pPr algn="ct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900" dirty="0">
                <a:solidFill>
                  <a:schemeClr val="tx1">
                    <a:lumMod val="75000"/>
                    <a:lumOff val="25000"/>
                  </a:schemeClr>
                </a:solidFill>
              </a:rPr>
              <a:t>输入您的简短文字内容输入您的简短文字内容输入您的简短文字内容</a:t>
            </a:r>
          </a:p>
        </p:txBody>
      </p:sp>
      <p:sp>
        <p:nvSpPr>
          <p:cNvPr id="119" name="TextBox 37"/>
          <p:cNvSpPr txBox="1"/>
          <p:nvPr/>
        </p:nvSpPr>
        <p:spPr>
          <a:xfrm>
            <a:off x="3392533" y="3372136"/>
            <a:ext cx="1122313" cy="897890"/>
          </a:xfrm>
          <a:prstGeom prst="rect">
            <a:avLst/>
          </a:prstGeom>
        </p:spPr>
        <p:txBody>
          <a:bodyPr wrap="square" lIns="68543" tIns="34272" rIns="68543" bIns="34272">
            <a:spAutoFit/>
          </a:bodyPr>
          <a:lstStyle>
            <a:defPPr>
              <a:defRPr lang="zh-CN"/>
            </a:defPPr>
            <a:lvl1pPr algn="ct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900" dirty="0">
                <a:solidFill>
                  <a:schemeClr val="tx1">
                    <a:lumMod val="75000"/>
                    <a:lumOff val="25000"/>
                  </a:schemeClr>
                </a:solidFill>
              </a:rPr>
              <a:t>输入您的简短文字内容输入您的简短文字内容输入您的简短文字内容</a:t>
            </a:r>
          </a:p>
        </p:txBody>
      </p:sp>
      <p:sp>
        <p:nvSpPr>
          <p:cNvPr id="120" name="TextBox 38"/>
          <p:cNvSpPr txBox="1"/>
          <p:nvPr/>
        </p:nvSpPr>
        <p:spPr>
          <a:xfrm>
            <a:off x="4612289" y="3372136"/>
            <a:ext cx="1122313" cy="897890"/>
          </a:xfrm>
          <a:prstGeom prst="rect">
            <a:avLst/>
          </a:prstGeom>
        </p:spPr>
        <p:txBody>
          <a:bodyPr wrap="square" lIns="68543" tIns="34272" rIns="68543" bIns="34272">
            <a:spAutoFit/>
          </a:bodyPr>
          <a:lstStyle>
            <a:defPPr>
              <a:defRPr lang="zh-CN"/>
            </a:defPPr>
            <a:lvl1pPr algn="ct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900" dirty="0">
                <a:solidFill>
                  <a:schemeClr val="tx1">
                    <a:lumMod val="75000"/>
                    <a:lumOff val="25000"/>
                  </a:schemeClr>
                </a:solidFill>
              </a:rPr>
              <a:t>输入您的简短文字内容输入您的简短文字内容输入您的简短文字内容</a:t>
            </a:r>
          </a:p>
        </p:txBody>
      </p:sp>
      <p:sp>
        <p:nvSpPr>
          <p:cNvPr id="121" name="TextBox 39"/>
          <p:cNvSpPr txBox="1"/>
          <p:nvPr/>
        </p:nvSpPr>
        <p:spPr>
          <a:xfrm>
            <a:off x="5816564" y="3372136"/>
            <a:ext cx="1122313" cy="897890"/>
          </a:xfrm>
          <a:prstGeom prst="rect">
            <a:avLst/>
          </a:prstGeom>
        </p:spPr>
        <p:txBody>
          <a:bodyPr wrap="square" lIns="68543" tIns="34272" rIns="68543" bIns="34272">
            <a:spAutoFit/>
          </a:bodyPr>
          <a:lstStyle>
            <a:defPPr>
              <a:defRPr lang="zh-CN"/>
            </a:defPPr>
            <a:lvl1pPr algn="ct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900" dirty="0">
                <a:solidFill>
                  <a:schemeClr val="tx1">
                    <a:lumMod val="75000"/>
                    <a:lumOff val="25000"/>
                  </a:schemeClr>
                </a:solidFill>
              </a:rPr>
              <a:t>输入您的简短文字内容输入您的简短文字内容输入您的简短文字内容</a:t>
            </a:r>
          </a:p>
        </p:txBody>
      </p:sp>
      <p:sp>
        <p:nvSpPr>
          <p:cNvPr id="122" name="TextBox 40"/>
          <p:cNvSpPr txBox="1"/>
          <p:nvPr/>
        </p:nvSpPr>
        <p:spPr>
          <a:xfrm>
            <a:off x="7036320" y="3372136"/>
            <a:ext cx="1122313" cy="897890"/>
          </a:xfrm>
          <a:prstGeom prst="rect">
            <a:avLst/>
          </a:prstGeom>
        </p:spPr>
        <p:txBody>
          <a:bodyPr wrap="square" lIns="68543" tIns="34272" rIns="68543" bIns="34272">
            <a:spAutoFit/>
          </a:bodyPr>
          <a:lstStyle>
            <a:defPPr>
              <a:defRPr lang="zh-CN"/>
            </a:defPPr>
            <a:lvl1pPr algn="ct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900" dirty="0">
                <a:solidFill>
                  <a:schemeClr val="tx1">
                    <a:lumMod val="75000"/>
                    <a:lumOff val="25000"/>
                  </a:schemeClr>
                </a:solidFill>
              </a:rPr>
              <a:t>输入您的简短文字内容输入您的简短文字内容输入您的简短文字内容</a:t>
            </a:r>
          </a:p>
        </p:txBody>
      </p:sp>
      <p:sp>
        <p:nvSpPr>
          <p:cNvPr id="123" name="Freeform 116"/>
          <p:cNvSpPr>
            <a:spLocks noEditPoints="1"/>
          </p:cNvSpPr>
          <p:nvPr/>
        </p:nvSpPr>
        <p:spPr bwMode="auto">
          <a:xfrm>
            <a:off x="1369038" y="2897930"/>
            <a:ext cx="309434" cy="249544"/>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91207" tIns="45603" rIns="91207" bIns="45603" numCol="1" anchor="t" anchorCtr="0" compatLnSpc="1"/>
          <a:lstStyle/>
          <a:p>
            <a:endParaRPr lang="en-US" sz="2390">
              <a:solidFill>
                <a:schemeClr val="tx1">
                  <a:lumMod val="75000"/>
                  <a:lumOff val="25000"/>
                </a:schemeClr>
              </a:solidFill>
            </a:endParaRPr>
          </a:p>
        </p:txBody>
      </p:sp>
      <p:sp>
        <p:nvSpPr>
          <p:cNvPr id="124" name="Freeform 101"/>
          <p:cNvSpPr>
            <a:spLocks noEditPoints="1"/>
          </p:cNvSpPr>
          <p:nvPr/>
        </p:nvSpPr>
        <p:spPr bwMode="auto">
          <a:xfrm>
            <a:off x="2564757" y="2864486"/>
            <a:ext cx="342027" cy="316433"/>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w="9525">
            <a:noFill/>
            <a:round/>
          </a:ln>
        </p:spPr>
        <p:txBody>
          <a:bodyPr vert="horz" wrap="square" lIns="91207" tIns="45603" rIns="91207" bIns="45603" numCol="1" anchor="t" anchorCtr="0" compatLnSpc="1"/>
          <a:lstStyle/>
          <a:p>
            <a:endParaRPr lang="en-US" sz="2390">
              <a:solidFill>
                <a:schemeClr val="tx1">
                  <a:lumMod val="75000"/>
                  <a:lumOff val="25000"/>
                </a:schemeClr>
              </a:solidFill>
            </a:endParaRPr>
          </a:p>
        </p:txBody>
      </p:sp>
      <p:sp>
        <p:nvSpPr>
          <p:cNvPr id="125" name="Freeform 157"/>
          <p:cNvSpPr>
            <a:spLocks noEditPoints="1"/>
          </p:cNvSpPr>
          <p:nvPr/>
        </p:nvSpPr>
        <p:spPr bwMode="auto">
          <a:xfrm>
            <a:off x="3806243" y="2874524"/>
            <a:ext cx="267605" cy="296356"/>
          </a:xfrm>
          <a:custGeom>
            <a:avLst/>
            <a:gdLst/>
            <a:ahLst/>
            <a:cxnLst>
              <a:cxn ang="0">
                <a:pos x="46" y="62"/>
              </a:cxn>
              <a:cxn ang="0">
                <a:pos x="10" y="62"/>
              </a:cxn>
              <a:cxn ang="0">
                <a:pos x="0" y="52"/>
              </a:cxn>
              <a:cxn ang="0">
                <a:pos x="14" y="29"/>
              </a:cxn>
              <a:cxn ang="0">
                <a:pos x="28" y="34"/>
              </a:cxn>
              <a:cxn ang="0">
                <a:pos x="42" y="29"/>
              </a:cxn>
              <a:cxn ang="0">
                <a:pos x="56" y="52"/>
              </a:cxn>
              <a:cxn ang="0">
                <a:pos x="46" y="62"/>
              </a:cxn>
              <a:cxn ang="0">
                <a:pos x="28" y="31"/>
              </a:cxn>
              <a:cxn ang="0">
                <a:pos x="13" y="16"/>
              </a:cxn>
              <a:cxn ang="0">
                <a:pos x="28" y="0"/>
              </a:cxn>
              <a:cxn ang="0">
                <a:pos x="43" y="16"/>
              </a:cxn>
              <a:cxn ang="0">
                <a:pos x="28" y="31"/>
              </a:cxn>
            </a:cxnLst>
            <a:rect l="0" t="0" r="r" b="b"/>
            <a:pathLst>
              <a:path w="56" h="62">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solidFill>
            <a:schemeClr val="bg1"/>
          </a:solidFill>
          <a:ln w="9525">
            <a:noFill/>
            <a:round/>
          </a:ln>
        </p:spPr>
        <p:txBody>
          <a:bodyPr vert="horz" wrap="square" lIns="91207" tIns="45603" rIns="91207" bIns="45603" numCol="1" anchor="t" anchorCtr="0" compatLnSpc="1"/>
          <a:lstStyle/>
          <a:p>
            <a:endParaRPr lang="en-US" sz="2390">
              <a:solidFill>
                <a:schemeClr val="tx1">
                  <a:lumMod val="75000"/>
                  <a:lumOff val="25000"/>
                </a:schemeClr>
              </a:solidFill>
            </a:endParaRPr>
          </a:p>
        </p:txBody>
      </p:sp>
      <p:sp>
        <p:nvSpPr>
          <p:cNvPr id="126" name="Freeform 145"/>
          <p:cNvSpPr>
            <a:spLocks noChangeAspect="1"/>
          </p:cNvSpPr>
          <p:nvPr/>
        </p:nvSpPr>
        <p:spPr bwMode="auto">
          <a:xfrm>
            <a:off x="4987398" y="2874524"/>
            <a:ext cx="344815" cy="297341"/>
          </a:xfrm>
          <a:custGeom>
            <a:avLst/>
            <a:gdLst/>
            <a:ahLst/>
            <a:cxnLst>
              <a:cxn ang="0">
                <a:pos x="64" y="51"/>
              </a:cxn>
              <a:cxn ang="0">
                <a:pos x="60" y="55"/>
              </a:cxn>
              <a:cxn ang="0">
                <a:pos x="49" y="55"/>
              </a:cxn>
              <a:cxn ang="0">
                <a:pos x="45" y="51"/>
              </a:cxn>
              <a:cxn ang="0">
                <a:pos x="45" y="40"/>
              </a:cxn>
              <a:cxn ang="0">
                <a:pos x="49" y="36"/>
              </a:cxn>
              <a:cxn ang="0">
                <a:pos x="52" y="36"/>
              </a:cxn>
              <a:cxn ang="0">
                <a:pos x="52" y="30"/>
              </a:cxn>
              <a:cxn ang="0">
                <a:pos x="34" y="30"/>
              </a:cxn>
              <a:cxn ang="0">
                <a:pos x="34" y="36"/>
              </a:cxn>
              <a:cxn ang="0">
                <a:pos x="37" y="36"/>
              </a:cxn>
              <a:cxn ang="0">
                <a:pos x="41" y="40"/>
              </a:cxn>
              <a:cxn ang="0">
                <a:pos x="41" y="51"/>
              </a:cxn>
              <a:cxn ang="0">
                <a:pos x="37" y="55"/>
              </a:cxn>
              <a:cxn ang="0">
                <a:pos x="26" y="55"/>
              </a:cxn>
              <a:cxn ang="0">
                <a:pos x="23" y="51"/>
              </a:cxn>
              <a:cxn ang="0">
                <a:pos x="23" y="40"/>
              </a:cxn>
              <a:cxn ang="0">
                <a:pos x="26" y="36"/>
              </a:cxn>
              <a:cxn ang="0">
                <a:pos x="29" y="36"/>
              </a:cxn>
              <a:cxn ang="0">
                <a:pos x="29" y="30"/>
              </a:cxn>
              <a:cxn ang="0">
                <a:pos x="11" y="30"/>
              </a:cxn>
              <a:cxn ang="0">
                <a:pos x="11" y="36"/>
              </a:cxn>
              <a:cxn ang="0">
                <a:pos x="15" y="36"/>
              </a:cxn>
              <a:cxn ang="0">
                <a:pos x="18" y="40"/>
              </a:cxn>
              <a:cxn ang="0">
                <a:pos x="18" y="51"/>
              </a:cxn>
              <a:cxn ang="0">
                <a:pos x="15" y="55"/>
              </a:cxn>
              <a:cxn ang="0">
                <a:pos x="3" y="55"/>
              </a:cxn>
              <a:cxn ang="0">
                <a:pos x="0" y="51"/>
              </a:cxn>
              <a:cxn ang="0">
                <a:pos x="0" y="40"/>
              </a:cxn>
              <a:cxn ang="0">
                <a:pos x="3" y="36"/>
              </a:cxn>
              <a:cxn ang="0">
                <a:pos x="7" y="36"/>
              </a:cxn>
              <a:cxn ang="0">
                <a:pos x="7" y="30"/>
              </a:cxn>
              <a:cxn ang="0">
                <a:pos x="11" y="25"/>
              </a:cxn>
              <a:cxn ang="0">
                <a:pos x="29" y="25"/>
              </a:cxn>
              <a:cxn ang="0">
                <a:pos x="29" y="18"/>
              </a:cxn>
              <a:cxn ang="0">
                <a:pos x="26" y="18"/>
              </a:cxn>
              <a:cxn ang="0">
                <a:pos x="23" y="15"/>
              </a:cxn>
              <a:cxn ang="0">
                <a:pos x="23" y="3"/>
              </a:cxn>
              <a:cxn ang="0">
                <a:pos x="26" y="0"/>
              </a:cxn>
              <a:cxn ang="0">
                <a:pos x="37" y="0"/>
              </a:cxn>
              <a:cxn ang="0">
                <a:pos x="41" y="3"/>
              </a:cxn>
              <a:cxn ang="0">
                <a:pos x="41" y="15"/>
              </a:cxn>
              <a:cxn ang="0">
                <a:pos x="37" y="18"/>
              </a:cxn>
              <a:cxn ang="0">
                <a:pos x="34" y="18"/>
              </a:cxn>
              <a:cxn ang="0">
                <a:pos x="34" y="25"/>
              </a:cxn>
              <a:cxn ang="0">
                <a:pos x="52" y="25"/>
              </a:cxn>
              <a:cxn ang="0">
                <a:pos x="57" y="30"/>
              </a:cxn>
              <a:cxn ang="0">
                <a:pos x="57" y="36"/>
              </a:cxn>
              <a:cxn ang="0">
                <a:pos x="60" y="36"/>
              </a:cxn>
              <a:cxn ang="0">
                <a:pos x="64" y="40"/>
              </a:cxn>
              <a:cxn ang="0">
                <a:pos x="64" y="51"/>
              </a:cxn>
            </a:cxnLst>
            <a:rect l="0" t="0" r="r" b="b"/>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chemeClr val="bg1"/>
          </a:solidFill>
          <a:ln w="9525">
            <a:noFill/>
            <a:round/>
          </a:ln>
        </p:spPr>
        <p:txBody>
          <a:bodyPr vert="horz" wrap="square" lIns="91207" tIns="45603" rIns="91207" bIns="45603" numCol="1" anchor="t" anchorCtr="0" compatLnSpc="1"/>
          <a:lstStyle/>
          <a:p>
            <a:endParaRPr lang="en-US" sz="2390">
              <a:solidFill>
                <a:schemeClr val="tx1">
                  <a:lumMod val="75000"/>
                  <a:lumOff val="25000"/>
                </a:schemeClr>
              </a:solidFill>
            </a:endParaRPr>
          </a:p>
        </p:txBody>
      </p:sp>
      <p:sp>
        <p:nvSpPr>
          <p:cNvPr id="127" name="Freeform 157"/>
          <p:cNvSpPr>
            <a:spLocks noChangeAspect="1" noEditPoints="1"/>
          </p:cNvSpPr>
          <p:nvPr/>
        </p:nvSpPr>
        <p:spPr bwMode="auto">
          <a:xfrm>
            <a:off x="6242798" y="2874171"/>
            <a:ext cx="242557" cy="297065"/>
          </a:xfrm>
          <a:custGeom>
            <a:avLst/>
            <a:gdLst/>
            <a:ahLst/>
            <a:cxnLst>
              <a:cxn ang="0">
                <a:pos x="41" y="44"/>
              </a:cxn>
              <a:cxn ang="0">
                <a:pos x="35" y="50"/>
              </a:cxn>
              <a:cxn ang="0">
                <a:pos x="5" y="50"/>
              </a:cxn>
              <a:cxn ang="0">
                <a:pos x="0" y="44"/>
              </a:cxn>
              <a:cxn ang="0">
                <a:pos x="0" y="5"/>
              </a:cxn>
              <a:cxn ang="0">
                <a:pos x="5" y="0"/>
              </a:cxn>
              <a:cxn ang="0">
                <a:pos x="35" y="0"/>
              </a:cxn>
              <a:cxn ang="0">
                <a:pos x="41" y="5"/>
              </a:cxn>
              <a:cxn ang="0">
                <a:pos x="41" y="44"/>
              </a:cxn>
              <a:cxn ang="0">
                <a:pos x="36" y="5"/>
              </a:cxn>
              <a:cxn ang="0">
                <a:pos x="35" y="4"/>
              </a:cxn>
              <a:cxn ang="0">
                <a:pos x="5" y="4"/>
              </a:cxn>
              <a:cxn ang="0">
                <a:pos x="4" y="5"/>
              </a:cxn>
              <a:cxn ang="0">
                <a:pos x="4" y="40"/>
              </a:cxn>
              <a:cxn ang="0">
                <a:pos x="5" y="41"/>
              </a:cxn>
              <a:cxn ang="0">
                <a:pos x="35" y="41"/>
              </a:cxn>
              <a:cxn ang="0">
                <a:pos x="36" y="40"/>
              </a:cxn>
              <a:cxn ang="0">
                <a:pos x="36" y="5"/>
              </a:cxn>
              <a:cxn ang="0">
                <a:pos x="20" y="43"/>
              </a:cxn>
              <a:cxn ang="0">
                <a:pos x="18" y="45"/>
              </a:cxn>
              <a:cxn ang="0">
                <a:pos x="20" y="48"/>
              </a:cxn>
              <a:cxn ang="0">
                <a:pos x="23" y="45"/>
              </a:cxn>
              <a:cxn ang="0">
                <a:pos x="20" y="43"/>
              </a:cxn>
            </a:cxnLst>
            <a:rect l="0" t="0" r="r" b="b"/>
            <a:pathLst>
              <a:path w="41" h="50">
                <a:moveTo>
                  <a:pt x="41" y="44"/>
                </a:moveTo>
                <a:cubicBezTo>
                  <a:pt x="41" y="47"/>
                  <a:pt x="38" y="50"/>
                  <a:pt x="35" y="50"/>
                </a:cubicBezTo>
                <a:cubicBezTo>
                  <a:pt x="5" y="50"/>
                  <a:pt x="5" y="50"/>
                  <a:pt x="5" y="50"/>
                </a:cubicBezTo>
                <a:cubicBezTo>
                  <a:pt x="2" y="50"/>
                  <a:pt x="0" y="47"/>
                  <a:pt x="0" y="44"/>
                </a:cubicBezTo>
                <a:cubicBezTo>
                  <a:pt x="0" y="5"/>
                  <a:pt x="0" y="5"/>
                  <a:pt x="0" y="5"/>
                </a:cubicBezTo>
                <a:cubicBezTo>
                  <a:pt x="0" y="2"/>
                  <a:pt x="2" y="0"/>
                  <a:pt x="5" y="0"/>
                </a:cubicBezTo>
                <a:cubicBezTo>
                  <a:pt x="35" y="0"/>
                  <a:pt x="35" y="0"/>
                  <a:pt x="35" y="0"/>
                </a:cubicBezTo>
                <a:cubicBezTo>
                  <a:pt x="38" y="0"/>
                  <a:pt x="41" y="2"/>
                  <a:pt x="41" y="5"/>
                </a:cubicBezTo>
                <a:lnTo>
                  <a:pt x="41" y="44"/>
                </a:lnTo>
                <a:close/>
                <a:moveTo>
                  <a:pt x="36" y="5"/>
                </a:moveTo>
                <a:cubicBezTo>
                  <a:pt x="36" y="5"/>
                  <a:pt x="36" y="4"/>
                  <a:pt x="35" y="4"/>
                </a:cubicBezTo>
                <a:cubicBezTo>
                  <a:pt x="5" y="4"/>
                  <a:pt x="5" y="4"/>
                  <a:pt x="5" y="4"/>
                </a:cubicBezTo>
                <a:cubicBezTo>
                  <a:pt x="5" y="4"/>
                  <a:pt x="4" y="5"/>
                  <a:pt x="4" y="5"/>
                </a:cubicBezTo>
                <a:cubicBezTo>
                  <a:pt x="4" y="40"/>
                  <a:pt x="4" y="40"/>
                  <a:pt x="4" y="40"/>
                </a:cubicBezTo>
                <a:cubicBezTo>
                  <a:pt x="4" y="40"/>
                  <a:pt x="5" y="41"/>
                  <a:pt x="5" y="41"/>
                </a:cubicBezTo>
                <a:cubicBezTo>
                  <a:pt x="35" y="41"/>
                  <a:pt x="35" y="41"/>
                  <a:pt x="35" y="41"/>
                </a:cubicBezTo>
                <a:cubicBezTo>
                  <a:pt x="36" y="41"/>
                  <a:pt x="36" y="40"/>
                  <a:pt x="36" y="40"/>
                </a:cubicBezTo>
                <a:lnTo>
                  <a:pt x="36" y="5"/>
                </a:lnTo>
                <a:close/>
                <a:moveTo>
                  <a:pt x="20" y="43"/>
                </a:moveTo>
                <a:cubicBezTo>
                  <a:pt x="19" y="43"/>
                  <a:pt x="18" y="44"/>
                  <a:pt x="18" y="45"/>
                </a:cubicBezTo>
                <a:cubicBezTo>
                  <a:pt x="18" y="46"/>
                  <a:pt x="19" y="48"/>
                  <a:pt x="20" y="48"/>
                </a:cubicBezTo>
                <a:cubicBezTo>
                  <a:pt x="22" y="48"/>
                  <a:pt x="23" y="46"/>
                  <a:pt x="23" y="45"/>
                </a:cubicBezTo>
                <a:cubicBezTo>
                  <a:pt x="23" y="44"/>
                  <a:pt x="22" y="43"/>
                  <a:pt x="20" y="43"/>
                </a:cubicBezTo>
                <a:close/>
              </a:path>
            </a:pathLst>
          </a:custGeom>
          <a:solidFill>
            <a:schemeClr val="bg1"/>
          </a:solidFill>
          <a:ln w="9525">
            <a:noFill/>
            <a:round/>
          </a:ln>
        </p:spPr>
        <p:txBody>
          <a:bodyPr vert="horz" wrap="square" lIns="91207" tIns="45603" rIns="91207" bIns="45603" numCol="1" anchor="t" anchorCtr="0" compatLnSpc="1"/>
          <a:lstStyle/>
          <a:p>
            <a:endParaRPr lang="en-US" sz="2390">
              <a:solidFill>
                <a:schemeClr val="tx1">
                  <a:lumMod val="75000"/>
                  <a:lumOff val="25000"/>
                </a:schemeClr>
              </a:solidFill>
            </a:endParaRPr>
          </a:p>
        </p:txBody>
      </p:sp>
      <p:sp>
        <p:nvSpPr>
          <p:cNvPr id="128" name="Freeform 109"/>
          <p:cNvSpPr>
            <a:spLocks noChangeAspect="1" noEditPoints="1"/>
          </p:cNvSpPr>
          <p:nvPr/>
        </p:nvSpPr>
        <p:spPr bwMode="auto">
          <a:xfrm>
            <a:off x="7429540" y="2891503"/>
            <a:ext cx="308585" cy="262401"/>
          </a:xfrm>
          <a:custGeom>
            <a:avLst/>
            <a:gdLst/>
            <a:ahLst/>
            <a:cxnLst>
              <a:cxn ang="0">
                <a:pos x="10" y="57"/>
              </a:cxn>
              <a:cxn ang="0">
                <a:pos x="9" y="58"/>
              </a:cxn>
              <a:cxn ang="0">
                <a:pos x="2" y="58"/>
              </a:cxn>
              <a:cxn ang="0">
                <a:pos x="0" y="57"/>
              </a:cxn>
              <a:cxn ang="0">
                <a:pos x="0" y="49"/>
              </a:cxn>
              <a:cxn ang="0">
                <a:pos x="2" y="48"/>
              </a:cxn>
              <a:cxn ang="0">
                <a:pos x="9" y="48"/>
              </a:cxn>
              <a:cxn ang="0">
                <a:pos x="10" y="49"/>
              </a:cxn>
              <a:cxn ang="0">
                <a:pos x="10" y="57"/>
              </a:cxn>
              <a:cxn ang="0">
                <a:pos x="25" y="57"/>
              </a:cxn>
              <a:cxn ang="0">
                <a:pos x="24" y="58"/>
              </a:cxn>
              <a:cxn ang="0">
                <a:pos x="16" y="58"/>
              </a:cxn>
              <a:cxn ang="0">
                <a:pos x="15" y="57"/>
              </a:cxn>
              <a:cxn ang="0">
                <a:pos x="15" y="44"/>
              </a:cxn>
              <a:cxn ang="0">
                <a:pos x="16" y="43"/>
              </a:cxn>
              <a:cxn ang="0">
                <a:pos x="24" y="43"/>
              </a:cxn>
              <a:cxn ang="0">
                <a:pos x="25" y="44"/>
              </a:cxn>
              <a:cxn ang="0">
                <a:pos x="25" y="57"/>
              </a:cxn>
              <a:cxn ang="0">
                <a:pos x="39" y="57"/>
              </a:cxn>
              <a:cxn ang="0">
                <a:pos x="38" y="58"/>
              </a:cxn>
              <a:cxn ang="0">
                <a:pos x="31" y="58"/>
              </a:cxn>
              <a:cxn ang="0">
                <a:pos x="30" y="57"/>
              </a:cxn>
              <a:cxn ang="0">
                <a:pos x="30" y="35"/>
              </a:cxn>
              <a:cxn ang="0">
                <a:pos x="31" y="34"/>
              </a:cxn>
              <a:cxn ang="0">
                <a:pos x="38" y="34"/>
              </a:cxn>
              <a:cxn ang="0">
                <a:pos x="39" y="35"/>
              </a:cxn>
              <a:cxn ang="0">
                <a:pos x="39" y="57"/>
              </a:cxn>
              <a:cxn ang="0">
                <a:pos x="54" y="57"/>
              </a:cxn>
              <a:cxn ang="0">
                <a:pos x="53" y="58"/>
              </a:cxn>
              <a:cxn ang="0">
                <a:pos x="45" y="58"/>
              </a:cxn>
              <a:cxn ang="0">
                <a:pos x="44" y="57"/>
              </a:cxn>
              <a:cxn ang="0">
                <a:pos x="44" y="20"/>
              </a:cxn>
              <a:cxn ang="0">
                <a:pos x="45" y="19"/>
              </a:cxn>
              <a:cxn ang="0">
                <a:pos x="53" y="19"/>
              </a:cxn>
              <a:cxn ang="0">
                <a:pos x="54" y="20"/>
              </a:cxn>
              <a:cxn ang="0">
                <a:pos x="54" y="57"/>
              </a:cxn>
              <a:cxn ang="0">
                <a:pos x="68" y="57"/>
              </a:cxn>
              <a:cxn ang="0">
                <a:pos x="67" y="58"/>
              </a:cxn>
              <a:cxn ang="0">
                <a:pos x="60" y="58"/>
              </a:cxn>
              <a:cxn ang="0">
                <a:pos x="59" y="57"/>
              </a:cxn>
              <a:cxn ang="0">
                <a:pos x="59" y="1"/>
              </a:cxn>
              <a:cxn ang="0">
                <a:pos x="60" y="0"/>
              </a:cxn>
              <a:cxn ang="0">
                <a:pos x="67" y="0"/>
              </a:cxn>
              <a:cxn ang="0">
                <a:pos x="68" y="1"/>
              </a:cxn>
              <a:cxn ang="0">
                <a:pos x="68" y="57"/>
              </a:cxn>
            </a:cxnLst>
            <a:rect l="0" t="0" r="r" b="b"/>
            <a:pathLst>
              <a:path w="68" h="58">
                <a:moveTo>
                  <a:pt x="10" y="57"/>
                </a:moveTo>
                <a:cubicBezTo>
                  <a:pt x="10" y="57"/>
                  <a:pt x="10" y="58"/>
                  <a:pt x="9" y="58"/>
                </a:cubicBezTo>
                <a:cubicBezTo>
                  <a:pt x="2" y="58"/>
                  <a:pt x="2" y="58"/>
                  <a:pt x="2" y="58"/>
                </a:cubicBezTo>
                <a:cubicBezTo>
                  <a:pt x="1" y="58"/>
                  <a:pt x="0" y="57"/>
                  <a:pt x="0" y="57"/>
                </a:cubicBezTo>
                <a:cubicBezTo>
                  <a:pt x="0" y="49"/>
                  <a:pt x="0" y="49"/>
                  <a:pt x="0" y="49"/>
                </a:cubicBezTo>
                <a:cubicBezTo>
                  <a:pt x="0" y="49"/>
                  <a:pt x="1" y="48"/>
                  <a:pt x="2" y="48"/>
                </a:cubicBezTo>
                <a:cubicBezTo>
                  <a:pt x="9" y="48"/>
                  <a:pt x="9" y="48"/>
                  <a:pt x="9" y="48"/>
                </a:cubicBezTo>
                <a:cubicBezTo>
                  <a:pt x="10" y="48"/>
                  <a:pt x="10" y="49"/>
                  <a:pt x="10" y="49"/>
                </a:cubicBezTo>
                <a:lnTo>
                  <a:pt x="10" y="57"/>
                </a:lnTo>
                <a:close/>
                <a:moveTo>
                  <a:pt x="25" y="57"/>
                </a:moveTo>
                <a:cubicBezTo>
                  <a:pt x="25" y="57"/>
                  <a:pt x="24" y="58"/>
                  <a:pt x="24" y="58"/>
                </a:cubicBezTo>
                <a:cubicBezTo>
                  <a:pt x="16" y="58"/>
                  <a:pt x="16" y="58"/>
                  <a:pt x="16" y="58"/>
                </a:cubicBezTo>
                <a:cubicBezTo>
                  <a:pt x="16" y="58"/>
                  <a:pt x="15" y="57"/>
                  <a:pt x="15" y="57"/>
                </a:cubicBezTo>
                <a:cubicBezTo>
                  <a:pt x="15" y="44"/>
                  <a:pt x="15" y="44"/>
                  <a:pt x="15" y="44"/>
                </a:cubicBezTo>
                <a:cubicBezTo>
                  <a:pt x="15" y="44"/>
                  <a:pt x="16" y="43"/>
                  <a:pt x="16" y="43"/>
                </a:cubicBezTo>
                <a:cubicBezTo>
                  <a:pt x="24" y="43"/>
                  <a:pt x="24" y="43"/>
                  <a:pt x="24" y="43"/>
                </a:cubicBezTo>
                <a:cubicBezTo>
                  <a:pt x="24" y="43"/>
                  <a:pt x="25" y="44"/>
                  <a:pt x="25" y="44"/>
                </a:cubicBezTo>
                <a:lnTo>
                  <a:pt x="25" y="57"/>
                </a:lnTo>
                <a:close/>
                <a:moveTo>
                  <a:pt x="39" y="57"/>
                </a:moveTo>
                <a:cubicBezTo>
                  <a:pt x="39" y="57"/>
                  <a:pt x="39" y="58"/>
                  <a:pt x="38" y="58"/>
                </a:cubicBezTo>
                <a:cubicBezTo>
                  <a:pt x="31" y="58"/>
                  <a:pt x="31" y="58"/>
                  <a:pt x="31" y="58"/>
                </a:cubicBezTo>
                <a:cubicBezTo>
                  <a:pt x="30" y="58"/>
                  <a:pt x="30" y="57"/>
                  <a:pt x="30" y="57"/>
                </a:cubicBezTo>
                <a:cubicBezTo>
                  <a:pt x="30" y="35"/>
                  <a:pt x="30" y="35"/>
                  <a:pt x="30" y="35"/>
                </a:cubicBezTo>
                <a:cubicBezTo>
                  <a:pt x="30" y="34"/>
                  <a:pt x="30" y="34"/>
                  <a:pt x="31" y="34"/>
                </a:cubicBezTo>
                <a:cubicBezTo>
                  <a:pt x="38" y="34"/>
                  <a:pt x="38" y="34"/>
                  <a:pt x="38" y="34"/>
                </a:cubicBezTo>
                <a:cubicBezTo>
                  <a:pt x="39" y="34"/>
                  <a:pt x="39" y="34"/>
                  <a:pt x="39" y="35"/>
                </a:cubicBezTo>
                <a:lnTo>
                  <a:pt x="39" y="57"/>
                </a:lnTo>
                <a:close/>
                <a:moveTo>
                  <a:pt x="54" y="57"/>
                </a:moveTo>
                <a:cubicBezTo>
                  <a:pt x="54" y="57"/>
                  <a:pt x="53" y="58"/>
                  <a:pt x="53" y="58"/>
                </a:cubicBezTo>
                <a:cubicBezTo>
                  <a:pt x="45" y="58"/>
                  <a:pt x="45" y="58"/>
                  <a:pt x="45" y="58"/>
                </a:cubicBezTo>
                <a:cubicBezTo>
                  <a:pt x="45" y="58"/>
                  <a:pt x="44" y="57"/>
                  <a:pt x="44" y="57"/>
                </a:cubicBezTo>
                <a:cubicBezTo>
                  <a:pt x="44" y="20"/>
                  <a:pt x="44" y="20"/>
                  <a:pt x="44" y="20"/>
                </a:cubicBezTo>
                <a:cubicBezTo>
                  <a:pt x="44" y="20"/>
                  <a:pt x="45" y="19"/>
                  <a:pt x="45" y="19"/>
                </a:cubicBezTo>
                <a:cubicBezTo>
                  <a:pt x="53" y="19"/>
                  <a:pt x="53" y="19"/>
                  <a:pt x="53" y="19"/>
                </a:cubicBezTo>
                <a:cubicBezTo>
                  <a:pt x="53" y="19"/>
                  <a:pt x="54" y="20"/>
                  <a:pt x="54" y="20"/>
                </a:cubicBezTo>
                <a:lnTo>
                  <a:pt x="54" y="57"/>
                </a:lnTo>
                <a:close/>
                <a:moveTo>
                  <a:pt x="68" y="57"/>
                </a:moveTo>
                <a:cubicBezTo>
                  <a:pt x="68" y="57"/>
                  <a:pt x="68" y="58"/>
                  <a:pt x="67" y="58"/>
                </a:cubicBezTo>
                <a:cubicBezTo>
                  <a:pt x="60" y="58"/>
                  <a:pt x="60" y="58"/>
                  <a:pt x="60" y="58"/>
                </a:cubicBezTo>
                <a:cubicBezTo>
                  <a:pt x="59" y="58"/>
                  <a:pt x="59" y="57"/>
                  <a:pt x="59" y="57"/>
                </a:cubicBezTo>
                <a:cubicBezTo>
                  <a:pt x="59" y="1"/>
                  <a:pt x="59" y="1"/>
                  <a:pt x="59" y="1"/>
                </a:cubicBezTo>
                <a:cubicBezTo>
                  <a:pt x="59" y="0"/>
                  <a:pt x="59" y="0"/>
                  <a:pt x="60" y="0"/>
                </a:cubicBezTo>
                <a:cubicBezTo>
                  <a:pt x="67" y="0"/>
                  <a:pt x="67" y="0"/>
                  <a:pt x="67" y="0"/>
                </a:cubicBezTo>
                <a:cubicBezTo>
                  <a:pt x="68" y="0"/>
                  <a:pt x="68" y="0"/>
                  <a:pt x="68" y="1"/>
                </a:cubicBezTo>
                <a:lnTo>
                  <a:pt x="68" y="57"/>
                </a:lnTo>
                <a:close/>
              </a:path>
            </a:pathLst>
          </a:custGeom>
          <a:solidFill>
            <a:schemeClr val="bg1"/>
          </a:solidFill>
          <a:ln w="9525">
            <a:noFill/>
            <a:round/>
          </a:ln>
        </p:spPr>
        <p:txBody>
          <a:bodyPr vert="horz" wrap="square" lIns="91207" tIns="45603" rIns="91207" bIns="45603" numCol="1" anchor="t" anchorCtr="0" compatLnSpc="1"/>
          <a:lstStyle/>
          <a:p>
            <a:endParaRPr lang="en-US" sz="2390">
              <a:solidFill>
                <a:schemeClr val="tx1">
                  <a:lumMod val="75000"/>
                  <a:lumOff val="25000"/>
                </a:schemeClr>
              </a:solidFill>
            </a:endParaRPr>
          </a:p>
        </p:txBody>
      </p:sp>
    </p:spTree>
  </p:cSld>
  <p:clrMapOvr>
    <a:masterClrMapping/>
  </p:clrMapOvr>
  <p:transition advTm="103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strips(upRight)">
                                      <p:cBhvr>
                                        <p:cTn id="7" dur="750"/>
                                        <p:tgtEl>
                                          <p:spTgt spid="8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wheel(1)">
                                      <p:cBhvr>
                                        <p:cTn id="10" dur="500"/>
                                        <p:tgtEl>
                                          <p:spTgt spid="89"/>
                                        </p:tgtEl>
                                      </p:cBhvr>
                                    </p:animEffect>
                                  </p:childTnLst>
                                </p:cTn>
                              </p:par>
                              <p:par>
                                <p:cTn id="11" presetID="2" presetClass="entr" presetSubtype="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additive="base">
                                        <p:cTn id="13" dur="500" fill="hold"/>
                                        <p:tgtEl>
                                          <p:spTgt spid="99"/>
                                        </p:tgtEl>
                                        <p:attrNameLst>
                                          <p:attrName>ppt_x</p:attrName>
                                        </p:attrNameLst>
                                      </p:cBhvr>
                                      <p:tavLst>
                                        <p:tav tm="0">
                                          <p:val>
                                            <p:strVal val="#ppt_x"/>
                                          </p:val>
                                        </p:tav>
                                        <p:tav tm="100000">
                                          <p:val>
                                            <p:strVal val="#ppt_x"/>
                                          </p:val>
                                        </p:tav>
                                      </p:tavLst>
                                    </p:anim>
                                    <p:anim calcmode="lin" valueType="num">
                                      <p:cBhvr additive="base">
                                        <p:cTn id="14" dur="500" fill="hold"/>
                                        <p:tgtEl>
                                          <p:spTgt spid="99"/>
                                        </p:tgtEl>
                                        <p:attrNameLst>
                                          <p:attrName>ppt_y</p:attrName>
                                        </p:attrNameLst>
                                      </p:cBhvr>
                                      <p:tavLst>
                                        <p:tav tm="0">
                                          <p:val>
                                            <p:strVal val="0-#ppt_h/2"/>
                                          </p:val>
                                        </p:tav>
                                        <p:tav tm="100000">
                                          <p:val>
                                            <p:strVal val="#ppt_y"/>
                                          </p:val>
                                        </p:tav>
                                      </p:tavLst>
                                    </p:anim>
                                  </p:childTnLst>
                                </p:cTn>
                              </p:par>
                              <p:par>
                                <p:cTn id="15" presetID="22" presetClass="entr" presetSubtype="1" fill="hold" nodeType="with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up)">
                                      <p:cBhvr>
                                        <p:cTn id="17" dur="500"/>
                                        <p:tgtEl>
                                          <p:spTgt spid="10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6"/>
                                        </p:tgtEl>
                                        <p:attrNameLst>
                                          <p:attrName>style.visibility</p:attrName>
                                        </p:attrNameLst>
                                      </p:cBhvr>
                                      <p:to>
                                        <p:strVal val="visible"/>
                                      </p:to>
                                    </p:set>
                                    <p:anim calcmode="lin" valueType="num">
                                      <p:cBhvr>
                                        <p:cTn id="20" dur="500" fill="hold"/>
                                        <p:tgtEl>
                                          <p:spTgt spid="106"/>
                                        </p:tgtEl>
                                        <p:attrNameLst>
                                          <p:attrName>ppt_w</p:attrName>
                                        </p:attrNameLst>
                                      </p:cBhvr>
                                      <p:tavLst>
                                        <p:tav tm="0">
                                          <p:val>
                                            <p:fltVal val="0"/>
                                          </p:val>
                                        </p:tav>
                                        <p:tav tm="100000">
                                          <p:val>
                                            <p:strVal val="#ppt_w"/>
                                          </p:val>
                                        </p:tav>
                                      </p:tavLst>
                                    </p:anim>
                                    <p:anim calcmode="lin" valueType="num">
                                      <p:cBhvr>
                                        <p:cTn id="21" dur="500" fill="hold"/>
                                        <p:tgtEl>
                                          <p:spTgt spid="106"/>
                                        </p:tgtEl>
                                        <p:attrNameLst>
                                          <p:attrName>ppt_h</p:attrName>
                                        </p:attrNameLst>
                                      </p:cBhvr>
                                      <p:tavLst>
                                        <p:tav tm="0">
                                          <p:val>
                                            <p:fltVal val="0"/>
                                          </p:val>
                                        </p:tav>
                                        <p:tav tm="100000">
                                          <p:val>
                                            <p:strVal val="#ppt_h"/>
                                          </p:val>
                                        </p:tav>
                                      </p:tavLst>
                                    </p:anim>
                                    <p:animEffect transition="in" filter="fade">
                                      <p:cBhvr>
                                        <p:cTn id="22" dur="500"/>
                                        <p:tgtEl>
                                          <p:spTgt spid="10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23"/>
                                        </p:tgtEl>
                                        <p:attrNameLst>
                                          <p:attrName>style.visibility</p:attrName>
                                        </p:attrNameLst>
                                      </p:cBhvr>
                                      <p:to>
                                        <p:strVal val="visible"/>
                                      </p:to>
                                    </p:set>
                                    <p:anim calcmode="lin" valueType="num">
                                      <p:cBhvr>
                                        <p:cTn id="25" dur="500" fill="hold"/>
                                        <p:tgtEl>
                                          <p:spTgt spid="123"/>
                                        </p:tgtEl>
                                        <p:attrNameLst>
                                          <p:attrName>ppt_w</p:attrName>
                                        </p:attrNameLst>
                                      </p:cBhvr>
                                      <p:tavLst>
                                        <p:tav tm="0">
                                          <p:val>
                                            <p:fltVal val="0"/>
                                          </p:val>
                                        </p:tav>
                                        <p:tav tm="100000">
                                          <p:val>
                                            <p:strVal val="#ppt_w"/>
                                          </p:val>
                                        </p:tav>
                                      </p:tavLst>
                                    </p:anim>
                                    <p:anim calcmode="lin" valueType="num">
                                      <p:cBhvr>
                                        <p:cTn id="26" dur="500" fill="hold"/>
                                        <p:tgtEl>
                                          <p:spTgt spid="123"/>
                                        </p:tgtEl>
                                        <p:attrNameLst>
                                          <p:attrName>ppt_h</p:attrName>
                                        </p:attrNameLst>
                                      </p:cBhvr>
                                      <p:tavLst>
                                        <p:tav tm="0">
                                          <p:val>
                                            <p:fltVal val="0"/>
                                          </p:val>
                                        </p:tav>
                                        <p:tav tm="100000">
                                          <p:val>
                                            <p:strVal val="#ppt_h"/>
                                          </p:val>
                                        </p:tav>
                                      </p:tavLst>
                                    </p:anim>
                                    <p:animEffect transition="in" filter="fade">
                                      <p:cBhvr>
                                        <p:cTn id="27" dur="500"/>
                                        <p:tgtEl>
                                          <p:spTgt spid="123"/>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7"/>
                                        </p:tgtEl>
                                        <p:attrNameLst>
                                          <p:attrName>style.visibility</p:attrName>
                                        </p:attrNameLst>
                                      </p:cBhvr>
                                      <p:to>
                                        <p:strVal val="visible"/>
                                      </p:to>
                                    </p:set>
                                    <p:animEffect transition="in" filter="wipe(up)">
                                      <p:cBhvr>
                                        <p:cTn id="30" dur="750"/>
                                        <p:tgtEl>
                                          <p:spTgt spid="117"/>
                                        </p:tgtEl>
                                      </p:cBhvr>
                                    </p:animEffect>
                                  </p:childTnLst>
                                </p:cTn>
                              </p:par>
                              <p:par>
                                <p:cTn id="31" presetID="18" presetClass="entr" presetSubtype="3" fill="hold" nodeType="withEffect">
                                  <p:stCondLst>
                                    <p:cond delay="0"/>
                                  </p:stCondLst>
                                  <p:childTnLst>
                                    <p:set>
                                      <p:cBhvr>
                                        <p:cTn id="32" dur="1" fill="hold">
                                          <p:stCondLst>
                                            <p:cond delay="0"/>
                                          </p:stCondLst>
                                        </p:cTn>
                                        <p:tgtEl>
                                          <p:spTgt spid="86"/>
                                        </p:tgtEl>
                                        <p:attrNameLst>
                                          <p:attrName>style.visibility</p:attrName>
                                        </p:attrNameLst>
                                      </p:cBhvr>
                                      <p:to>
                                        <p:strVal val="visible"/>
                                      </p:to>
                                    </p:set>
                                    <p:animEffect transition="in" filter="strips(upRight)">
                                      <p:cBhvr>
                                        <p:cTn id="33" dur="750"/>
                                        <p:tgtEl>
                                          <p:spTgt spid="86"/>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92"/>
                                        </p:tgtEl>
                                        <p:attrNameLst>
                                          <p:attrName>style.visibility</p:attrName>
                                        </p:attrNameLst>
                                      </p:cBhvr>
                                      <p:to>
                                        <p:strVal val="visible"/>
                                      </p:to>
                                    </p:set>
                                    <p:animEffect transition="in" filter="wheel(1)">
                                      <p:cBhvr>
                                        <p:cTn id="36" dur="500"/>
                                        <p:tgtEl>
                                          <p:spTgt spid="92"/>
                                        </p:tgtEl>
                                      </p:cBhvr>
                                    </p:animEffect>
                                  </p:childTnLst>
                                </p:cTn>
                              </p:par>
                              <p:par>
                                <p:cTn id="37" presetID="2" presetClass="entr" presetSubtype="1"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anim calcmode="lin" valueType="num">
                                      <p:cBhvr additive="base">
                                        <p:cTn id="39" dur="500" fill="hold"/>
                                        <p:tgtEl>
                                          <p:spTgt spid="100"/>
                                        </p:tgtEl>
                                        <p:attrNameLst>
                                          <p:attrName>ppt_x</p:attrName>
                                        </p:attrNameLst>
                                      </p:cBhvr>
                                      <p:tavLst>
                                        <p:tav tm="0">
                                          <p:val>
                                            <p:strVal val="#ppt_x"/>
                                          </p:val>
                                        </p:tav>
                                        <p:tav tm="100000">
                                          <p:val>
                                            <p:strVal val="#ppt_x"/>
                                          </p:val>
                                        </p:tav>
                                      </p:tavLst>
                                    </p:anim>
                                    <p:anim calcmode="lin" valueType="num">
                                      <p:cBhvr additive="base">
                                        <p:cTn id="40" dur="500" fill="hold"/>
                                        <p:tgtEl>
                                          <p:spTgt spid="100"/>
                                        </p:tgtEl>
                                        <p:attrNameLst>
                                          <p:attrName>ppt_y</p:attrName>
                                        </p:attrNameLst>
                                      </p:cBhvr>
                                      <p:tavLst>
                                        <p:tav tm="0">
                                          <p:val>
                                            <p:strVal val="0-#ppt_h/2"/>
                                          </p:val>
                                        </p:tav>
                                        <p:tav tm="100000">
                                          <p:val>
                                            <p:strVal val="#ppt_y"/>
                                          </p:val>
                                        </p:tav>
                                      </p:tavLst>
                                    </p:anim>
                                  </p:childTnLst>
                                </p:cTn>
                              </p:par>
                              <p:par>
                                <p:cTn id="41" presetID="22" presetClass="entr" presetSubtype="1" fill="hold" nodeType="withEffect">
                                  <p:stCondLst>
                                    <p:cond delay="0"/>
                                  </p:stCondLst>
                                  <p:childTnLst>
                                    <p:set>
                                      <p:cBhvr>
                                        <p:cTn id="42" dur="1" fill="hold">
                                          <p:stCondLst>
                                            <p:cond delay="0"/>
                                          </p:stCondLst>
                                        </p:cTn>
                                        <p:tgtEl>
                                          <p:spTgt spid="107"/>
                                        </p:tgtEl>
                                        <p:attrNameLst>
                                          <p:attrName>style.visibility</p:attrName>
                                        </p:attrNameLst>
                                      </p:cBhvr>
                                      <p:to>
                                        <p:strVal val="visible"/>
                                      </p:to>
                                    </p:set>
                                    <p:animEffect transition="in" filter="wipe(up)">
                                      <p:cBhvr>
                                        <p:cTn id="43" dur="500"/>
                                        <p:tgtEl>
                                          <p:spTgt spid="107"/>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8"/>
                                        </p:tgtEl>
                                        <p:attrNameLst>
                                          <p:attrName>style.visibility</p:attrName>
                                        </p:attrNameLst>
                                      </p:cBhvr>
                                      <p:to>
                                        <p:strVal val="visible"/>
                                      </p:to>
                                    </p:set>
                                    <p:anim calcmode="lin" valueType="num">
                                      <p:cBhvr>
                                        <p:cTn id="46" dur="500" fill="hold"/>
                                        <p:tgtEl>
                                          <p:spTgt spid="108"/>
                                        </p:tgtEl>
                                        <p:attrNameLst>
                                          <p:attrName>ppt_w</p:attrName>
                                        </p:attrNameLst>
                                      </p:cBhvr>
                                      <p:tavLst>
                                        <p:tav tm="0">
                                          <p:val>
                                            <p:fltVal val="0"/>
                                          </p:val>
                                        </p:tav>
                                        <p:tav tm="100000">
                                          <p:val>
                                            <p:strVal val="#ppt_w"/>
                                          </p:val>
                                        </p:tav>
                                      </p:tavLst>
                                    </p:anim>
                                    <p:anim calcmode="lin" valueType="num">
                                      <p:cBhvr>
                                        <p:cTn id="47" dur="500" fill="hold"/>
                                        <p:tgtEl>
                                          <p:spTgt spid="108"/>
                                        </p:tgtEl>
                                        <p:attrNameLst>
                                          <p:attrName>ppt_h</p:attrName>
                                        </p:attrNameLst>
                                      </p:cBhvr>
                                      <p:tavLst>
                                        <p:tav tm="0">
                                          <p:val>
                                            <p:fltVal val="0"/>
                                          </p:val>
                                        </p:tav>
                                        <p:tav tm="100000">
                                          <p:val>
                                            <p:strVal val="#ppt_h"/>
                                          </p:val>
                                        </p:tav>
                                      </p:tavLst>
                                    </p:anim>
                                    <p:animEffect transition="in" filter="fade">
                                      <p:cBhvr>
                                        <p:cTn id="48" dur="500"/>
                                        <p:tgtEl>
                                          <p:spTgt spid="10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24"/>
                                        </p:tgtEl>
                                        <p:attrNameLst>
                                          <p:attrName>style.visibility</p:attrName>
                                        </p:attrNameLst>
                                      </p:cBhvr>
                                      <p:to>
                                        <p:strVal val="visible"/>
                                      </p:to>
                                    </p:set>
                                    <p:anim calcmode="lin" valueType="num">
                                      <p:cBhvr>
                                        <p:cTn id="51" dur="500" fill="hold"/>
                                        <p:tgtEl>
                                          <p:spTgt spid="124"/>
                                        </p:tgtEl>
                                        <p:attrNameLst>
                                          <p:attrName>ppt_w</p:attrName>
                                        </p:attrNameLst>
                                      </p:cBhvr>
                                      <p:tavLst>
                                        <p:tav tm="0">
                                          <p:val>
                                            <p:fltVal val="0"/>
                                          </p:val>
                                        </p:tav>
                                        <p:tav tm="100000">
                                          <p:val>
                                            <p:strVal val="#ppt_w"/>
                                          </p:val>
                                        </p:tav>
                                      </p:tavLst>
                                    </p:anim>
                                    <p:anim calcmode="lin" valueType="num">
                                      <p:cBhvr>
                                        <p:cTn id="52" dur="500" fill="hold"/>
                                        <p:tgtEl>
                                          <p:spTgt spid="124"/>
                                        </p:tgtEl>
                                        <p:attrNameLst>
                                          <p:attrName>ppt_h</p:attrName>
                                        </p:attrNameLst>
                                      </p:cBhvr>
                                      <p:tavLst>
                                        <p:tav tm="0">
                                          <p:val>
                                            <p:fltVal val="0"/>
                                          </p:val>
                                        </p:tav>
                                        <p:tav tm="100000">
                                          <p:val>
                                            <p:strVal val="#ppt_h"/>
                                          </p:val>
                                        </p:tav>
                                      </p:tavLst>
                                    </p:anim>
                                    <p:animEffect transition="in" filter="fade">
                                      <p:cBhvr>
                                        <p:cTn id="53" dur="500"/>
                                        <p:tgtEl>
                                          <p:spTgt spid="124"/>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118"/>
                                        </p:tgtEl>
                                        <p:attrNameLst>
                                          <p:attrName>style.visibility</p:attrName>
                                        </p:attrNameLst>
                                      </p:cBhvr>
                                      <p:to>
                                        <p:strVal val="visible"/>
                                      </p:to>
                                    </p:set>
                                    <p:animEffect transition="in" filter="wipe(up)">
                                      <p:cBhvr>
                                        <p:cTn id="56" dur="750"/>
                                        <p:tgtEl>
                                          <p:spTgt spid="118"/>
                                        </p:tgtEl>
                                      </p:cBhvr>
                                    </p:animEffect>
                                  </p:childTnLst>
                                </p:cTn>
                              </p:par>
                              <p:par>
                                <p:cTn id="57" presetID="18" presetClass="entr" presetSubtype="3" fill="hold" nodeType="with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strips(upRight)">
                                      <p:cBhvr>
                                        <p:cTn id="59" dur="750"/>
                                        <p:tgtEl>
                                          <p:spTgt spid="90"/>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94"/>
                                        </p:tgtEl>
                                        <p:attrNameLst>
                                          <p:attrName>style.visibility</p:attrName>
                                        </p:attrNameLst>
                                      </p:cBhvr>
                                      <p:to>
                                        <p:strVal val="visible"/>
                                      </p:to>
                                    </p:set>
                                    <p:animEffect transition="in" filter="wheel(1)">
                                      <p:cBhvr>
                                        <p:cTn id="62" dur="500"/>
                                        <p:tgtEl>
                                          <p:spTgt spid="94"/>
                                        </p:tgtEl>
                                      </p:cBhvr>
                                    </p:animEffect>
                                  </p:childTnLst>
                                </p:cTn>
                              </p:par>
                              <p:par>
                                <p:cTn id="63" presetID="2" presetClass="entr" presetSubtype="1" fill="hold" grpId="0" nodeType="withEffect">
                                  <p:stCondLst>
                                    <p:cond delay="0"/>
                                  </p:stCondLst>
                                  <p:childTnLst>
                                    <p:set>
                                      <p:cBhvr>
                                        <p:cTn id="64" dur="1" fill="hold">
                                          <p:stCondLst>
                                            <p:cond delay="0"/>
                                          </p:stCondLst>
                                        </p:cTn>
                                        <p:tgtEl>
                                          <p:spTgt spid="101"/>
                                        </p:tgtEl>
                                        <p:attrNameLst>
                                          <p:attrName>style.visibility</p:attrName>
                                        </p:attrNameLst>
                                      </p:cBhvr>
                                      <p:to>
                                        <p:strVal val="visible"/>
                                      </p:to>
                                    </p:set>
                                    <p:anim calcmode="lin" valueType="num">
                                      <p:cBhvr additive="base">
                                        <p:cTn id="65" dur="500" fill="hold"/>
                                        <p:tgtEl>
                                          <p:spTgt spid="101"/>
                                        </p:tgtEl>
                                        <p:attrNameLst>
                                          <p:attrName>ppt_x</p:attrName>
                                        </p:attrNameLst>
                                      </p:cBhvr>
                                      <p:tavLst>
                                        <p:tav tm="0">
                                          <p:val>
                                            <p:strVal val="#ppt_x"/>
                                          </p:val>
                                        </p:tav>
                                        <p:tav tm="100000">
                                          <p:val>
                                            <p:strVal val="#ppt_x"/>
                                          </p:val>
                                        </p:tav>
                                      </p:tavLst>
                                    </p:anim>
                                    <p:anim calcmode="lin" valueType="num">
                                      <p:cBhvr additive="base">
                                        <p:cTn id="66" dur="500" fill="hold"/>
                                        <p:tgtEl>
                                          <p:spTgt spid="101"/>
                                        </p:tgtEl>
                                        <p:attrNameLst>
                                          <p:attrName>ppt_y</p:attrName>
                                        </p:attrNameLst>
                                      </p:cBhvr>
                                      <p:tavLst>
                                        <p:tav tm="0">
                                          <p:val>
                                            <p:strVal val="0-#ppt_h/2"/>
                                          </p:val>
                                        </p:tav>
                                        <p:tav tm="100000">
                                          <p:val>
                                            <p:strVal val="#ppt_y"/>
                                          </p:val>
                                        </p:tav>
                                      </p:tavLst>
                                    </p:anim>
                                  </p:childTnLst>
                                </p:cTn>
                              </p:par>
                              <p:par>
                                <p:cTn id="67" presetID="22" presetClass="entr" presetSubtype="1" fill="hold" nodeType="with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wipe(up)">
                                      <p:cBhvr>
                                        <p:cTn id="69" dur="500"/>
                                        <p:tgtEl>
                                          <p:spTgt spid="10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10"/>
                                        </p:tgtEl>
                                        <p:attrNameLst>
                                          <p:attrName>style.visibility</p:attrName>
                                        </p:attrNameLst>
                                      </p:cBhvr>
                                      <p:to>
                                        <p:strVal val="visible"/>
                                      </p:to>
                                    </p:set>
                                    <p:anim calcmode="lin" valueType="num">
                                      <p:cBhvr>
                                        <p:cTn id="72" dur="500" fill="hold"/>
                                        <p:tgtEl>
                                          <p:spTgt spid="110"/>
                                        </p:tgtEl>
                                        <p:attrNameLst>
                                          <p:attrName>ppt_w</p:attrName>
                                        </p:attrNameLst>
                                      </p:cBhvr>
                                      <p:tavLst>
                                        <p:tav tm="0">
                                          <p:val>
                                            <p:fltVal val="0"/>
                                          </p:val>
                                        </p:tav>
                                        <p:tav tm="100000">
                                          <p:val>
                                            <p:strVal val="#ppt_w"/>
                                          </p:val>
                                        </p:tav>
                                      </p:tavLst>
                                    </p:anim>
                                    <p:anim calcmode="lin" valueType="num">
                                      <p:cBhvr>
                                        <p:cTn id="73" dur="500" fill="hold"/>
                                        <p:tgtEl>
                                          <p:spTgt spid="110"/>
                                        </p:tgtEl>
                                        <p:attrNameLst>
                                          <p:attrName>ppt_h</p:attrName>
                                        </p:attrNameLst>
                                      </p:cBhvr>
                                      <p:tavLst>
                                        <p:tav tm="0">
                                          <p:val>
                                            <p:fltVal val="0"/>
                                          </p:val>
                                        </p:tav>
                                        <p:tav tm="100000">
                                          <p:val>
                                            <p:strVal val="#ppt_h"/>
                                          </p:val>
                                        </p:tav>
                                      </p:tavLst>
                                    </p:anim>
                                    <p:animEffect transition="in" filter="fade">
                                      <p:cBhvr>
                                        <p:cTn id="74" dur="500"/>
                                        <p:tgtEl>
                                          <p:spTgt spid="110"/>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25"/>
                                        </p:tgtEl>
                                        <p:attrNameLst>
                                          <p:attrName>style.visibility</p:attrName>
                                        </p:attrNameLst>
                                      </p:cBhvr>
                                      <p:to>
                                        <p:strVal val="visible"/>
                                      </p:to>
                                    </p:set>
                                    <p:anim calcmode="lin" valueType="num">
                                      <p:cBhvr>
                                        <p:cTn id="77" dur="500" fill="hold"/>
                                        <p:tgtEl>
                                          <p:spTgt spid="125"/>
                                        </p:tgtEl>
                                        <p:attrNameLst>
                                          <p:attrName>ppt_w</p:attrName>
                                        </p:attrNameLst>
                                      </p:cBhvr>
                                      <p:tavLst>
                                        <p:tav tm="0">
                                          <p:val>
                                            <p:fltVal val="0"/>
                                          </p:val>
                                        </p:tav>
                                        <p:tav tm="100000">
                                          <p:val>
                                            <p:strVal val="#ppt_w"/>
                                          </p:val>
                                        </p:tav>
                                      </p:tavLst>
                                    </p:anim>
                                    <p:anim calcmode="lin" valueType="num">
                                      <p:cBhvr>
                                        <p:cTn id="78" dur="500" fill="hold"/>
                                        <p:tgtEl>
                                          <p:spTgt spid="125"/>
                                        </p:tgtEl>
                                        <p:attrNameLst>
                                          <p:attrName>ppt_h</p:attrName>
                                        </p:attrNameLst>
                                      </p:cBhvr>
                                      <p:tavLst>
                                        <p:tav tm="0">
                                          <p:val>
                                            <p:fltVal val="0"/>
                                          </p:val>
                                        </p:tav>
                                        <p:tav tm="100000">
                                          <p:val>
                                            <p:strVal val="#ppt_h"/>
                                          </p:val>
                                        </p:tav>
                                      </p:tavLst>
                                    </p:anim>
                                    <p:animEffect transition="in" filter="fade">
                                      <p:cBhvr>
                                        <p:cTn id="79" dur="500"/>
                                        <p:tgtEl>
                                          <p:spTgt spid="125"/>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119"/>
                                        </p:tgtEl>
                                        <p:attrNameLst>
                                          <p:attrName>style.visibility</p:attrName>
                                        </p:attrNameLst>
                                      </p:cBhvr>
                                      <p:to>
                                        <p:strVal val="visible"/>
                                      </p:to>
                                    </p:set>
                                    <p:animEffect transition="in" filter="wipe(up)">
                                      <p:cBhvr>
                                        <p:cTn id="82" dur="750"/>
                                        <p:tgtEl>
                                          <p:spTgt spid="119"/>
                                        </p:tgtEl>
                                      </p:cBhvr>
                                    </p:animEffect>
                                  </p:childTnLst>
                                </p:cTn>
                              </p:par>
                              <p:par>
                                <p:cTn id="83" presetID="18" presetClass="entr" presetSubtype="3" fill="hold" nodeType="withEffect">
                                  <p:stCondLst>
                                    <p:cond delay="0"/>
                                  </p:stCondLst>
                                  <p:childTnLst>
                                    <p:set>
                                      <p:cBhvr>
                                        <p:cTn id="84" dur="1" fill="hold">
                                          <p:stCondLst>
                                            <p:cond delay="0"/>
                                          </p:stCondLst>
                                        </p:cTn>
                                        <p:tgtEl>
                                          <p:spTgt spid="91"/>
                                        </p:tgtEl>
                                        <p:attrNameLst>
                                          <p:attrName>style.visibility</p:attrName>
                                        </p:attrNameLst>
                                      </p:cBhvr>
                                      <p:to>
                                        <p:strVal val="visible"/>
                                      </p:to>
                                    </p:set>
                                    <p:animEffect transition="in" filter="strips(upRight)">
                                      <p:cBhvr>
                                        <p:cTn id="85" dur="750"/>
                                        <p:tgtEl>
                                          <p:spTgt spid="91"/>
                                        </p:tgtEl>
                                      </p:cBhvr>
                                    </p:animEffect>
                                  </p:childTnLst>
                                </p:cTn>
                              </p:par>
                              <p:par>
                                <p:cTn id="86" presetID="21" presetClass="entr" presetSubtype="1" fill="hold" grpId="0" nodeType="withEffect">
                                  <p:stCondLst>
                                    <p:cond delay="0"/>
                                  </p:stCondLst>
                                  <p:childTnLst>
                                    <p:set>
                                      <p:cBhvr>
                                        <p:cTn id="87" dur="1" fill="hold">
                                          <p:stCondLst>
                                            <p:cond delay="0"/>
                                          </p:stCondLst>
                                        </p:cTn>
                                        <p:tgtEl>
                                          <p:spTgt spid="96"/>
                                        </p:tgtEl>
                                        <p:attrNameLst>
                                          <p:attrName>style.visibility</p:attrName>
                                        </p:attrNameLst>
                                      </p:cBhvr>
                                      <p:to>
                                        <p:strVal val="visible"/>
                                      </p:to>
                                    </p:set>
                                    <p:animEffect transition="in" filter="wheel(1)">
                                      <p:cBhvr>
                                        <p:cTn id="88" dur="500"/>
                                        <p:tgtEl>
                                          <p:spTgt spid="96"/>
                                        </p:tgtEl>
                                      </p:cBhvr>
                                    </p:animEffect>
                                  </p:childTnLst>
                                </p:cTn>
                              </p:par>
                              <p:par>
                                <p:cTn id="89" presetID="2" presetClass="entr" presetSubtype="1" fill="hold" grpId="0" nodeType="withEffect">
                                  <p:stCondLst>
                                    <p:cond delay="0"/>
                                  </p:stCondLst>
                                  <p:childTnLst>
                                    <p:set>
                                      <p:cBhvr>
                                        <p:cTn id="90" dur="1" fill="hold">
                                          <p:stCondLst>
                                            <p:cond delay="0"/>
                                          </p:stCondLst>
                                        </p:cTn>
                                        <p:tgtEl>
                                          <p:spTgt spid="102"/>
                                        </p:tgtEl>
                                        <p:attrNameLst>
                                          <p:attrName>style.visibility</p:attrName>
                                        </p:attrNameLst>
                                      </p:cBhvr>
                                      <p:to>
                                        <p:strVal val="visible"/>
                                      </p:to>
                                    </p:set>
                                    <p:anim calcmode="lin" valueType="num">
                                      <p:cBhvr additive="base">
                                        <p:cTn id="91" dur="500" fill="hold"/>
                                        <p:tgtEl>
                                          <p:spTgt spid="102"/>
                                        </p:tgtEl>
                                        <p:attrNameLst>
                                          <p:attrName>ppt_x</p:attrName>
                                        </p:attrNameLst>
                                      </p:cBhvr>
                                      <p:tavLst>
                                        <p:tav tm="0">
                                          <p:val>
                                            <p:strVal val="#ppt_x"/>
                                          </p:val>
                                        </p:tav>
                                        <p:tav tm="100000">
                                          <p:val>
                                            <p:strVal val="#ppt_x"/>
                                          </p:val>
                                        </p:tav>
                                      </p:tavLst>
                                    </p:anim>
                                    <p:anim calcmode="lin" valueType="num">
                                      <p:cBhvr additive="base">
                                        <p:cTn id="92" dur="500" fill="hold"/>
                                        <p:tgtEl>
                                          <p:spTgt spid="102"/>
                                        </p:tgtEl>
                                        <p:attrNameLst>
                                          <p:attrName>ppt_y</p:attrName>
                                        </p:attrNameLst>
                                      </p:cBhvr>
                                      <p:tavLst>
                                        <p:tav tm="0">
                                          <p:val>
                                            <p:strVal val="0-#ppt_h/2"/>
                                          </p:val>
                                        </p:tav>
                                        <p:tav tm="100000">
                                          <p:val>
                                            <p:strVal val="#ppt_y"/>
                                          </p:val>
                                        </p:tav>
                                      </p:tavLst>
                                    </p:anim>
                                  </p:childTnLst>
                                </p:cTn>
                              </p:par>
                              <p:par>
                                <p:cTn id="93" presetID="22" presetClass="entr" presetSubtype="1" fill="hold" nodeType="withEffect">
                                  <p:stCondLst>
                                    <p:cond delay="0"/>
                                  </p:stCondLst>
                                  <p:childTnLst>
                                    <p:set>
                                      <p:cBhvr>
                                        <p:cTn id="94" dur="1" fill="hold">
                                          <p:stCondLst>
                                            <p:cond delay="0"/>
                                          </p:stCondLst>
                                        </p:cTn>
                                        <p:tgtEl>
                                          <p:spTgt spid="111"/>
                                        </p:tgtEl>
                                        <p:attrNameLst>
                                          <p:attrName>style.visibility</p:attrName>
                                        </p:attrNameLst>
                                      </p:cBhvr>
                                      <p:to>
                                        <p:strVal val="visible"/>
                                      </p:to>
                                    </p:set>
                                    <p:animEffect transition="in" filter="wipe(up)">
                                      <p:cBhvr>
                                        <p:cTn id="95" dur="500"/>
                                        <p:tgtEl>
                                          <p:spTgt spid="111"/>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112"/>
                                        </p:tgtEl>
                                        <p:attrNameLst>
                                          <p:attrName>style.visibility</p:attrName>
                                        </p:attrNameLst>
                                      </p:cBhvr>
                                      <p:to>
                                        <p:strVal val="visible"/>
                                      </p:to>
                                    </p:set>
                                    <p:anim calcmode="lin" valueType="num">
                                      <p:cBhvr>
                                        <p:cTn id="98" dur="500" fill="hold"/>
                                        <p:tgtEl>
                                          <p:spTgt spid="112"/>
                                        </p:tgtEl>
                                        <p:attrNameLst>
                                          <p:attrName>ppt_w</p:attrName>
                                        </p:attrNameLst>
                                      </p:cBhvr>
                                      <p:tavLst>
                                        <p:tav tm="0">
                                          <p:val>
                                            <p:fltVal val="0"/>
                                          </p:val>
                                        </p:tav>
                                        <p:tav tm="100000">
                                          <p:val>
                                            <p:strVal val="#ppt_w"/>
                                          </p:val>
                                        </p:tav>
                                      </p:tavLst>
                                    </p:anim>
                                    <p:anim calcmode="lin" valueType="num">
                                      <p:cBhvr>
                                        <p:cTn id="99" dur="500" fill="hold"/>
                                        <p:tgtEl>
                                          <p:spTgt spid="112"/>
                                        </p:tgtEl>
                                        <p:attrNameLst>
                                          <p:attrName>ppt_h</p:attrName>
                                        </p:attrNameLst>
                                      </p:cBhvr>
                                      <p:tavLst>
                                        <p:tav tm="0">
                                          <p:val>
                                            <p:fltVal val="0"/>
                                          </p:val>
                                        </p:tav>
                                        <p:tav tm="100000">
                                          <p:val>
                                            <p:strVal val="#ppt_h"/>
                                          </p:val>
                                        </p:tav>
                                      </p:tavLst>
                                    </p:anim>
                                    <p:animEffect transition="in" filter="fade">
                                      <p:cBhvr>
                                        <p:cTn id="100" dur="500"/>
                                        <p:tgtEl>
                                          <p:spTgt spid="112"/>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126"/>
                                        </p:tgtEl>
                                        <p:attrNameLst>
                                          <p:attrName>style.visibility</p:attrName>
                                        </p:attrNameLst>
                                      </p:cBhvr>
                                      <p:to>
                                        <p:strVal val="visible"/>
                                      </p:to>
                                    </p:set>
                                    <p:anim calcmode="lin" valueType="num">
                                      <p:cBhvr>
                                        <p:cTn id="103" dur="500" fill="hold"/>
                                        <p:tgtEl>
                                          <p:spTgt spid="126"/>
                                        </p:tgtEl>
                                        <p:attrNameLst>
                                          <p:attrName>ppt_w</p:attrName>
                                        </p:attrNameLst>
                                      </p:cBhvr>
                                      <p:tavLst>
                                        <p:tav tm="0">
                                          <p:val>
                                            <p:fltVal val="0"/>
                                          </p:val>
                                        </p:tav>
                                        <p:tav tm="100000">
                                          <p:val>
                                            <p:strVal val="#ppt_w"/>
                                          </p:val>
                                        </p:tav>
                                      </p:tavLst>
                                    </p:anim>
                                    <p:anim calcmode="lin" valueType="num">
                                      <p:cBhvr>
                                        <p:cTn id="104" dur="500" fill="hold"/>
                                        <p:tgtEl>
                                          <p:spTgt spid="126"/>
                                        </p:tgtEl>
                                        <p:attrNameLst>
                                          <p:attrName>ppt_h</p:attrName>
                                        </p:attrNameLst>
                                      </p:cBhvr>
                                      <p:tavLst>
                                        <p:tav tm="0">
                                          <p:val>
                                            <p:fltVal val="0"/>
                                          </p:val>
                                        </p:tav>
                                        <p:tav tm="100000">
                                          <p:val>
                                            <p:strVal val="#ppt_h"/>
                                          </p:val>
                                        </p:tav>
                                      </p:tavLst>
                                    </p:anim>
                                    <p:animEffect transition="in" filter="fade">
                                      <p:cBhvr>
                                        <p:cTn id="105" dur="500"/>
                                        <p:tgtEl>
                                          <p:spTgt spid="126"/>
                                        </p:tgtEl>
                                      </p:cBhvr>
                                    </p:animEffect>
                                  </p:childTnLst>
                                </p:cTn>
                              </p:par>
                              <p:par>
                                <p:cTn id="106" presetID="22" presetClass="entr" presetSubtype="1" fill="hold" grpId="0" nodeType="withEffect">
                                  <p:stCondLst>
                                    <p:cond delay="0"/>
                                  </p:stCondLst>
                                  <p:childTnLst>
                                    <p:set>
                                      <p:cBhvr>
                                        <p:cTn id="107" dur="1" fill="hold">
                                          <p:stCondLst>
                                            <p:cond delay="0"/>
                                          </p:stCondLst>
                                        </p:cTn>
                                        <p:tgtEl>
                                          <p:spTgt spid="120"/>
                                        </p:tgtEl>
                                        <p:attrNameLst>
                                          <p:attrName>style.visibility</p:attrName>
                                        </p:attrNameLst>
                                      </p:cBhvr>
                                      <p:to>
                                        <p:strVal val="visible"/>
                                      </p:to>
                                    </p:set>
                                    <p:animEffect transition="in" filter="wipe(up)">
                                      <p:cBhvr>
                                        <p:cTn id="108" dur="750"/>
                                        <p:tgtEl>
                                          <p:spTgt spid="120"/>
                                        </p:tgtEl>
                                      </p:cBhvr>
                                    </p:animEffect>
                                  </p:childTnLst>
                                </p:cTn>
                              </p:par>
                              <p:par>
                                <p:cTn id="109" presetID="18" presetClass="entr" presetSubtype="3" fill="hold" nodeType="withEffect">
                                  <p:stCondLst>
                                    <p:cond delay="0"/>
                                  </p:stCondLst>
                                  <p:childTnLst>
                                    <p:set>
                                      <p:cBhvr>
                                        <p:cTn id="110" dur="1" fill="hold">
                                          <p:stCondLst>
                                            <p:cond delay="0"/>
                                          </p:stCondLst>
                                        </p:cTn>
                                        <p:tgtEl>
                                          <p:spTgt spid="93"/>
                                        </p:tgtEl>
                                        <p:attrNameLst>
                                          <p:attrName>style.visibility</p:attrName>
                                        </p:attrNameLst>
                                      </p:cBhvr>
                                      <p:to>
                                        <p:strVal val="visible"/>
                                      </p:to>
                                    </p:set>
                                    <p:animEffect transition="in" filter="strips(upRight)">
                                      <p:cBhvr>
                                        <p:cTn id="111" dur="750"/>
                                        <p:tgtEl>
                                          <p:spTgt spid="93"/>
                                        </p:tgtEl>
                                      </p:cBhvr>
                                    </p:animEffect>
                                  </p:childTnLst>
                                </p:cTn>
                              </p:par>
                              <p:par>
                                <p:cTn id="112" presetID="21" presetClass="entr" presetSubtype="1" fill="hold" grpId="0" nodeType="withEffect">
                                  <p:stCondLst>
                                    <p:cond delay="0"/>
                                  </p:stCondLst>
                                  <p:childTnLst>
                                    <p:set>
                                      <p:cBhvr>
                                        <p:cTn id="113" dur="1" fill="hold">
                                          <p:stCondLst>
                                            <p:cond delay="0"/>
                                          </p:stCondLst>
                                        </p:cTn>
                                        <p:tgtEl>
                                          <p:spTgt spid="97"/>
                                        </p:tgtEl>
                                        <p:attrNameLst>
                                          <p:attrName>style.visibility</p:attrName>
                                        </p:attrNameLst>
                                      </p:cBhvr>
                                      <p:to>
                                        <p:strVal val="visible"/>
                                      </p:to>
                                    </p:set>
                                    <p:animEffect transition="in" filter="wheel(1)">
                                      <p:cBhvr>
                                        <p:cTn id="114" dur="500"/>
                                        <p:tgtEl>
                                          <p:spTgt spid="97"/>
                                        </p:tgtEl>
                                      </p:cBhvr>
                                    </p:animEffect>
                                  </p:childTnLst>
                                </p:cTn>
                              </p:par>
                              <p:par>
                                <p:cTn id="115" presetID="2" presetClass="entr" presetSubtype="1" fill="hold" grpId="0" nodeType="withEffect">
                                  <p:stCondLst>
                                    <p:cond delay="0"/>
                                  </p:stCondLst>
                                  <p:childTnLst>
                                    <p:set>
                                      <p:cBhvr>
                                        <p:cTn id="116" dur="1" fill="hold">
                                          <p:stCondLst>
                                            <p:cond delay="0"/>
                                          </p:stCondLst>
                                        </p:cTn>
                                        <p:tgtEl>
                                          <p:spTgt spid="103"/>
                                        </p:tgtEl>
                                        <p:attrNameLst>
                                          <p:attrName>style.visibility</p:attrName>
                                        </p:attrNameLst>
                                      </p:cBhvr>
                                      <p:to>
                                        <p:strVal val="visible"/>
                                      </p:to>
                                    </p:set>
                                    <p:anim calcmode="lin" valueType="num">
                                      <p:cBhvr additive="base">
                                        <p:cTn id="117" dur="500" fill="hold"/>
                                        <p:tgtEl>
                                          <p:spTgt spid="103"/>
                                        </p:tgtEl>
                                        <p:attrNameLst>
                                          <p:attrName>ppt_x</p:attrName>
                                        </p:attrNameLst>
                                      </p:cBhvr>
                                      <p:tavLst>
                                        <p:tav tm="0">
                                          <p:val>
                                            <p:strVal val="#ppt_x"/>
                                          </p:val>
                                        </p:tav>
                                        <p:tav tm="100000">
                                          <p:val>
                                            <p:strVal val="#ppt_x"/>
                                          </p:val>
                                        </p:tav>
                                      </p:tavLst>
                                    </p:anim>
                                    <p:anim calcmode="lin" valueType="num">
                                      <p:cBhvr additive="base">
                                        <p:cTn id="118" dur="500" fill="hold"/>
                                        <p:tgtEl>
                                          <p:spTgt spid="103"/>
                                        </p:tgtEl>
                                        <p:attrNameLst>
                                          <p:attrName>ppt_y</p:attrName>
                                        </p:attrNameLst>
                                      </p:cBhvr>
                                      <p:tavLst>
                                        <p:tav tm="0">
                                          <p:val>
                                            <p:strVal val="0-#ppt_h/2"/>
                                          </p:val>
                                        </p:tav>
                                        <p:tav tm="100000">
                                          <p:val>
                                            <p:strVal val="#ppt_y"/>
                                          </p:val>
                                        </p:tav>
                                      </p:tavLst>
                                    </p:anim>
                                  </p:childTnLst>
                                </p:cTn>
                              </p:par>
                              <p:par>
                                <p:cTn id="119" presetID="22" presetClass="entr" presetSubtype="1" fill="hold" nodeType="withEffect">
                                  <p:stCondLst>
                                    <p:cond delay="0"/>
                                  </p:stCondLst>
                                  <p:childTnLst>
                                    <p:set>
                                      <p:cBhvr>
                                        <p:cTn id="120" dur="1" fill="hold">
                                          <p:stCondLst>
                                            <p:cond delay="0"/>
                                          </p:stCondLst>
                                        </p:cTn>
                                        <p:tgtEl>
                                          <p:spTgt spid="113"/>
                                        </p:tgtEl>
                                        <p:attrNameLst>
                                          <p:attrName>style.visibility</p:attrName>
                                        </p:attrNameLst>
                                      </p:cBhvr>
                                      <p:to>
                                        <p:strVal val="visible"/>
                                      </p:to>
                                    </p:set>
                                    <p:animEffect transition="in" filter="wipe(up)">
                                      <p:cBhvr>
                                        <p:cTn id="121" dur="500"/>
                                        <p:tgtEl>
                                          <p:spTgt spid="113"/>
                                        </p:tgtEl>
                                      </p:cBhvr>
                                    </p:animEffect>
                                  </p:childTnLst>
                                </p:cTn>
                              </p:par>
                              <p:par>
                                <p:cTn id="122" presetID="53" presetClass="entr" presetSubtype="16" fill="hold" grpId="0" nodeType="withEffect">
                                  <p:stCondLst>
                                    <p:cond delay="0"/>
                                  </p:stCondLst>
                                  <p:childTnLst>
                                    <p:set>
                                      <p:cBhvr>
                                        <p:cTn id="123" dur="1" fill="hold">
                                          <p:stCondLst>
                                            <p:cond delay="0"/>
                                          </p:stCondLst>
                                        </p:cTn>
                                        <p:tgtEl>
                                          <p:spTgt spid="114"/>
                                        </p:tgtEl>
                                        <p:attrNameLst>
                                          <p:attrName>style.visibility</p:attrName>
                                        </p:attrNameLst>
                                      </p:cBhvr>
                                      <p:to>
                                        <p:strVal val="visible"/>
                                      </p:to>
                                    </p:set>
                                    <p:anim calcmode="lin" valueType="num">
                                      <p:cBhvr>
                                        <p:cTn id="124" dur="500" fill="hold"/>
                                        <p:tgtEl>
                                          <p:spTgt spid="114"/>
                                        </p:tgtEl>
                                        <p:attrNameLst>
                                          <p:attrName>ppt_w</p:attrName>
                                        </p:attrNameLst>
                                      </p:cBhvr>
                                      <p:tavLst>
                                        <p:tav tm="0">
                                          <p:val>
                                            <p:fltVal val="0"/>
                                          </p:val>
                                        </p:tav>
                                        <p:tav tm="100000">
                                          <p:val>
                                            <p:strVal val="#ppt_w"/>
                                          </p:val>
                                        </p:tav>
                                      </p:tavLst>
                                    </p:anim>
                                    <p:anim calcmode="lin" valueType="num">
                                      <p:cBhvr>
                                        <p:cTn id="125" dur="500" fill="hold"/>
                                        <p:tgtEl>
                                          <p:spTgt spid="114"/>
                                        </p:tgtEl>
                                        <p:attrNameLst>
                                          <p:attrName>ppt_h</p:attrName>
                                        </p:attrNameLst>
                                      </p:cBhvr>
                                      <p:tavLst>
                                        <p:tav tm="0">
                                          <p:val>
                                            <p:fltVal val="0"/>
                                          </p:val>
                                        </p:tav>
                                        <p:tav tm="100000">
                                          <p:val>
                                            <p:strVal val="#ppt_h"/>
                                          </p:val>
                                        </p:tav>
                                      </p:tavLst>
                                    </p:anim>
                                    <p:animEffect transition="in" filter="fade">
                                      <p:cBhvr>
                                        <p:cTn id="126" dur="500"/>
                                        <p:tgtEl>
                                          <p:spTgt spid="114"/>
                                        </p:tgtEl>
                                      </p:cBhvr>
                                    </p:animEffect>
                                  </p:childTnLst>
                                </p:cTn>
                              </p:par>
                              <p:par>
                                <p:cTn id="127" presetID="53" presetClass="entr" presetSubtype="16" fill="hold" grpId="0" nodeType="withEffect">
                                  <p:stCondLst>
                                    <p:cond delay="0"/>
                                  </p:stCondLst>
                                  <p:childTnLst>
                                    <p:set>
                                      <p:cBhvr>
                                        <p:cTn id="128" dur="1" fill="hold">
                                          <p:stCondLst>
                                            <p:cond delay="0"/>
                                          </p:stCondLst>
                                        </p:cTn>
                                        <p:tgtEl>
                                          <p:spTgt spid="127"/>
                                        </p:tgtEl>
                                        <p:attrNameLst>
                                          <p:attrName>style.visibility</p:attrName>
                                        </p:attrNameLst>
                                      </p:cBhvr>
                                      <p:to>
                                        <p:strVal val="visible"/>
                                      </p:to>
                                    </p:set>
                                    <p:anim calcmode="lin" valueType="num">
                                      <p:cBhvr>
                                        <p:cTn id="129" dur="500" fill="hold"/>
                                        <p:tgtEl>
                                          <p:spTgt spid="127"/>
                                        </p:tgtEl>
                                        <p:attrNameLst>
                                          <p:attrName>ppt_w</p:attrName>
                                        </p:attrNameLst>
                                      </p:cBhvr>
                                      <p:tavLst>
                                        <p:tav tm="0">
                                          <p:val>
                                            <p:fltVal val="0"/>
                                          </p:val>
                                        </p:tav>
                                        <p:tav tm="100000">
                                          <p:val>
                                            <p:strVal val="#ppt_w"/>
                                          </p:val>
                                        </p:tav>
                                      </p:tavLst>
                                    </p:anim>
                                    <p:anim calcmode="lin" valueType="num">
                                      <p:cBhvr>
                                        <p:cTn id="130" dur="500" fill="hold"/>
                                        <p:tgtEl>
                                          <p:spTgt spid="127"/>
                                        </p:tgtEl>
                                        <p:attrNameLst>
                                          <p:attrName>ppt_h</p:attrName>
                                        </p:attrNameLst>
                                      </p:cBhvr>
                                      <p:tavLst>
                                        <p:tav tm="0">
                                          <p:val>
                                            <p:fltVal val="0"/>
                                          </p:val>
                                        </p:tav>
                                        <p:tav tm="100000">
                                          <p:val>
                                            <p:strVal val="#ppt_h"/>
                                          </p:val>
                                        </p:tav>
                                      </p:tavLst>
                                    </p:anim>
                                    <p:animEffect transition="in" filter="fade">
                                      <p:cBhvr>
                                        <p:cTn id="131" dur="500"/>
                                        <p:tgtEl>
                                          <p:spTgt spid="127"/>
                                        </p:tgtEl>
                                      </p:cBhvr>
                                    </p:animEffect>
                                  </p:childTnLst>
                                </p:cTn>
                              </p:par>
                              <p:par>
                                <p:cTn id="132" presetID="22" presetClass="entr" presetSubtype="1" fill="hold" grpId="0" nodeType="withEffect">
                                  <p:stCondLst>
                                    <p:cond delay="0"/>
                                  </p:stCondLst>
                                  <p:childTnLst>
                                    <p:set>
                                      <p:cBhvr>
                                        <p:cTn id="133" dur="1" fill="hold">
                                          <p:stCondLst>
                                            <p:cond delay="0"/>
                                          </p:stCondLst>
                                        </p:cTn>
                                        <p:tgtEl>
                                          <p:spTgt spid="121"/>
                                        </p:tgtEl>
                                        <p:attrNameLst>
                                          <p:attrName>style.visibility</p:attrName>
                                        </p:attrNameLst>
                                      </p:cBhvr>
                                      <p:to>
                                        <p:strVal val="visible"/>
                                      </p:to>
                                    </p:set>
                                    <p:animEffect transition="in" filter="wipe(up)">
                                      <p:cBhvr>
                                        <p:cTn id="134" dur="750"/>
                                        <p:tgtEl>
                                          <p:spTgt spid="121"/>
                                        </p:tgtEl>
                                      </p:cBhvr>
                                    </p:animEffect>
                                  </p:childTnLst>
                                </p:cTn>
                              </p:par>
                              <p:par>
                                <p:cTn id="135" presetID="18" presetClass="entr" presetSubtype="3" fill="hold" nodeType="withEffect">
                                  <p:stCondLst>
                                    <p:cond delay="0"/>
                                  </p:stCondLst>
                                  <p:childTnLst>
                                    <p:set>
                                      <p:cBhvr>
                                        <p:cTn id="136" dur="1" fill="hold">
                                          <p:stCondLst>
                                            <p:cond delay="0"/>
                                          </p:stCondLst>
                                        </p:cTn>
                                        <p:tgtEl>
                                          <p:spTgt spid="95"/>
                                        </p:tgtEl>
                                        <p:attrNameLst>
                                          <p:attrName>style.visibility</p:attrName>
                                        </p:attrNameLst>
                                      </p:cBhvr>
                                      <p:to>
                                        <p:strVal val="visible"/>
                                      </p:to>
                                    </p:set>
                                    <p:animEffect transition="in" filter="strips(upRight)">
                                      <p:cBhvr>
                                        <p:cTn id="137" dur="750"/>
                                        <p:tgtEl>
                                          <p:spTgt spid="95"/>
                                        </p:tgtEl>
                                      </p:cBhvr>
                                    </p:animEffect>
                                  </p:childTnLst>
                                </p:cTn>
                              </p:par>
                              <p:par>
                                <p:cTn id="138" presetID="21" presetClass="entr" presetSubtype="1" fill="hold" grpId="0" nodeType="withEffect">
                                  <p:stCondLst>
                                    <p:cond delay="0"/>
                                  </p:stCondLst>
                                  <p:childTnLst>
                                    <p:set>
                                      <p:cBhvr>
                                        <p:cTn id="139" dur="1" fill="hold">
                                          <p:stCondLst>
                                            <p:cond delay="0"/>
                                          </p:stCondLst>
                                        </p:cTn>
                                        <p:tgtEl>
                                          <p:spTgt spid="98"/>
                                        </p:tgtEl>
                                        <p:attrNameLst>
                                          <p:attrName>style.visibility</p:attrName>
                                        </p:attrNameLst>
                                      </p:cBhvr>
                                      <p:to>
                                        <p:strVal val="visible"/>
                                      </p:to>
                                    </p:set>
                                    <p:animEffect transition="in" filter="wheel(1)">
                                      <p:cBhvr>
                                        <p:cTn id="140" dur="500"/>
                                        <p:tgtEl>
                                          <p:spTgt spid="98"/>
                                        </p:tgtEl>
                                      </p:cBhvr>
                                    </p:animEffect>
                                  </p:childTnLst>
                                </p:cTn>
                              </p:par>
                              <p:par>
                                <p:cTn id="141" presetID="2" presetClass="entr" presetSubtype="1" fill="hold" grpId="0" nodeType="withEffect">
                                  <p:stCondLst>
                                    <p:cond delay="0"/>
                                  </p:stCondLst>
                                  <p:childTnLst>
                                    <p:set>
                                      <p:cBhvr>
                                        <p:cTn id="142" dur="1" fill="hold">
                                          <p:stCondLst>
                                            <p:cond delay="0"/>
                                          </p:stCondLst>
                                        </p:cTn>
                                        <p:tgtEl>
                                          <p:spTgt spid="104"/>
                                        </p:tgtEl>
                                        <p:attrNameLst>
                                          <p:attrName>style.visibility</p:attrName>
                                        </p:attrNameLst>
                                      </p:cBhvr>
                                      <p:to>
                                        <p:strVal val="visible"/>
                                      </p:to>
                                    </p:set>
                                    <p:anim calcmode="lin" valueType="num">
                                      <p:cBhvr additive="base">
                                        <p:cTn id="143" dur="500" fill="hold"/>
                                        <p:tgtEl>
                                          <p:spTgt spid="104"/>
                                        </p:tgtEl>
                                        <p:attrNameLst>
                                          <p:attrName>ppt_x</p:attrName>
                                        </p:attrNameLst>
                                      </p:cBhvr>
                                      <p:tavLst>
                                        <p:tav tm="0">
                                          <p:val>
                                            <p:strVal val="#ppt_x"/>
                                          </p:val>
                                        </p:tav>
                                        <p:tav tm="100000">
                                          <p:val>
                                            <p:strVal val="#ppt_x"/>
                                          </p:val>
                                        </p:tav>
                                      </p:tavLst>
                                    </p:anim>
                                    <p:anim calcmode="lin" valueType="num">
                                      <p:cBhvr additive="base">
                                        <p:cTn id="144" dur="500" fill="hold"/>
                                        <p:tgtEl>
                                          <p:spTgt spid="104"/>
                                        </p:tgtEl>
                                        <p:attrNameLst>
                                          <p:attrName>ppt_y</p:attrName>
                                        </p:attrNameLst>
                                      </p:cBhvr>
                                      <p:tavLst>
                                        <p:tav tm="0">
                                          <p:val>
                                            <p:strVal val="0-#ppt_h/2"/>
                                          </p:val>
                                        </p:tav>
                                        <p:tav tm="100000">
                                          <p:val>
                                            <p:strVal val="#ppt_y"/>
                                          </p:val>
                                        </p:tav>
                                      </p:tavLst>
                                    </p:anim>
                                  </p:childTnLst>
                                </p:cTn>
                              </p:par>
                              <p:par>
                                <p:cTn id="145" presetID="22" presetClass="entr" presetSubtype="1" fill="hold" nodeType="withEffect">
                                  <p:stCondLst>
                                    <p:cond delay="0"/>
                                  </p:stCondLst>
                                  <p:childTnLst>
                                    <p:set>
                                      <p:cBhvr>
                                        <p:cTn id="146" dur="1" fill="hold">
                                          <p:stCondLst>
                                            <p:cond delay="0"/>
                                          </p:stCondLst>
                                        </p:cTn>
                                        <p:tgtEl>
                                          <p:spTgt spid="115"/>
                                        </p:tgtEl>
                                        <p:attrNameLst>
                                          <p:attrName>style.visibility</p:attrName>
                                        </p:attrNameLst>
                                      </p:cBhvr>
                                      <p:to>
                                        <p:strVal val="visible"/>
                                      </p:to>
                                    </p:set>
                                    <p:animEffect transition="in" filter="wipe(up)">
                                      <p:cBhvr>
                                        <p:cTn id="147" dur="500"/>
                                        <p:tgtEl>
                                          <p:spTgt spid="115"/>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16"/>
                                        </p:tgtEl>
                                        <p:attrNameLst>
                                          <p:attrName>style.visibility</p:attrName>
                                        </p:attrNameLst>
                                      </p:cBhvr>
                                      <p:to>
                                        <p:strVal val="visible"/>
                                      </p:to>
                                    </p:set>
                                    <p:anim calcmode="lin" valueType="num">
                                      <p:cBhvr>
                                        <p:cTn id="150" dur="500" fill="hold"/>
                                        <p:tgtEl>
                                          <p:spTgt spid="116"/>
                                        </p:tgtEl>
                                        <p:attrNameLst>
                                          <p:attrName>ppt_w</p:attrName>
                                        </p:attrNameLst>
                                      </p:cBhvr>
                                      <p:tavLst>
                                        <p:tav tm="0">
                                          <p:val>
                                            <p:fltVal val="0"/>
                                          </p:val>
                                        </p:tav>
                                        <p:tav tm="100000">
                                          <p:val>
                                            <p:strVal val="#ppt_w"/>
                                          </p:val>
                                        </p:tav>
                                      </p:tavLst>
                                    </p:anim>
                                    <p:anim calcmode="lin" valueType="num">
                                      <p:cBhvr>
                                        <p:cTn id="151" dur="500" fill="hold"/>
                                        <p:tgtEl>
                                          <p:spTgt spid="116"/>
                                        </p:tgtEl>
                                        <p:attrNameLst>
                                          <p:attrName>ppt_h</p:attrName>
                                        </p:attrNameLst>
                                      </p:cBhvr>
                                      <p:tavLst>
                                        <p:tav tm="0">
                                          <p:val>
                                            <p:fltVal val="0"/>
                                          </p:val>
                                        </p:tav>
                                        <p:tav tm="100000">
                                          <p:val>
                                            <p:strVal val="#ppt_h"/>
                                          </p:val>
                                        </p:tav>
                                      </p:tavLst>
                                    </p:anim>
                                    <p:animEffect transition="in" filter="fade">
                                      <p:cBhvr>
                                        <p:cTn id="152" dur="500"/>
                                        <p:tgtEl>
                                          <p:spTgt spid="116"/>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28"/>
                                        </p:tgtEl>
                                        <p:attrNameLst>
                                          <p:attrName>style.visibility</p:attrName>
                                        </p:attrNameLst>
                                      </p:cBhvr>
                                      <p:to>
                                        <p:strVal val="visible"/>
                                      </p:to>
                                    </p:set>
                                    <p:anim calcmode="lin" valueType="num">
                                      <p:cBhvr>
                                        <p:cTn id="155" dur="500" fill="hold"/>
                                        <p:tgtEl>
                                          <p:spTgt spid="128"/>
                                        </p:tgtEl>
                                        <p:attrNameLst>
                                          <p:attrName>ppt_w</p:attrName>
                                        </p:attrNameLst>
                                      </p:cBhvr>
                                      <p:tavLst>
                                        <p:tav tm="0">
                                          <p:val>
                                            <p:fltVal val="0"/>
                                          </p:val>
                                        </p:tav>
                                        <p:tav tm="100000">
                                          <p:val>
                                            <p:strVal val="#ppt_w"/>
                                          </p:val>
                                        </p:tav>
                                      </p:tavLst>
                                    </p:anim>
                                    <p:anim calcmode="lin" valueType="num">
                                      <p:cBhvr>
                                        <p:cTn id="156" dur="500" fill="hold"/>
                                        <p:tgtEl>
                                          <p:spTgt spid="128"/>
                                        </p:tgtEl>
                                        <p:attrNameLst>
                                          <p:attrName>ppt_h</p:attrName>
                                        </p:attrNameLst>
                                      </p:cBhvr>
                                      <p:tavLst>
                                        <p:tav tm="0">
                                          <p:val>
                                            <p:fltVal val="0"/>
                                          </p:val>
                                        </p:tav>
                                        <p:tav tm="100000">
                                          <p:val>
                                            <p:strVal val="#ppt_h"/>
                                          </p:val>
                                        </p:tav>
                                      </p:tavLst>
                                    </p:anim>
                                    <p:animEffect transition="in" filter="fade">
                                      <p:cBhvr>
                                        <p:cTn id="157" dur="500"/>
                                        <p:tgtEl>
                                          <p:spTgt spid="128"/>
                                        </p:tgtEl>
                                      </p:cBhvr>
                                    </p:animEffect>
                                  </p:childTnLst>
                                </p:cTn>
                              </p:par>
                              <p:par>
                                <p:cTn id="158" presetID="22" presetClass="entr" presetSubtype="1" fill="hold" grpId="0" nodeType="withEffect">
                                  <p:stCondLst>
                                    <p:cond delay="0"/>
                                  </p:stCondLst>
                                  <p:childTnLst>
                                    <p:set>
                                      <p:cBhvr>
                                        <p:cTn id="159" dur="1" fill="hold">
                                          <p:stCondLst>
                                            <p:cond delay="0"/>
                                          </p:stCondLst>
                                        </p:cTn>
                                        <p:tgtEl>
                                          <p:spTgt spid="122"/>
                                        </p:tgtEl>
                                        <p:attrNameLst>
                                          <p:attrName>style.visibility</p:attrName>
                                        </p:attrNameLst>
                                      </p:cBhvr>
                                      <p:to>
                                        <p:strVal val="visible"/>
                                      </p:to>
                                    </p:set>
                                    <p:animEffect transition="in" filter="wipe(up)">
                                      <p:cBhvr>
                                        <p:cTn id="160" dur="750"/>
                                        <p:tgtEl>
                                          <p:spTgt spid="122"/>
                                        </p:tgtEl>
                                      </p:cBhvr>
                                    </p:animEffect>
                                  </p:childTnLst>
                                </p:cTn>
                              </p:par>
                              <p:par>
                                <p:cTn id="161" presetID="18" presetClass="entr" presetSubtype="3" fill="hold" nodeType="withEffect">
                                  <p:stCondLst>
                                    <p:cond delay="0"/>
                                  </p:stCondLst>
                                  <p:childTnLst>
                                    <p:set>
                                      <p:cBhvr>
                                        <p:cTn id="162" dur="1" fill="hold">
                                          <p:stCondLst>
                                            <p:cond delay="0"/>
                                          </p:stCondLst>
                                        </p:cTn>
                                        <p:tgtEl>
                                          <p:spTgt spid="88"/>
                                        </p:tgtEl>
                                        <p:attrNameLst>
                                          <p:attrName>style.visibility</p:attrName>
                                        </p:attrNameLst>
                                      </p:cBhvr>
                                      <p:to>
                                        <p:strVal val="visible"/>
                                      </p:to>
                                    </p:set>
                                    <p:animEffect transition="in" filter="strips(upRight)">
                                      <p:cBhvr>
                                        <p:cTn id="163" dur="75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bldLvl="0" animBg="1"/>
      <p:bldP spid="92" grpId="0" bldLvl="0" animBg="1"/>
      <p:bldP spid="94" grpId="0" bldLvl="0" animBg="1"/>
      <p:bldP spid="96" grpId="0" bldLvl="0" animBg="1"/>
      <p:bldP spid="97" grpId="0" bldLvl="0" animBg="1"/>
      <p:bldP spid="98" grpId="0" bldLvl="0" animBg="1"/>
      <p:bldP spid="99" grpId="0"/>
      <p:bldP spid="100" grpId="0"/>
      <p:bldP spid="101" grpId="0"/>
      <p:bldP spid="102" grpId="0"/>
      <p:bldP spid="103" grpId="0"/>
      <p:bldP spid="104" grpId="0"/>
      <p:bldP spid="106" grpId="0" bldLvl="0" animBg="1"/>
      <p:bldP spid="108" grpId="0" bldLvl="0" animBg="1"/>
      <p:bldP spid="110" grpId="0" bldLvl="0" animBg="1"/>
      <p:bldP spid="112" grpId="0" bldLvl="0" animBg="1"/>
      <p:bldP spid="114" grpId="0" bldLvl="0" animBg="1"/>
      <p:bldP spid="116" grpId="0" bldLvl="0" animBg="1"/>
      <p:bldP spid="117" grpId="0"/>
      <p:bldP spid="118" grpId="0"/>
      <p:bldP spid="119" grpId="0"/>
      <p:bldP spid="120" grpId="0"/>
      <p:bldP spid="121" grpId="0"/>
      <p:bldP spid="122" grpId="0"/>
      <p:bldP spid="123" grpId="0" bldLvl="0" animBg="1"/>
      <p:bldP spid="124" grpId="0" bldLvl="0" animBg="1"/>
      <p:bldP spid="125" grpId="0" bldLvl="0" animBg="1"/>
      <p:bldP spid="126" grpId="0" bldLvl="0" animBg="1"/>
      <p:bldP spid="127" grpId="0" bldLvl="0" animBg="1"/>
      <p:bldP spid="1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8489022"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3801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100504"/>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15342" y="451"/>
            <a:ext cx="744460" cy="848849"/>
          </a:xfrm>
          <a:prstGeom prst="rect">
            <a:avLst/>
          </a:prstGeom>
        </p:spPr>
      </p:pic>
      <p:sp>
        <p:nvSpPr>
          <p:cNvPr id="15" name="TextBox 76"/>
          <p:cNvSpPr txBox="1"/>
          <p:nvPr/>
        </p:nvSpPr>
        <p:spPr>
          <a:xfrm>
            <a:off x="3838575" y="198975"/>
            <a:ext cx="1325880" cy="321945"/>
          </a:xfrm>
          <a:prstGeom prst="rect">
            <a:avLst/>
          </a:prstGeom>
          <a:noFill/>
        </p:spPr>
        <p:txBody>
          <a:bodyPr wrap="none" rtlCol="0">
            <a:spAutoFit/>
          </a:bodyPr>
          <a:lstStyle/>
          <a:p>
            <a:pPr algn="ctr"/>
            <a:r>
              <a:rPr lang="zh-CN" altLang="en-US" sz="1500" dirty="0">
                <a:solidFill>
                  <a:srgbClr val="269844"/>
                </a:solidFill>
                <a:latin typeface="方正大标宋简体" panose="02010601030101010101" charset="-122"/>
                <a:ea typeface="方正大标宋简体" panose="02010601030101010101" charset="-122"/>
                <a:cs typeface="+mn-ea"/>
                <a:sym typeface="+mn-lt"/>
              </a:rPr>
              <a:t>工作经验总结</a:t>
            </a:r>
          </a:p>
        </p:txBody>
      </p:sp>
      <p:sp>
        <p:nvSpPr>
          <p:cNvPr id="16" name="文本框 15"/>
          <p:cNvSpPr txBox="1"/>
          <p:nvPr/>
        </p:nvSpPr>
        <p:spPr>
          <a:xfrm>
            <a:off x="3482340" y="424815"/>
            <a:ext cx="2038350" cy="256540"/>
          </a:xfrm>
          <a:prstGeom prst="rect">
            <a:avLst/>
          </a:prstGeom>
          <a:noFill/>
        </p:spPr>
        <p:txBody>
          <a:bodyPr wrap="square" rtlCol="0">
            <a:spAutoFit/>
          </a:bodyPr>
          <a:lstStyle/>
          <a:p>
            <a:pPr algn="ct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cs typeface="+mn-ea"/>
                <a:sym typeface="+mn-lt"/>
              </a:rPr>
              <a:t>Spring and autumn advertisement</a:t>
            </a:r>
          </a:p>
        </p:txBody>
      </p:sp>
      <p:sp>
        <p:nvSpPr>
          <p:cNvPr id="5" name="Rectangle 4"/>
          <p:cNvSpPr/>
          <p:nvPr/>
        </p:nvSpPr>
        <p:spPr>
          <a:xfrm>
            <a:off x="540659" y="1728185"/>
            <a:ext cx="6706036" cy="13082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20" tIns="32510" rIns="65020" bIns="32510" rtlCol="0" anchor="ctr"/>
          <a:lstStyle/>
          <a:p>
            <a:pPr algn="just">
              <a:lnSpc>
                <a:spcPct val="120000"/>
              </a:lnSpc>
            </a:pPr>
            <a:endParaRPr lang="en-GB" sz="675">
              <a:latin typeface="Arial" panose="020B0604020202020204" pitchFamily="34" charset="0"/>
              <a:ea typeface="微软雅黑" panose="020B0503020204020204" charset="-122"/>
              <a:cs typeface="+mn-ea"/>
              <a:sym typeface="Arial" panose="020B0604020202020204" pitchFamily="34" charset="0"/>
            </a:endParaRPr>
          </a:p>
        </p:txBody>
      </p:sp>
      <p:sp>
        <p:nvSpPr>
          <p:cNvPr id="6" name="Isosceles Triangle 5"/>
          <p:cNvSpPr/>
          <p:nvPr/>
        </p:nvSpPr>
        <p:spPr>
          <a:xfrm rot="5400000">
            <a:off x="6982937" y="1646645"/>
            <a:ext cx="2100431" cy="1471304"/>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20" tIns="32510" rIns="65020" bIns="32510" rtlCol="0" anchor="ctr"/>
          <a:lstStyle/>
          <a:p>
            <a:pPr algn="just">
              <a:lnSpc>
                <a:spcPct val="120000"/>
              </a:lnSpc>
            </a:pPr>
            <a:endParaRPr lang="en-GB" sz="675">
              <a:latin typeface="Arial" panose="020B0604020202020204" pitchFamily="34" charset="0"/>
              <a:ea typeface="微软雅黑" panose="020B0503020204020204" charset="-122"/>
              <a:cs typeface="+mn-ea"/>
              <a:sym typeface="Arial" panose="020B0604020202020204" pitchFamily="34" charset="0"/>
            </a:endParaRPr>
          </a:p>
        </p:txBody>
      </p:sp>
      <p:grpSp>
        <p:nvGrpSpPr>
          <p:cNvPr id="7" name="Group 6"/>
          <p:cNvGrpSpPr/>
          <p:nvPr/>
        </p:nvGrpSpPr>
        <p:grpSpPr>
          <a:xfrm>
            <a:off x="6229172" y="2114585"/>
            <a:ext cx="1803983" cy="535423"/>
            <a:chOff x="8305802" y="2818812"/>
            <a:chExt cx="2405575" cy="713936"/>
          </a:xfrm>
        </p:grpSpPr>
        <p:sp>
          <p:nvSpPr>
            <p:cNvPr id="2" name="Rectangle 10"/>
            <p:cNvSpPr/>
            <p:nvPr/>
          </p:nvSpPr>
          <p:spPr>
            <a:xfrm>
              <a:off x="8305802" y="2818812"/>
              <a:ext cx="2405575" cy="713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600">
                <a:latin typeface="Arial" panose="020B0604020202020204" pitchFamily="34" charset="0"/>
                <a:ea typeface="微软雅黑" panose="020B0503020204020204" charset="-122"/>
                <a:cs typeface="+mn-ea"/>
                <a:sym typeface="Arial" panose="020B0604020202020204" pitchFamily="34" charset="0"/>
              </a:endParaRPr>
            </a:p>
          </p:txBody>
        </p:sp>
        <p:sp>
          <p:nvSpPr>
            <p:cNvPr id="19" name="TextBox 18"/>
            <p:cNvSpPr txBox="1"/>
            <p:nvPr/>
          </p:nvSpPr>
          <p:spPr>
            <a:xfrm>
              <a:off x="8907408" y="3038502"/>
              <a:ext cx="1405621" cy="362393"/>
            </a:xfrm>
            <a:prstGeom prst="rect">
              <a:avLst/>
            </a:prstGeom>
            <a:noFill/>
          </p:spPr>
          <p:txBody>
            <a:bodyPr wrap="none" rtlCol="0">
              <a:spAutoFit/>
            </a:bodyPr>
            <a:lstStyle/>
            <a:p>
              <a:pPr>
                <a:lnSpc>
                  <a:spcPct val="120000"/>
                </a:lnSpc>
              </a:pPr>
              <a:r>
                <a:rPr lang="zh-CN" altLang="en-US" sz="975">
                  <a:solidFill>
                    <a:schemeClr val="bg1"/>
                  </a:solidFill>
                  <a:latin typeface="Arial" panose="020B0604020202020204" pitchFamily="34" charset="0"/>
                  <a:ea typeface="微软雅黑" panose="020B0503020204020204" charset="-122"/>
                  <a:cs typeface="+mn-ea"/>
                  <a:sym typeface="Arial" panose="020B0604020202020204" pitchFamily="34" charset="0"/>
                </a:rPr>
                <a:t>请替换文字内容</a:t>
              </a:r>
              <a:endParaRPr lang="en-GB" altLang="zh-CN" sz="97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0" name="Freeform 19"/>
            <p:cNvSpPr>
              <a:spLocks noEditPoints="1"/>
            </p:cNvSpPr>
            <p:nvPr/>
          </p:nvSpPr>
          <p:spPr bwMode="auto">
            <a:xfrm>
              <a:off x="8513920" y="2995442"/>
              <a:ext cx="320594" cy="362576"/>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bg1"/>
            </a:solidFill>
            <a:ln>
              <a:noFill/>
            </a:ln>
          </p:spPr>
          <p:txBody>
            <a:bodyPr vert="horz" wrap="square" lIns="72322" tIns="36162" rIns="72322" bIns="3616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600">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3" name="Group 13"/>
          <p:cNvGrpSpPr/>
          <p:nvPr/>
        </p:nvGrpSpPr>
        <p:grpSpPr>
          <a:xfrm>
            <a:off x="644028" y="2114585"/>
            <a:ext cx="1803983" cy="535423"/>
            <a:chOff x="858128" y="2818811"/>
            <a:chExt cx="2405575" cy="713936"/>
          </a:xfrm>
        </p:grpSpPr>
        <p:sp>
          <p:nvSpPr>
            <p:cNvPr id="8" name="Rectangle 7"/>
            <p:cNvSpPr/>
            <p:nvPr/>
          </p:nvSpPr>
          <p:spPr>
            <a:xfrm>
              <a:off x="858128" y="2818811"/>
              <a:ext cx="2405575" cy="713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600">
                <a:latin typeface="Arial" panose="020B0604020202020204" pitchFamily="34" charset="0"/>
                <a:ea typeface="微软雅黑" panose="020B0503020204020204" charset="-122"/>
                <a:cs typeface="+mn-ea"/>
                <a:sym typeface="Arial" panose="020B0604020202020204" pitchFamily="34" charset="0"/>
              </a:endParaRPr>
            </a:p>
          </p:txBody>
        </p:sp>
        <p:sp>
          <p:nvSpPr>
            <p:cNvPr id="4" name="TextBox 15"/>
            <p:cNvSpPr txBox="1"/>
            <p:nvPr/>
          </p:nvSpPr>
          <p:spPr>
            <a:xfrm>
              <a:off x="1388148" y="3038502"/>
              <a:ext cx="1405621" cy="362393"/>
            </a:xfrm>
            <a:prstGeom prst="rect">
              <a:avLst/>
            </a:prstGeom>
            <a:noFill/>
          </p:spPr>
          <p:txBody>
            <a:bodyPr wrap="none" rtlCol="0">
              <a:spAutoFit/>
            </a:bodyPr>
            <a:lstStyle/>
            <a:p>
              <a:pPr>
                <a:lnSpc>
                  <a:spcPct val="120000"/>
                </a:lnSpc>
              </a:pPr>
              <a:r>
                <a:rPr lang="zh-CN" altLang="en-US" sz="975">
                  <a:solidFill>
                    <a:schemeClr val="bg1"/>
                  </a:solidFill>
                  <a:latin typeface="Arial" panose="020B0604020202020204" pitchFamily="34" charset="0"/>
                  <a:ea typeface="微软雅黑" panose="020B0503020204020204" charset="-122"/>
                  <a:cs typeface="+mn-ea"/>
                  <a:sym typeface="Arial" panose="020B0604020202020204" pitchFamily="34" charset="0"/>
                </a:rPr>
                <a:t>请替换文字内容</a:t>
              </a:r>
              <a:endParaRPr lang="en-GB" sz="97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1" name="Freeform 20"/>
            <p:cNvSpPr>
              <a:spLocks noEditPoints="1"/>
            </p:cNvSpPr>
            <p:nvPr/>
          </p:nvSpPr>
          <p:spPr bwMode="auto">
            <a:xfrm>
              <a:off x="1076472" y="2957279"/>
              <a:ext cx="276702" cy="43700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a:noFill/>
            </a:ln>
          </p:spPr>
          <p:txBody>
            <a:bodyPr vert="horz" wrap="square" lIns="72322" tIns="36162" rIns="72322" bIns="3616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600">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9" name="Group 12"/>
          <p:cNvGrpSpPr/>
          <p:nvPr/>
        </p:nvGrpSpPr>
        <p:grpSpPr>
          <a:xfrm>
            <a:off x="2505743" y="2114585"/>
            <a:ext cx="1803983" cy="535423"/>
            <a:chOff x="3340686" y="2818812"/>
            <a:chExt cx="2405575" cy="713936"/>
          </a:xfrm>
        </p:grpSpPr>
        <p:sp>
          <p:nvSpPr>
            <p:cNvPr id="12" name="Rectangle 8"/>
            <p:cNvSpPr/>
            <p:nvPr/>
          </p:nvSpPr>
          <p:spPr>
            <a:xfrm>
              <a:off x="3340686" y="2818812"/>
              <a:ext cx="2405575" cy="713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600">
                <a:latin typeface="Arial" panose="020B0604020202020204" pitchFamily="34" charset="0"/>
                <a:ea typeface="微软雅黑" panose="020B0503020204020204" charset="-122"/>
                <a:cs typeface="+mn-ea"/>
                <a:sym typeface="Arial" panose="020B0604020202020204" pitchFamily="34" charset="0"/>
              </a:endParaRPr>
            </a:p>
          </p:txBody>
        </p:sp>
        <p:sp>
          <p:nvSpPr>
            <p:cNvPr id="17" name="TextBox 16"/>
            <p:cNvSpPr txBox="1"/>
            <p:nvPr/>
          </p:nvSpPr>
          <p:spPr>
            <a:xfrm>
              <a:off x="4026980" y="3066168"/>
              <a:ext cx="1405621" cy="362393"/>
            </a:xfrm>
            <a:prstGeom prst="rect">
              <a:avLst/>
            </a:prstGeom>
            <a:noFill/>
          </p:spPr>
          <p:txBody>
            <a:bodyPr wrap="none" rtlCol="0">
              <a:spAutoFit/>
            </a:bodyPr>
            <a:lstStyle/>
            <a:p>
              <a:pPr>
                <a:lnSpc>
                  <a:spcPct val="120000"/>
                </a:lnSpc>
              </a:pPr>
              <a:r>
                <a:rPr lang="zh-CN" altLang="en-US" sz="975">
                  <a:solidFill>
                    <a:schemeClr val="bg1"/>
                  </a:solidFill>
                  <a:latin typeface="Arial" panose="020B0604020202020204" pitchFamily="34" charset="0"/>
                  <a:ea typeface="微软雅黑" panose="020B0503020204020204" charset="-122"/>
                  <a:cs typeface="+mn-ea"/>
                  <a:sym typeface="Arial" panose="020B0604020202020204" pitchFamily="34" charset="0"/>
                </a:rPr>
                <a:t>请替换文字内容</a:t>
              </a:r>
              <a:endParaRPr lang="en-GB" sz="97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2" name="Freeform 21"/>
            <p:cNvSpPr>
              <a:spLocks noEditPoints="1"/>
            </p:cNvSpPr>
            <p:nvPr/>
          </p:nvSpPr>
          <p:spPr bwMode="auto">
            <a:xfrm>
              <a:off x="3514700" y="3021208"/>
              <a:ext cx="478982" cy="309144"/>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bg1"/>
            </a:solidFill>
            <a:ln>
              <a:noFill/>
            </a:ln>
          </p:spPr>
          <p:txBody>
            <a:bodyPr vert="horz" wrap="square" lIns="72322" tIns="36162" rIns="72322" bIns="3616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600">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18" name="Group 11"/>
          <p:cNvGrpSpPr/>
          <p:nvPr/>
        </p:nvGrpSpPr>
        <p:grpSpPr>
          <a:xfrm>
            <a:off x="4367457" y="2114585"/>
            <a:ext cx="1803983" cy="535423"/>
            <a:chOff x="5823244" y="2818812"/>
            <a:chExt cx="2405575" cy="713936"/>
          </a:xfrm>
        </p:grpSpPr>
        <p:sp>
          <p:nvSpPr>
            <p:cNvPr id="23" name="Rectangle 9"/>
            <p:cNvSpPr/>
            <p:nvPr/>
          </p:nvSpPr>
          <p:spPr>
            <a:xfrm>
              <a:off x="5823244" y="2818812"/>
              <a:ext cx="2405575" cy="713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600">
                <a:latin typeface="Arial" panose="020B0604020202020204" pitchFamily="34" charset="0"/>
                <a:ea typeface="微软雅黑" panose="020B0503020204020204" charset="-122"/>
                <a:cs typeface="+mn-ea"/>
                <a:sym typeface="Arial" panose="020B0604020202020204" pitchFamily="34" charset="0"/>
              </a:endParaRPr>
            </a:p>
          </p:txBody>
        </p:sp>
        <p:sp>
          <p:nvSpPr>
            <p:cNvPr id="24" name="TextBox 17"/>
            <p:cNvSpPr txBox="1"/>
            <p:nvPr/>
          </p:nvSpPr>
          <p:spPr>
            <a:xfrm>
              <a:off x="6337979" y="3058814"/>
              <a:ext cx="1405621" cy="362393"/>
            </a:xfrm>
            <a:prstGeom prst="rect">
              <a:avLst/>
            </a:prstGeom>
            <a:noFill/>
          </p:spPr>
          <p:txBody>
            <a:bodyPr wrap="none" rtlCol="0">
              <a:spAutoFit/>
            </a:bodyPr>
            <a:lstStyle/>
            <a:p>
              <a:pPr>
                <a:lnSpc>
                  <a:spcPct val="120000"/>
                </a:lnSpc>
              </a:pPr>
              <a:r>
                <a:rPr lang="zh-CN" altLang="en-US" sz="975">
                  <a:solidFill>
                    <a:schemeClr val="bg1"/>
                  </a:solidFill>
                  <a:latin typeface="Arial" panose="020B0604020202020204" pitchFamily="34" charset="0"/>
                  <a:ea typeface="微软雅黑" panose="020B0503020204020204" charset="-122"/>
                  <a:cs typeface="+mn-ea"/>
                  <a:sym typeface="Arial" panose="020B0604020202020204" pitchFamily="34" charset="0"/>
                </a:rPr>
                <a:t>请替换文字内容</a:t>
              </a:r>
              <a:endParaRPr lang="en-GB" altLang="zh-CN" sz="97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5" name="Freeform 22"/>
            <p:cNvSpPr>
              <a:spLocks noEditPoints="1"/>
            </p:cNvSpPr>
            <p:nvPr/>
          </p:nvSpPr>
          <p:spPr bwMode="auto">
            <a:xfrm>
              <a:off x="5973742" y="2983041"/>
              <a:ext cx="387383" cy="385476"/>
            </a:xfrm>
            <a:custGeom>
              <a:avLst/>
              <a:gdLst>
                <a:gd name="T0" fmla="*/ 6 w 94"/>
                <a:gd name="T1" fmla="*/ 28 h 94"/>
                <a:gd name="T2" fmla="*/ 32 w 94"/>
                <a:gd name="T3" fmla="*/ 4 h 94"/>
                <a:gd name="T4" fmla="*/ 67 w 94"/>
                <a:gd name="T5" fmla="*/ 6 h 94"/>
                <a:gd name="T6" fmla="*/ 90 w 94"/>
                <a:gd name="T7" fmla="*/ 32 h 94"/>
                <a:gd name="T8" fmla="*/ 88 w 94"/>
                <a:gd name="T9" fmla="*/ 67 h 94"/>
                <a:gd name="T10" fmla="*/ 88 w 94"/>
                <a:gd name="T11" fmla="*/ 67 h 94"/>
                <a:gd name="T12" fmla="*/ 62 w 94"/>
                <a:gd name="T13" fmla="*/ 90 h 94"/>
                <a:gd name="T14" fmla="*/ 27 w 94"/>
                <a:gd name="T15" fmla="*/ 89 h 94"/>
                <a:gd name="T16" fmla="*/ 27 w 94"/>
                <a:gd name="T17" fmla="*/ 89 h 94"/>
                <a:gd name="T18" fmla="*/ 4 w 94"/>
                <a:gd name="T19" fmla="*/ 62 h 94"/>
                <a:gd name="T20" fmla="*/ 6 w 94"/>
                <a:gd name="T21" fmla="*/ 28 h 94"/>
                <a:gd name="T22" fmla="*/ 6 w 94"/>
                <a:gd name="T23" fmla="*/ 28 h 94"/>
                <a:gd name="T24" fmla="*/ 20 w 94"/>
                <a:gd name="T25" fmla="*/ 27 h 94"/>
                <a:gd name="T26" fmla="*/ 16 w 94"/>
                <a:gd name="T27" fmla="*/ 32 h 94"/>
                <a:gd name="T28" fmla="*/ 16 w 94"/>
                <a:gd name="T29" fmla="*/ 32 h 94"/>
                <a:gd name="T30" fmla="*/ 15 w 94"/>
                <a:gd name="T31" fmla="*/ 35 h 94"/>
                <a:gd name="T32" fmla="*/ 36 w 94"/>
                <a:gd name="T33" fmla="*/ 37 h 94"/>
                <a:gd name="T34" fmla="*/ 34 w 94"/>
                <a:gd name="T35" fmla="*/ 40 h 94"/>
                <a:gd name="T36" fmla="*/ 32 w 94"/>
                <a:gd name="T37" fmla="*/ 45 h 94"/>
                <a:gd name="T38" fmla="*/ 13 w 94"/>
                <a:gd name="T39" fmla="*/ 53 h 94"/>
                <a:gd name="T40" fmla="*/ 15 w 94"/>
                <a:gd name="T41" fmla="*/ 59 h 94"/>
                <a:gd name="T42" fmla="*/ 15 w 94"/>
                <a:gd name="T43" fmla="*/ 59 h 94"/>
                <a:gd name="T44" fmla="*/ 16 w 94"/>
                <a:gd name="T45" fmla="*/ 60 h 94"/>
                <a:gd name="T46" fmla="*/ 29 w 94"/>
                <a:gd name="T47" fmla="*/ 54 h 94"/>
                <a:gd name="T48" fmla="*/ 26 w 94"/>
                <a:gd name="T49" fmla="*/ 74 h 94"/>
                <a:gd name="T50" fmla="*/ 32 w 94"/>
                <a:gd name="T51" fmla="*/ 78 h 94"/>
                <a:gd name="T52" fmla="*/ 32 w 94"/>
                <a:gd name="T53" fmla="*/ 78 h 94"/>
                <a:gd name="T54" fmla="*/ 33 w 94"/>
                <a:gd name="T55" fmla="*/ 79 h 94"/>
                <a:gd name="T56" fmla="*/ 34 w 94"/>
                <a:gd name="T57" fmla="*/ 78 h 94"/>
                <a:gd name="T58" fmla="*/ 36 w 94"/>
                <a:gd name="T59" fmla="*/ 55 h 94"/>
                <a:gd name="T60" fmla="*/ 48 w 94"/>
                <a:gd name="T61" fmla="*/ 67 h 94"/>
                <a:gd name="T62" fmla="*/ 60 w 94"/>
                <a:gd name="T63" fmla="*/ 79 h 94"/>
                <a:gd name="T64" fmla="*/ 65 w 94"/>
                <a:gd name="T65" fmla="*/ 77 h 94"/>
                <a:gd name="T66" fmla="*/ 66 w 94"/>
                <a:gd name="T67" fmla="*/ 74 h 94"/>
                <a:gd name="T68" fmla="*/ 54 w 94"/>
                <a:gd name="T69" fmla="*/ 62 h 94"/>
                <a:gd name="T70" fmla="*/ 39 w 94"/>
                <a:gd name="T71" fmla="*/ 48 h 94"/>
                <a:gd name="T72" fmla="*/ 41 w 94"/>
                <a:gd name="T73" fmla="*/ 43 h 94"/>
                <a:gd name="T74" fmla="*/ 43 w 94"/>
                <a:gd name="T75" fmla="*/ 39 h 94"/>
                <a:gd name="T76" fmla="*/ 49 w 94"/>
                <a:gd name="T77" fmla="*/ 42 h 94"/>
                <a:gd name="T78" fmla="*/ 77 w 94"/>
                <a:gd name="T79" fmla="*/ 64 h 94"/>
                <a:gd name="T80" fmla="*/ 78 w 94"/>
                <a:gd name="T81" fmla="*/ 62 h 94"/>
                <a:gd name="T82" fmla="*/ 78 w 94"/>
                <a:gd name="T83" fmla="*/ 62 h 94"/>
                <a:gd name="T84" fmla="*/ 80 w 94"/>
                <a:gd name="T85" fmla="*/ 56 h 94"/>
                <a:gd name="T86" fmla="*/ 53 w 94"/>
                <a:gd name="T87" fmla="*/ 35 h 94"/>
                <a:gd name="T88" fmla="*/ 47 w 94"/>
                <a:gd name="T89" fmla="*/ 32 h 94"/>
                <a:gd name="T90" fmla="*/ 50 w 94"/>
                <a:gd name="T91" fmla="*/ 28 h 94"/>
                <a:gd name="T92" fmla="*/ 56 w 94"/>
                <a:gd name="T93" fmla="*/ 30 h 94"/>
                <a:gd name="T94" fmla="*/ 74 w 94"/>
                <a:gd name="T95" fmla="*/ 28 h 94"/>
                <a:gd name="T96" fmla="*/ 71 w 94"/>
                <a:gd name="T97" fmla="*/ 23 h 94"/>
                <a:gd name="T98" fmla="*/ 70 w 94"/>
                <a:gd name="T99" fmla="*/ 22 h 94"/>
                <a:gd name="T100" fmla="*/ 58 w 94"/>
                <a:gd name="T101" fmla="*/ 23 h 94"/>
                <a:gd name="T102" fmla="*/ 55 w 94"/>
                <a:gd name="T103" fmla="*/ 22 h 94"/>
                <a:gd name="T104" fmla="*/ 62 w 94"/>
                <a:gd name="T105" fmla="*/ 16 h 94"/>
                <a:gd name="T106" fmla="*/ 53 w 94"/>
                <a:gd name="T107" fmla="*/ 14 h 94"/>
                <a:gd name="T108" fmla="*/ 49 w 94"/>
                <a:gd name="T109" fmla="*/ 18 h 94"/>
                <a:gd name="T110" fmla="*/ 43 w 94"/>
                <a:gd name="T111" fmla="*/ 13 h 94"/>
                <a:gd name="T112" fmla="*/ 37 w 94"/>
                <a:gd name="T113" fmla="*/ 15 h 94"/>
                <a:gd name="T114" fmla="*/ 35 w 94"/>
                <a:gd name="T115" fmla="*/ 16 h 94"/>
                <a:gd name="T116" fmla="*/ 44 w 94"/>
                <a:gd name="T117" fmla="*/ 24 h 94"/>
                <a:gd name="T118" fmla="*/ 40 w 94"/>
                <a:gd name="T119" fmla="*/ 30 h 94"/>
                <a:gd name="T120" fmla="*/ 20 w 94"/>
                <a:gd name="T121"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 h="94">
                  <a:moveTo>
                    <a:pt x="6" y="28"/>
                  </a:moveTo>
                  <a:cubicBezTo>
                    <a:pt x="11" y="16"/>
                    <a:pt x="21" y="8"/>
                    <a:pt x="32" y="4"/>
                  </a:cubicBezTo>
                  <a:cubicBezTo>
                    <a:pt x="43" y="0"/>
                    <a:pt x="56" y="1"/>
                    <a:pt x="67" y="6"/>
                  </a:cubicBezTo>
                  <a:cubicBezTo>
                    <a:pt x="78" y="12"/>
                    <a:pt x="86" y="21"/>
                    <a:pt x="90" y="32"/>
                  </a:cubicBezTo>
                  <a:cubicBezTo>
                    <a:pt x="94" y="43"/>
                    <a:pt x="94" y="56"/>
                    <a:pt x="88" y="67"/>
                  </a:cubicBezTo>
                  <a:cubicBezTo>
                    <a:pt x="88" y="67"/>
                    <a:pt x="88" y="67"/>
                    <a:pt x="88" y="67"/>
                  </a:cubicBezTo>
                  <a:cubicBezTo>
                    <a:pt x="83" y="78"/>
                    <a:pt x="73" y="87"/>
                    <a:pt x="62" y="90"/>
                  </a:cubicBezTo>
                  <a:cubicBezTo>
                    <a:pt x="51" y="94"/>
                    <a:pt x="39" y="94"/>
                    <a:pt x="27" y="89"/>
                  </a:cubicBezTo>
                  <a:cubicBezTo>
                    <a:pt x="27" y="89"/>
                    <a:pt x="27" y="89"/>
                    <a:pt x="27" y="89"/>
                  </a:cubicBezTo>
                  <a:cubicBezTo>
                    <a:pt x="16" y="83"/>
                    <a:pt x="8" y="73"/>
                    <a:pt x="4" y="62"/>
                  </a:cubicBezTo>
                  <a:cubicBezTo>
                    <a:pt x="0" y="51"/>
                    <a:pt x="1" y="39"/>
                    <a:pt x="6" y="28"/>
                  </a:cubicBezTo>
                  <a:cubicBezTo>
                    <a:pt x="6" y="28"/>
                    <a:pt x="6" y="28"/>
                    <a:pt x="6" y="28"/>
                  </a:cubicBezTo>
                  <a:close/>
                  <a:moveTo>
                    <a:pt x="20" y="27"/>
                  </a:moveTo>
                  <a:cubicBezTo>
                    <a:pt x="18" y="29"/>
                    <a:pt x="17" y="30"/>
                    <a:pt x="16" y="32"/>
                  </a:cubicBezTo>
                  <a:cubicBezTo>
                    <a:pt x="16" y="32"/>
                    <a:pt x="16" y="32"/>
                    <a:pt x="16" y="32"/>
                  </a:cubicBezTo>
                  <a:cubicBezTo>
                    <a:pt x="16" y="33"/>
                    <a:pt x="15" y="34"/>
                    <a:pt x="15" y="35"/>
                  </a:cubicBezTo>
                  <a:cubicBezTo>
                    <a:pt x="21" y="34"/>
                    <a:pt x="28" y="34"/>
                    <a:pt x="36" y="37"/>
                  </a:cubicBezTo>
                  <a:cubicBezTo>
                    <a:pt x="35" y="38"/>
                    <a:pt x="35" y="39"/>
                    <a:pt x="34" y="40"/>
                  </a:cubicBezTo>
                  <a:cubicBezTo>
                    <a:pt x="33" y="42"/>
                    <a:pt x="32" y="43"/>
                    <a:pt x="32" y="45"/>
                  </a:cubicBezTo>
                  <a:cubicBezTo>
                    <a:pt x="26" y="45"/>
                    <a:pt x="20" y="47"/>
                    <a:pt x="13" y="53"/>
                  </a:cubicBezTo>
                  <a:cubicBezTo>
                    <a:pt x="14" y="55"/>
                    <a:pt x="14" y="57"/>
                    <a:pt x="15" y="59"/>
                  </a:cubicBezTo>
                  <a:cubicBezTo>
                    <a:pt x="15" y="59"/>
                    <a:pt x="15" y="59"/>
                    <a:pt x="15" y="59"/>
                  </a:cubicBezTo>
                  <a:cubicBezTo>
                    <a:pt x="16" y="60"/>
                    <a:pt x="16" y="60"/>
                    <a:pt x="16" y="60"/>
                  </a:cubicBezTo>
                  <a:cubicBezTo>
                    <a:pt x="21" y="56"/>
                    <a:pt x="25" y="54"/>
                    <a:pt x="29" y="54"/>
                  </a:cubicBezTo>
                  <a:cubicBezTo>
                    <a:pt x="27" y="61"/>
                    <a:pt x="26" y="68"/>
                    <a:pt x="26" y="74"/>
                  </a:cubicBezTo>
                  <a:cubicBezTo>
                    <a:pt x="28" y="76"/>
                    <a:pt x="30" y="77"/>
                    <a:pt x="32" y="78"/>
                  </a:cubicBezTo>
                  <a:cubicBezTo>
                    <a:pt x="32" y="78"/>
                    <a:pt x="32" y="78"/>
                    <a:pt x="32" y="78"/>
                  </a:cubicBezTo>
                  <a:cubicBezTo>
                    <a:pt x="33" y="78"/>
                    <a:pt x="33" y="78"/>
                    <a:pt x="33" y="79"/>
                  </a:cubicBezTo>
                  <a:cubicBezTo>
                    <a:pt x="34" y="78"/>
                    <a:pt x="34" y="78"/>
                    <a:pt x="34" y="78"/>
                  </a:cubicBezTo>
                  <a:cubicBezTo>
                    <a:pt x="33" y="72"/>
                    <a:pt x="34" y="64"/>
                    <a:pt x="36" y="55"/>
                  </a:cubicBezTo>
                  <a:cubicBezTo>
                    <a:pt x="41" y="58"/>
                    <a:pt x="44" y="62"/>
                    <a:pt x="48" y="67"/>
                  </a:cubicBezTo>
                  <a:cubicBezTo>
                    <a:pt x="52" y="71"/>
                    <a:pt x="56" y="76"/>
                    <a:pt x="60" y="79"/>
                  </a:cubicBezTo>
                  <a:cubicBezTo>
                    <a:pt x="62" y="78"/>
                    <a:pt x="63" y="78"/>
                    <a:pt x="65" y="77"/>
                  </a:cubicBezTo>
                  <a:cubicBezTo>
                    <a:pt x="66" y="74"/>
                    <a:pt x="66" y="74"/>
                    <a:pt x="66" y="74"/>
                  </a:cubicBezTo>
                  <a:cubicBezTo>
                    <a:pt x="62" y="71"/>
                    <a:pt x="58" y="67"/>
                    <a:pt x="54" y="62"/>
                  </a:cubicBezTo>
                  <a:cubicBezTo>
                    <a:pt x="49" y="56"/>
                    <a:pt x="44" y="51"/>
                    <a:pt x="39" y="48"/>
                  </a:cubicBezTo>
                  <a:cubicBezTo>
                    <a:pt x="40" y="46"/>
                    <a:pt x="40" y="45"/>
                    <a:pt x="41" y="43"/>
                  </a:cubicBezTo>
                  <a:cubicBezTo>
                    <a:pt x="42" y="42"/>
                    <a:pt x="42" y="40"/>
                    <a:pt x="43" y="39"/>
                  </a:cubicBezTo>
                  <a:cubicBezTo>
                    <a:pt x="45" y="40"/>
                    <a:pt x="47" y="41"/>
                    <a:pt x="49" y="42"/>
                  </a:cubicBezTo>
                  <a:cubicBezTo>
                    <a:pt x="61" y="47"/>
                    <a:pt x="71" y="55"/>
                    <a:pt x="77" y="64"/>
                  </a:cubicBezTo>
                  <a:cubicBezTo>
                    <a:pt x="77" y="63"/>
                    <a:pt x="78" y="63"/>
                    <a:pt x="78" y="62"/>
                  </a:cubicBezTo>
                  <a:cubicBezTo>
                    <a:pt x="78" y="62"/>
                    <a:pt x="78" y="62"/>
                    <a:pt x="78" y="62"/>
                  </a:cubicBezTo>
                  <a:cubicBezTo>
                    <a:pt x="79" y="60"/>
                    <a:pt x="80" y="58"/>
                    <a:pt x="80" y="56"/>
                  </a:cubicBezTo>
                  <a:cubicBezTo>
                    <a:pt x="74" y="47"/>
                    <a:pt x="63" y="40"/>
                    <a:pt x="53" y="35"/>
                  </a:cubicBezTo>
                  <a:cubicBezTo>
                    <a:pt x="51" y="34"/>
                    <a:pt x="49" y="33"/>
                    <a:pt x="47" y="32"/>
                  </a:cubicBezTo>
                  <a:cubicBezTo>
                    <a:pt x="48" y="31"/>
                    <a:pt x="49" y="29"/>
                    <a:pt x="50" y="28"/>
                  </a:cubicBezTo>
                  <a:cubicBezTo>
                    <a:pt x="52" y="29"/>
                    <a:pt x="54" y="30"/>
                    <a:pt x="56" y="30"/>
                  </a:cubicBezTo>
                  <a:cubicBezTo>
                    <a:pt x="66" y="32"/>
                    <a:pt x="73" y="28"/>
                    <a:pt x="74" y="28"/>
                  </a:cubicBezTo>
                  <a:cubicBezTo>
                    <a:pt x="71" y="23"/>
                    <a:pt x="71" y="23"/>
                    <a:pt x="71" y="23"/>
                  </a:cubicBezTo>
                  <a:cubicBezTo>
                    <a:pt x="71" y="22"/>
                    <a:pt x="70" y="22"/>
                    <a:pt x="70" y="22"/>
                  </a:cubicBezTo>
                  <a:cubicBezTo>
                    <a:pt x="68" y="22"/>
                    <a:pt x="63" y="24"/>
                    <a:pt x="58" y="23"/>
                  </a:cubicBezTo>
                  <a:cubicBezTo>
                    <a:pt x="57" y="23"/>
                    <a:pt x="56" y="22"/>
                    <a:pt x="55" y="22"/>
                  </a:cubicBezTo>
                  <a:cubicBezTo>
                    <a:pt x="57" y="20"/>
                    <a:pt x="60" y="18"/>
                    <a:pt x="62" y="16"/>
                  </a:cubicBezTo>
                  <a:cubicBezTo>
                    <a:pt x="59" y="15"/>
                    <a:pt x="56" y="14"/>
                    <a:pt x="53" y="14"/>
                  </a:cubicBezTo>
                  <a:cubicBezTo>
                    <a:pt x="52" y="15"/>
                    <a:pt x="50" y="16"/>
                    <a:pt x="49" y="18"/>
                  </a:cubicBezTo>
                  <a:cubicBezTo>
                    <a:pt x="47" y="16"/>
                    <a:pt x="45" y="15"/>
                    <a:pt x="43" y="13"/>
                  </a:cubicBezTo>
                  <a:cubicBezTo>
                    <a:pt x="41" y="14"/>
                    <a:pt x="39" y="14"/>
                    <a:pt x="37" y="15"/>
                  </a:cubicBezTo>
                  <a:cubicBezTo>
                    <a:pt x="35" y="16"/>
                    <a:pt x="35" y="16"/>
                    <a:pt x="35" y="16"/>
                  </a:cubicBezTo>
                  <a:cubicBezTo>
                    <a:pt x="35" y="16"/>
                    <a:pt x="39" y="20"/>
                    <a:pt x="44" y="24"/>
                  </a:cubicBezTo>
                  <a:cubicBezTo>
                    <a:pt x="42" y="26"/>
                    <a:pt x="41" y="28"/>
                    <a:pt x="40" y="30"/>
                  </a:cubicBezTo>
                  <a:cubicBezTo>
                    <a:pt x="33" y="28"/>
                    <a:pt x="26" y="27"/>
                    <a:pt x="20" y="27"/>
                  </a:cubicBezTo>
                  <a:close/>
                </a:path>
              </a:pathLst>
            </a:custGeom>
            <a:solidFill>
              <a:schemeClr val="bg1"/>
            </a:solidFill>
            <a:ln>
              <a:noFill/>
            </a:ln>
          </p:spPr>
          <p:txBody>
            <a:bodyPr vert="horz" wrap="square" lIns="72322" tIns="36162" rIns="72322" bIns="3616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600">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grpSp>
      <p:sp>
        <p:nvSpPr>
          <p:cNvPr id="26" name="Rectangle 23"/>
          <p:cNvSpPr/>
          <p:nvPr/>
        </p:nvSpPr>
        <p:spPr>
          <a:xfrm>
            <a:off x="862122" y="3779634"/>
            <a:ext cx="1350695" cy="1036320"/>
          </a:xfrm>
          <a:prstGeom prst="rect">
            <a:avLst/>
          </a:prstGeom>
        </p:spPr>
        <p:txBody>
          <a:bodyPr wrap="square" lIns="65020" tIns="32510" rIns="65020" bIns="32510">
            <a:spAutoFit/>
          </a:bodyPr>
          <a:lstStyle/>
          <a:p>
            <a:pPr algn="just">
              <a:lnSpc>
                <a:spcPts val="1895"/>
              </a:lnSpc>
            </a:pPr>
            <a:r>
              <a:rPr lang="zh-CN" altLang="en-US" sz="825"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a:t>
            </a:r>
            <a:r>
              <a:rPr lang="en-US" altLang="zh-CN" sz="825" dirty="0">
                <a:solidFill>
                  <a:schemeClr val="tx1">
                    <a:lumMod val="75000"/>
                    <a:lumOff val="25000"/>
                  </a:schemeClr>
                </a:solidFill>
                <a:latin typeface="微软雅黑" panose="020B0503020204020204" charset="-122"/>
                <a:ea typeface="微软雅黑" panose="020B0503020204020204" charset="-122"/>
              </a:rPr>
              <a:t>……</a:t>
            </a:r>
          </a:p>
        </p:txBody>
      </p:sp>
      <p:sp>
        <p:nvSpPr>
          <p:cNvPr id="27" name="Rectangle 24"/>
          <p:cNvSpPr/>
          <p:nvPr/>
        </p:nvSpPr>
        <p:spPr>
          <a:xfrm>
            <a:off x="2723836" y="3779635"/>
            <a:ext cx="1350695" cy="1036320"/>
          </a:xfrm>
          <a:prstGeom prst="rect">
            <a:avLst/>
          </a:prstGeom>
        </p:spPr>
        <p:txBody>
          <a:bodyPr wrap="square" lIns="65020" tIns="32510" rIns="65020" bIns="32510">
            <a:spAutoFit/>
          </a:bodyPr>
          <a:lstStyle/>
          <a:p>
            <a:pPr algn="just">
              <a:lnSpc>
                <a:spcPts val="1895"/>
              </a:lnSpc>
            </a:pPr>
            <a:r>
              <a:rPr lang="zh-CN" altLang="en-US" sz="825"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a:t>
            </a:r>
            <a:r>
              <a:rPr lang="en-US" altLang="zh-CN" sz="825" dirty="0">
                <a:solidFill>
                  <a:schemeClr val="tx1">
                    <a:lumMod val="75000"/>
                    <a:lumOff val="25000"/>
                  </a:schemeClr>
                </a:solidFill>
                <a:latin typeface="微软雅黑" panose="020B0503020204020204" charset="-122"/>
                <a:ea typeface="微软雅黑" panose="020B0503020204020204" charset="-122"/>
              </a:rPr>
              <a:t>……</a:t>
            </a:r>
          </a:p>
        </p:txBody>
      </p:sp>
      <p:sp>
        <p:nvSpPr>
          <p:cNvPr id="28" name="Rectangle 25"/>
          <p:cNvSpPr/>
          <p:nvPr/>
        </p:nvSpPr>
        <p:spPr>
          <a:xfrm>
            <a:off x="4585549" y="3779635"/>
            <a:ext cx="1350695" cy="1036320"/>
          </a:xfrm>
          <a:prstGeom prst="rect">
            <a:avLst/>
          </a:prstGeom>
        </p:spPr>
        <p:txBody>
          <a:bodyPr wrap="square" lIns="65020" tIns="32510" rIns="65020" bIns="32510">
            <a:spAutoFit/>
          </a:bodyPr>
          <a:lstStyle/>
          <a:p>
            <a:pPr algn="just">
              <a:lnSpc>
                <a:spcPts val="1895"/>
              </a:lnSpc>
            </a:pPr>
            <a:r>
              <a:rPr lang="zh-CN" altLang="en-US" sz="825"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a:t>
            </a:r>
            <a:r>
              <a:rPr lang="en-US" altLang="zh-CN" sz="825" dirty="0">
                <a:solidFill>
                  <a:schemeClr val="tx1">
                    <a:lumMod val="75000"/>
                    <a:lumOff val="25000"/>
                  </a:schemeClr>
                </a:solidFill>
                <a:latin typeface="微软雅黑" panose="020B0503020204020204" charset="-122"/>
                <a:ea typeface="微软雅黑" panose="020B0503020204020204" charset="-122"/>
              </a:rPr>
              <a:t>……</a:t>
            </a:r>
          </a:p>
        </p:txBody>
      </p:sp>
      <p:sp>
        <p:nvSpPr>
          <p:cNvPr id="29" name="Rectangle 26"/>
          <p:cNvSpPr/>
          <p:nvPr/>
        </p:nvSpPr>
        <p:spPr>
          <a:xfrm>
            <a:off x="6447263" y="3779635"/>
            <a:ext cx="1350695" cy="1036320"/>
          </a:xfrm>
          <a:prstGeom prst="rect">
            <a:avLst/>
          </a:prstGeom>
        </p:spPr>
        <p:txBody>
          <a:bodyPr wrap="square" lIns="65020" tIns="32510" rIns="65020" bIns="32510">
            <a:spAutoFit/>
          </a:bodyPr>
          <a:lstStyle/>
          <a:p>
            <a:pPr algn="just">
              <a:lnSpc>
                <a:spcPts val="1895"/>
              </a:lnSpc>
            </a:pPr>
            <a:r>
              <a:rPr lang="zh-CN" altLang="en-US" sz="825"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a:t>
            </a:r>
            <a:r>
              <a:rPr lang="en-US" altLang="zh-CN" sz="825" dirty="0">
                <a:solidFill>
                  <a:schemeClr val="tx1">
                    <a:lumMod val="75000"/>
                    <a:lumOff val="25000"/>
                  </a:schemeClr>
                </a:solidFill>
                <a:latin typeface="微软雅黑" panose="020B0503020204020204" charset="-122"/>
                <a:ea typeface="微软雅黑" panose="020B0503020204020204" charset="-122"/>
              </a:rPr>
              <a:t>……</a:t>
            </a:r>
          </a:p>
        </p:txBody>
      </p:sp>
      <p:sp>
        <p:nvSpPr>
          <p:cNvPr id="30" name="TextBox 27"/>
          <p:cNvSpPr txBox="1"/>
          <p:nvPr/>
        </p:nvSpPr>
        <p:spPr>
          <a:xfrm>
            <a:off x="819525" y="3396329"/>
            <a:ext cx="1447800" cy="383540"/>
          </a:xfrm>
          <a:prstGeom prst="rect">
            <a:avLst/>
          </a:prstGeom>
          <a:noFill/>
        </p:spPr>
        <p:txBody>
          <a:bodyPr wrap="none" lIns="65020" tIns="32510" rIns="65020" bIns="32510" rtlCol="0">
            <a:spAutoFit/>
          </a:bodyPr>
          <a:lstStyle/>
          <a:p>
            <a:pPr>
              <a:lnSpc>
                <a:spcPct val="120000"/>
              </a:lnSpc>
            </a:pPr>
            <a:r>
              <a:rPr lang="zh-CN" altLang="en-US" sz="172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替换文字内容</a:t>
            </a:r>
          </a:p>
        </p:txBody>
      </p:sp>
      <p:sp>
        <p:nvSpPr>
          <p:cNvPr id="31" name="TextBox 28"/>
          <p:cNvSpPr txBox="1"/>
          <p:nvPr/>
        </p:nvSpPr>
        <p:spPr>
          <a:xfrm>
            <a:off x="2681240" y="3396329"/>
            <a:ext cx="1447800" cy="383540"/>
          </a:xfrm>
          <a:prstGeom prst="rect">
            <a:avLst/>
          </a:prstGeom>
          <a:noFill/>
        </p:spPr>
        <p:txBody>
          <a:bodyPr wrap="none" lIns="65020" tIns="32510" rIns="65020" bIns="32510" rtlCol="0">
            <a:spAutoFit/>
          </a:bodyPr>
          <a:lstStyle/>
          <a:p>
            <a:pPr>
              <a:lnSpc>
                <a:spcPct val="120000"/>
              </a:lnSpc>
            </a:pPr>
            <a:r>
              <a:rPr lang="zh-CN" altLang="en-US" sz="172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替换文字内容</a:t>
            </a:r>
          </a:p>
        </p:txBody>
      </p:sp>
      <p:sp>
        <p:nvSpPr>
          <p:cNvPr id="32" name="TextBox 29"/>
          <p:cNvSpPr txBox="1"/>
          <p:nvPr/>
        </p:nvSpPr>
        <p:spPr>
          <a:xfrm>
            <a:off x="4542953" y="3396329"/>
            <a:ext cx="1447800" cy="383540"/>
          </a:xfrm>
          <a:prstGeom prst="rect">
            <a:avLst/>
          </a:prstGeom>
          <a:noFill/>
        </p:spPr>
        <p:txBody>
          <a:bodyPr wrap="none" lIns="65020" tIns="32510" rIns="65020" bIns="32510" rtlCol="0">
            <a:spAutoFit/>
          </a:bodyPr>
          <a:lstStyle/>
          <a:p>
            <a:pPr>
              <a:lnSpc>
                <a:spcPct val="120000"/>
              </a:lnSpc>
            </a:pPr>
            <a:r>
              <a:rPr lang="zh-CN" altLang="en-US" sz="172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替换文字内容</a:t>
            </a:r>
          </a:p>
        </p:txBody>
      </p:sp>
      <p:sp>
        <p:nvSpPr>
          <p:cNvPr id="33" name="TextBox 30"/>
          <p:cNvSpPr txBox="1"/>
          <p:nvPr/>
        </p:nvSpPr>
        <p:spPr>
          <a:xfrm>
            <a:off x="6404667" y="3396329"/>
            <a:ext cx="1447800" cy="383540"/>
          </a:xfrm>
          <a:prstGeom prst="rect">
            <a:avLst/>
          </a:prstGeom>
          <a:noFill/>
        </p:spPr>
        <p:txBody>
          <a:bodyPr wrap="none" lIns="65020" tIns="32510" rIns="65020" bIns="32510" rtlCol="0">
            <a:spAutoFit/>
          </a:bodyPr>
          <a:lstStyle/>
          <a:p>
            <a:pPr>
              <a:lnSpc>
                <a:spcPct val="120000"/>
              </a:lnSpc>
            </a:pPr>
            <a:r>
              <a:rPr lang="zh-CN" altLang="en-US" sz="172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替换文字内容</a:t>
            </a:r>
          </a:p>
        </p:txBody>
      </p:sp>
    </p:spTree>
  </p:cSld>
  <p:clrMapOvr>
    <a:masterClrMapping/>
  </p:clrMapOvr>
  <p:transition advTm="1123">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18" presetClass="entr" presetSubtype="1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strips(downLeft)">
                                      <p:cBhvr>
                                        <p:cTn id="18" dur="500"/>
                                        <p:tgtEl>
                                          <p:spTgt spid="18"/>
                                        </p:tgtEl>
                                      </p:cBhvr>
                                    </p:animEffect>
                                  </p:childTnLst>
                                </p:cTn>
                              </p:par>
                              <p:par>
                                <p:cTn id="19" presetID="18" presetClass="entr" presetSubtype="12"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par>
                                <p:cTn id="22" presetID="18" presetClass="entr" presetSubtype="12"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strips(downLeft)">
                                      <p:cBhvr>
                                        <p:cTn id="24" dur="500"/>
                                        <p:tgtEl>
                                          <p:spTgt spid="3"/>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p:tgtEl>
                                          <p:spTgt spid="30"/>
                                        </p:tgtEl>
                                        <p:attrNameLst>
                                          <p:attrName>ppt_y</p:attrName>
                                        </p:attrNameLst>
                                      </p:cBhvr>
                                      <p:tavLst>
                                        <p:tav tm="0">
                                          <p:val>
                                            <p:strVal val="#ppt_y+#ppt_h*1.125000"/>
                                          </p:val>
                                        </p:tav>
                                        <p:tav tm="100000">
                                          <p:val>
                                            <p:strVal val="#ppt_y"/>
                                          </p:val>
                                        </p:tav>
                                      </p:tavLst>
                                    </p:anim>
                                    <p:animEffect transition="in" filter="wipe(up)">
                                      <p:cBhvr>
                                        <p:cTn id="28" dur="500"/>
                                        <p:tgtEl>
                                          <p:spTgt spid="30"/>
                                        </p:tgtEl>
                                      </p:cBhvr>
                                    </p:animEffect>
                                  </p:childTnLst>
                                </p:cTn>
                              </p:par>
                              <p:par>
                                <p:cTn id="29" presetID="1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p:tgtEl>
                                          <p:spTgt spid="26"/>
                                        </p:tgtEl>
                                        <p:attrNameLst>
                                          <p:attrName>ppt_y</p:attrName>
                                        </p:attrNameLst>
                                      </p:cBhvr>
                                      <p:tavLst>
                                        <p:tav tm="0">
                                          <p:val>
                                            <p:strVal val="#ppt_y-#ppt_h*1.125000"/>
                                          </p:val>
                                        </p:tav>
                                        <p:tav tm="100000">
                                          <p:val>
                                            <p:strVal val="#ppt_y"/>
                                          </p:val>
                                        </p:tav>
                                      </p:tavLst>
                                    </p:anim>
                                    <p:animEffect transition="in" filter="wipe(down)">
                                      <p:cBhvr>
                                        <p:cTn id="32" dur="500"/>
                                        <p:tgtEl>
                                          <p:spTgt spid="26"/>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p:tgtEl>
                                          <p:spTgt spid="31"/>
                                        </p:tgtEl>
                                        <p:attrNameLst>
                                          <p:attrName>ppt_y</p:attrName>
                                        </p:attrNameLst>
                                      </p:cBhvr>
                                      <p:tavLst>
                                        <p:tav tm="0">
                                          <p:val>
                                            <p:strVal val="#ppt_y+#ppt_h*1.125000"/>
                                          </p:val>
                                        </p:tav>
                                        <p:tav tm="100000">
                                          <p:val>
                                            <p:strVal val="#ppt_y"/>
                                          </p:val>
                                        </p:tav>
                                      </p:tavLst>
                                    </p:anim>
                                    <p:animEffect transition="in" filter="wipe(up)">
                                      <p:cBhvr>
                                        <p:cTn id="36" dur="500"/>
                                        <p:tgtEl>
                                          <p:spTgt spid="31"/>
                                        </p:tgtEl>
                                      </p:cBhvr>
                                    </p:animEffect>
                                  </p:childTnLst>
                                </p:cTn>
                              </p:par>
                              <p:par>
                                <p:cTn id="37" presetID="12" presetClass="entr" presetSubtype="1"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p:tgtEl>
                                          <p:spTgt spid="27"/>
                                        </p:tgtEl>
                                        <p:attrNameLst>
                                          <p:attrName>ppt_y</p:attrName>
                                        </p:attrNameLst>
                                      </p:cBhvr>
                                      <p:tavLst>
                                        <p:tav tm="0">
                                          <p:val>
                                            <p:strVal val="#ppt_y-#ppt_h*1.125000"/>
                                          </p:val>
                                        </p:tav>
                                        <p:tav tm="100000">
                                          <p:val>
                                            <p:strVal val="#ppt_y"/>
                                          </p:val>
                                        </p:tav>
                                      </p:tavLst>
                                    </p:anim>
                                    <p:animEffect transition="in" filter="wipe(down)">
                                      <p:cBhvr>
                                        <p:cTn id="40" dur="500"/>
                                        <p:tgtEl>
                                          <p:spTgt spid="27"/>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p:tgtEl>
                                          <p:spTgt spid="32"/>
                                        </p:tgtEl>
                                        <p:attrNameLst>
                                          <p:attrName>ppt_y</p:attrName>
                                        </p:attrNameLst>
                                      </p:cBhvr>
                                      <p:tavLst>
                                        <p:tav tm="0">
                                          <p:val>
                                            <p:strVal val="#ppt_y+#ppt_h*1.125000"/>
                                          </p:val>
                                        </p:tav>
                                        <p:tav tm="100000">
                                          <p:val>
                                            <p:strVal val="#ppt_y"/>
                                          </p:val>
                                        </p:tav>
                                      </p:tavLst>
                                    </p:anim>
                                    <p:animEffect transition="in" filter="wipe(up)">
                                      <p:cBhvr>
                                        <p:cTn id="44" dur="500"/>
                                        <p:tgtEl>
                                          <p:spTgt spid="32"/>
                                        </p:tgtEl>
                                      </p:cBhvr>
                                    </p:animEffect>
                                  </p:childTnLst>
                                </p:cTn>
                              </p:par>
                              <p:par>
                                <p:cTn id="45" presetID="12" presetClass="entr" presetSubtype="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p:tgtEl>
                                          <p:spTgt spid="28"/>
                                        </p:tgtEl>
                                        <p:attrNameLst>
                                          <p:attrName>ppt_y</p:attrName>
                                        </p:attrNameLst>
                                      </p:cBhvr>
                                      <p:tavLst>
                                        <p:tav tm="0">
                                          <p:val>
                                            <p:strVal val="#ppt_y-#ppt_h*1.125000"/>
                                          </p:val>
                                        </p:tav>
                                        <p:tav tm="100000">
                                          <p:val>
                                            <p:strVal val="#ppt_y"/>
                                          </p:val>
                                        </p:tav>
                                      </p:tavLst>
                                    </p:anim>
                                    <p:animEffect transition="in" filter="wipe(down)">
                                      <p:cBhvr>
                                        <p:cTn id="48" dur="500"/>
                                        <p:tgtEl>
                                          <p:spTgt spid="28"/>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p:tgtEl>
                                          <p:spTgt spid="33"/>
                                        </p:tgtEl>
                                        <p:attrNameLst>
                                          <p:attrName>ppt_y</p:attrName>
                                        </p:attrNameLst>
                                      </p:cBhvr>
                                      <p:tavLst>
                                        <p:tav tm="0">
                                          <p:val>
                                            <p:strVal val="#ppt_y+#ppt_h*1.125000"/>
                                          </p:val>
                                        </p:tav>
                                        <p:tav tm="100000">
                                          <p:val>
                                            <p:strVal val="#ppt_y"/>
                                          </p:val>
                                        </p:tav>
                                      </p:tavLst>
                                    </p:anim>
                                    <p:animEffect transition="in" filter="wipe(up)">
                                      <p:cBhvr>
                                        <p:cTn id="52" dur="500"/>
                                        <p:tgtEl>
                                          <p:spTgt spid="33"/>
                                        </p:tgtEl>
                                      </p:cBhvr>
                                    </p:animEffect>
                                  </p:childTnLst>
                                </p:cTn>
                              </p:par>
                              <p:par>
                                <p:cTn id="53" presetID="12" presetClass="entr" presetSubtype="1"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p:tgtEl>
                                          <p:spTgt spid="29"/>
                                        </p:tgtEl>
                                        <p:attrNameLst>
                                          <p:attrName>ppt_y</p:attrName>
                                        </p:attrNameLst>
                                      </p:cBhvr>
                                      <p:tavLst>
                                        <p:tav tm="0">
                                          <p:val>
                                            <p:strVal val="#ppt_y-#ppt_h*1.125000"/>
                                          </p:val>
                                        </p:tav>
                                        <p:tav tm="100000">
                                          <p:val>
                                            <p:strVal val="#ppt_y"/>
                                          </p:val>
                                        </p:tav>
                                      </p:tavLst>
                                    </p:anim>
                                    <p:animEffect transition="in" filter="wipe(down)">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26" grpId="0"/>
      <p:bldP spid="27" grpId="0"/>
      <p:bldP spid="28" grpId="0"/>
      <p:bldP spid="29" grpId="0"/>
      <p:bldP spid="30"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8489022"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3801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100504"/>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15342" y="451"/>
            <a:ext cx="744460" cy="848849"/>
          </a:xfrm>
          <a:prstGeom prst="rect">
            <a:avLst/>
          </a:prstGeom>
        </p:spPr>
      </p:pic>
      <p:sp>
        <p:nvSpPr>
          <p:cNvPr id="15" name="TextBox 76"/>
          <p:cNvSpPr txBox="1"/>
          <p:nvPr/>
        </p:nvSpPr>
        <p:spPr>
          <a:xfrm>
            <a:off x="3838575" y="198975"/>
            <a:ext cx="1325880" cy="321945"/>
          </a:xfrm>
          <a:prstGeom prst="rect">
            <a:avLst/>
          </a:prstGeom>
          <a:noFill/>
        </p:spPr>
        <p:txBody>
          <a:bodyPr wrap="none" rtlCol="0">
            <a:spAutoFit/>
          </a:bodyPr>
          <a:lstStyle/>
          <a:p>
            <a:pPr algn="ctr"/>
            <a:r>
              <a:rPr lang="zh-CN" altLang="en-US" sz="1500" dirty="0">
                <a:solidFill>
                  <a:srgbClr val="269844"/>
                </a:solidFill>
                <a:latin typeface="方正大标宋简体" panose="02010601030101010101" charset="-122"/>
                <a:ea typeface="方正大标宋简体" panose="02010601030101010101" charset="-122"/>
                <a:cs typeface="+mn-ea"/>
                <a:sym typeface="+mn-lt"/>
              </a:rPr>
              <a:t>工作经验总结</a:t>
            </a:r>
          </a:p>
        </p:txBody>
      </p:sp>
      <p:sp>
        <p:nvSpPr>
          <p:cNvPr id="16" name="文本框 15"/>
          <p:cNvSpPr txBox="1"/>
          <p:nvPr/>
        </p:nvSpPr>
        <p:spPr>
          <a:xfrm>
            <a:off x="3482340" y="424815"/>
            <a:ext cx="2038350" cy="256540"/>
          </a:xfrm>
          <a:prstGeom prst="rect">
            <a:avLst/>
          </a:prstGeom>
          <a:noFill/>
        </p:spPr>
        <p:txBody>
          <a:bodyPr wrap="square" rtlCol="0">
            <a:spAutoFit/>
          </a:bodyPr>
          <a:lstStyle/>
          <a:p>
            <a:pPr algn="ct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cs typeface="+mn-ea"/>
                <a:sym typeface="+mn-lt"/>
              </a:rPr>
              <a:t>Spring and autumn advertisement</a:t>
            </a:r>
          </a:p>
        </p:txBody>
      </p:sp>
      <p:grpSp>
        <p:nvGrpSpPr>
          <p:cNvPr id="21" name="Group 20"/>
          <p:cNvGrpSpPr/>
          <p:nvPr/>
        </p:nvGrpSpPr>
        <p:grpSpPr>
          <a:xfrm flipH="1">
            <a:off x="3673723" y="3325674"/>
            <a:ext cx="1147025" cy="873173"/>
            <a:chOff x="4250639" y="3537480"/>
            <a:chExt cx="1529450" cy="1164230"/>
          </a:xfrm>
        </p:grpSpPr>
        <p:sp>
          <p:nvSpPr>
            <p:cNvPr id="22" name="Freeform 21"/>
            <p:cNvSpPr/>
            <p:nvPr/>
          </p:nvSpPr>
          <p:spPr bwMode="auto">
            <a:xfrm>
              <a:off x="4250639" y="3537480"/>
              <a:ext cx="1529450" cy="1164230"/>
            </a:xfrm>
            <a:custGeom>
              <a:avLst/>
              <a:gdLst>
                <a:gd name="T0" fmla="*/ 192 w 813"/>
                <a:gd name="T1" fmla="*/ 556 h 619"/>
                <a:gd name="T2" fmla="*/ 637 w 813"/>
                <a:gd name="T3" fmla="*/ 535 h 619"/>
                <a:gd name="T4" fmla="*/ 637 w 813"/>
                <a:gd name="T5" fmla="*/ 535 h 619"/>
                <a:gd name="T6" fmla="*/ 783 w 813"/>
                <a:gd name="T7" fmla="*/ 348 h 619"/>
                <a:gd name="T8" fmla="*/ 575 w 813"/>
                <a:gd name="T9" fmla="*/ 31 h 619"/>
                <a:gd name="T10" fmla="*/ 258 w 813"/>
                <a:gd name="T11" fmla="*/ 238 h 619"/>
                <a:gd name="T12" fmla="*/ 342 w 813"/>
                <a:gd name="T13" fmla="*/ 494 h 619"/>
                <a:gd name="T14" fmla="*/ 220 w 813"/>
                <a:gd name="T15" fmla="*/ 472 h 619"/>
                <a:gd name="T16" fmla="*/ 241 w 813"/>
                <a:gd name="T17" fmla="*/ 408 h 619"/>
                <a:gd name="T18" fmla="*/ 0 w 813"/>
                <a:gd name="T19" fmla="*/ 379 h 619"/>
                <a:gd name="T20" fmla="*/ 171 w 813"/>
                <a:gd name="T21" fmla="*/ 619 h 619"/>
                <a:gd name="T22" fmla="*/ 192 w 813"/>
                <a:gd name="T23" fmla="*/ 556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3" h="619">
                  <a:moveTo>
                    <a:pt x="192" y="556"/>
                  </a:moveTo>
                  <a:cubicBezTo>
                    <a:pt x="319" y="598"/>
                    <a:pt x="511" y="596"/>
                    <a:pt x="637" y="535"/>
                  </a:cubicBezTo>
                  <a:cubicBezTo>
                    <a:pt x="637" y="535"/>
                    <a:pt x="638" y="536"/>
                    <a:pt x="637" y="535"/>
                  </a:cubicBezTo>
                  <a:cubicBezTo>
                    <a:pt x="710" y="500"/>
                    <a:pt x="765" y="432"/>
                    <a:pt x="783" y="348"/>
                  </a:cubicBezTo>
                  <a:cubicBezTo>
                    <a:pt x="813" y="203"/>
                    <a:pt x="720" y="61"/>
                    <a:pt x="575" y="31"/>
                  </a:cubicBezTo>
                  <a:cubicBezTo>
                    <a:pt x="430" y="0"/>
                    <a:pt x="288" y="93"/>
                    <a:pt x="258" y="238"/>
                  </a:cubicBezTo>
                  <a:cubicBezTo>
                    <a:pt x="237" y="336"/>
                    <a:pt x="273" y="432"/>
                    <a:pt x="342" y="494"/>
                  </a:cubicBezTo>
                  <a:cubicBezTo>
                    <a:pt x="301" y="492"/>
                    <a:pt x="260" y="485"/>
                    <a:pt x="220" y="472"/>
                  </a:cubicBezTo>
                  <a:cubicBezTo>
                    <a:pt x="227" y="451"/>
                    <a:pt x="234" y="429"/>
                    <a:pt x="241" y="408"/>
                  </a:cubicBezTo>
                  <a:cubicBezTo>
                    <a:pt x="170" y="424"/>
                    <a:pt x="85" y="418"/>
                    <a:pt x="0" y="379"/>
                  </a:cubicBezTo>
                  <a:cubicBezTo>
                    <a:pt x="30" y="468"/>
                    <a:pt x="87" y="553"/>
                    <a:pt x="171" y="619"/>
                  </a:cubicBezTo>
                  <a:cubicBezTo>
                    <a:pt x="178" y="598"/>
                    <a:pt x="185" y="577"/>
                    <a:pt x="192" y="556"/>
                  </a:cubicBezTo>
                  <a:close/>
                </a:path>
              </a:pathLst>
            </a:custGeom>
            <a:solidFill>
              <a:schemeClr val="accent2"/>
            </a:solidFill>
            <a:ln>
              <a:noFill/>
            </a:ln>
          </p:spPr>
          <p:txBody>
            <a:bodyPr vert="horz" wrap="square" lIns="72326" tIns="36163" rIns="72326" bIns="36163" numCol="1" anchor="t" anchorCtr="0" compatLnSpc="1"/>
            <a:lstStyle/>
            <a:p>
              <a:pPr algn="just">
                <a:lnSpc>
                  <a:spcPct val="120000"/>
                </a:lnSpc>
              </a:pPr>
              <a:endParaRPr lang="en-US" sz="6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3" name="Oval 22"/>
            <p:cNvSpPr/>
            <p:nvPr/>
          </p:nvSpPr>
          <p:spPr>
            <a:xfrm>
              <a:off x="4946647" y="3804569"/>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4" name="Shape 1849"/>
            <p:cNvSpPr/>
            <p:nvPr/>
          </p:nvSpPr>
          <p:spPr>
            <a:xfrm flipH="1">
              <a:off x="5071935" y="3959885"/>
              <a:ext cx="329565" cy="265088"/>
            </a:xfrm>
            <a:custGeom>
              <a:avLst/>
              <a:gdLst/>
              <a:ahLst/>
              <a:cxnLst>
                <a:cxn ang="0">
                  <a:pos x="wd2" y="hd2"/>
                </a:cxn>
                <a:cxn ang="5400000">
                  <a:pos x="wd2" y="hd2"/>
                </a:cxn>
                <a:cxn ang="10800000">
                  <a:pos x="wd2" y="hd2"/>
                </a:cxn>
                <a:cxn ang="16200000">
                  <a:pos x="wd2" y="hd2"/>
                </a:cxn>
              </a:cxnLst>
              <a:rect l="0" t="0" r="r" b="b"/>
              <a:pathLst>
                <a:path w="21400" h="21363" extrusionOk="0">
                  <a:moveTo>
                    <a:pt x="7274" y="21020"/>
                  </a:moveTo>
                  <a:cubicBezTo>
                    <a:pt x="7274" y="21376"/>
                    <a:pt x="7435" y="21475"/>
                    <a:pt x="7659" y="21222"/>
                  </a:cubicBezTo>
                  <a:cubicBezTo>
                    <a:pt x="7951" y="20894"/>
                    <a:pt x="10973" y="17529"/>
                    <a:pt x="10973" y="17529"/>
                  </a:cubicBezTo>
                  <a:lnTo>
                    <a:pt x="7274" y="15153"/>
                  </a:lnTo>
                  <a:cubicBezTo>
                    <a:pt x="7274" y="15153"/>
                    <a:pt x="7274" y="21020"/>
                    <a:pt x="7274" y="21020"/>
                  </a:cubicBezTo>
                  <a:close/>
                  <a:moveTo>
                    <a:pt x="20812" y="50"/>
                  </a:moveTo>
                  <a:cubicBezTo>
                    <a:pt x="20412" y="224"/>
                    <a:pt x="667" y="8860"/>
                    <a:pt x="277" y="9030"/>
                  </a:cubicBezTo>
                  <a:cubicBezTo>
                    <a:pt x="-53" y="9174"/>
                    <a:pt x="-126" y="9528"/>
                    <a:pt x="266" y="9723"/>
                  </a:cubicBezTo>
                  <a:cubicBezTo>
                    <a:pt x="733" y="9955"/>
                    <a:pt x="4681" y="11919"/>
                    <a:pt x="4681" y="11919"/>
                  </a:cubicBezTo>
                  <a:lnTo>
                    <a:pt x="4681" y="11919"/>
                  </a:lnTo>
                  <a:lnTo>
                    <a:pt x="7298" y="13221"/>
                  </a:lnTo>
                  <a:cubicBezTo>
                    <a:pt x="7298" y="13221"/>
                    <a:pt x="19903" y="1732"/>
                    <a:pt x="20073" y="1577"/>
                  </a:cubicBezTo>
                  <a:cubicBezTo>
                    <a:pt x="20246" y="1420"/>
                    <a:pt x="20443" y="1713"/>
                    <a:pt x="20319" y="1881"/>
                  </a:cubicBezTo>
                  <a:cubicBezTo>
                    <a:pt x="20194" y="2050"/>
                    <a:pt x="11163" y="14170"/>
                    <a:pt x="11163" y="14170"/>
                  </a:cubicBezTo>
                  <a:cubicBezTo>
                    <a:pt x="11163" y="14170"/>
                    <a:pt x="11163" y="14170"/>
                    <a:pt x="11163" y="14171"/>
                  </a:cubicBezTo>
                  <a:lnTo>
                    <a:pt x="10637" y="14898"/>
                  </a:lnTo>
                  <a:lnTo>
                    <a:pt x="11333" y="15363"/>
                  </a:lnTo>
                  <a:lnTo>
                    <a:pt x="11333" y="15363"/>
                  </a:lnTo>
                  <a:cubicBezTo>
                    <a:pt x="11333" y="15363"/>
                    <a:pt x="16742" y="18976"/>
                    <a:pt x="17127" y="19234"/>
                  </a:cubicBezTo>
                  <a:cubicBezTo>
                    <a:pt x="17464" y="19459"/>
                    <a:pt x="17904" y="19272"/>
                    <a:pt x="18001" y="18750"/>
                  </a:cubicBezTo>
                  <a:cubicBezTo>
                    <a:pt x="18117" y="18135"/>
                    <a:pt x="21310" y="1052"/>
                    <a:pt x="21382" y="671"/>
                  </a:cubicBezTo>
                  <a:cubicBezTo>
                    <a:pt x="21474" y="177"/>
                    <a:pt x="21211" y="-125"/>
                    <a:pt x="20812" y="50"/>
                  </a:cubicBezTo>
                  <a:close/>
                </a:path>
              </a:pathLst>
            </a:custGeom>
            <a:solidFill>
              <a:schemeClr val="bg1"/>
            </a:solidFill>
            <a:ln w="12700" cap="flat">
              <a:noFill/>
              <a:miter lim="400000"/>
            </a:ln>
            <a:effectLst/>
          </p:spPr>
          <p:txBody>
            <a:bodyPr wrap="square" lIns="30135" tIns="30135" rIns="30135" bIns="30135" numCol="1" anchor="ctr">
              <a:noAutofit/>
            </a:bodyPr>
            <a:lstStyle/>
            <a:p>
              <a:pPr algn="just">
                <a:lnSpc>
                  <a:spcPct val="120000"/>
                </a:lnSpc>
                <a:defRPr sz="3200">
                  <a:solidFill>
                    <a:srgbClr val="FFFFFF"/>
                  </a:solidFill>
                  <a:latin typeface="Helvetica Light"/>
                  <a:ea typeface="Helvetica Light"/>
                  <a:cs typeface="Helvetica Light"/>
                  <a:sym typeface="Helvetica Light"/>
                </a:defRPr>
              </a:pPr>
              <a:endParaRPr sz="6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44" name="Group 43"/>
          <p:cNvGrpSpPr/>
          <p:nvPr/>
        </p:nvGrpSpPr>
        <p:grpSpPr>
          <a:xfrm>
            <a:off x="4691062" y="3075237"/>
            <a:ext cx="1049762" cy="998391"/>
            <a:chOff x="6254758" y="3535584"/>
            <a:chExt cx="1399760" cy="1331188"/>
          </a:xfrm>
        </p:grpSpPr>
        <p:grpSp>
          <p:nvGrpSpPr>
            <p:cNvPr id="2" name="Group 15"/>
            <p:cNvGrpSpPr/>
            <p:nvPr/>
          </p:nvGrpSpPr>
          <p:grpSpPr>
            <a:xfrm flipH="1">
              <a:off x="6254758" y="3535584"/>
              <a:ext cx="1399760" cy="1331188"/>
              <a:chOff x="3023802" y="3203565"/>
              <a:chExt cx="1399760" cy="1331188"/>
            </a:xfrm>
          </p:grpSpPr>
          <p:sp>
            <p:nvSpPr>
              <p:cNvPr id="17" name="Freeform 20"/>
              <p:cNvSpPr/>
              <p:nvPr/>
            </p:nvSpPr>
            <p:spPr bwMode="auto">
              <a:xfrm>
                <a:off x="3023802" y="3203565"/>
                <a:ext cx="1399760" cy="1331188"/>
              </a:xfrm>
              <a:custGeom>
                <a:avLst/>
                <a:gdLst>
                  <a:gd name="T0" fmla="*/ 66 w 745"/>
                  <a:gd name="T1" fmla="*/ 251 h 708"/>
                  <a:gd name="T2" fmla="*/ 284 w 745"/>
                  <a:gd name="T3" fmla="*/ 640 h 708"/>
                  <a:gd name="T4" fmla="*/ 284 w 745"/>
                  <a:gd name="T5" fmla="*/ 640 h 708"/>
                  <a:gd name="T6" fmla="*/ 517 w 745"/>
                  <a:gd name="T7" fmla="*/ 686 h 708"/>
                  <a:gd name="T8" fmla="*/ 707 w 745"/>
                  <a:gd name="T9" fmla="*/ 358 h 708"/>
                  <a:gd name="T10" fmla="*/ 379 w 745"/>
                  <a:gd name="T11" fmla="*/ 167 h 708"/>
                  <a:gd name="T12" fmla="*/ 189 w 745"/>
                  <a:gd name="T13" fmla="*/ 357 h 708"/>
                  <a:gd name="T14" fmla="*/ 154 w 745"/>
                  <a:gd name="T15" fmla="*/ 239 h 708"/>
                  <a:gd name="T16" fmla="*/ 220 w 745"/>
                  <a:gd name="T17" fmla="*/ 229 h 708"/>
                  <a:gd name="T18" fmla="*/ 138 w 745"/>
                  <a:gd name="T19" fmla="*/ 0 h 708"/>
                  <a:gd name="T20" fmla="*/ 0 w 745"/>
                  <a:gd name="T21" fmla="*/ 261 h 708"/>
                  <a:gd name="T22" fmla="*/ 66 w 745"/>
                  <a:gd name="T23" fmla="*/ 251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5" h="708">
                    <a:moveTo>
                      <a:pt x="66" y="251"/>
                    </a:moveTo>
                    <a:cubicBezTo>
                      <a:pt x="85" y="383"/>
                      <a:pt x="172" y="554"/>
                      <a:pt x="284" y="640"/>
                    </a:cubicBezTo>
                    <a:cubicBezTo>
                      <a:pt x="284" y="639"/>
                      <a:pt x="283" y="640"/>
                      <a:pt x="284" y="640"/>
                    </a:cubicBezTo>
                    <a:cubicBezTo>
                      <a:pt x="347" y="689"/>
                      <a:pt x="433" y="708"/>
                      <a:pt x="517" y="686"/>
                    </a:cubicBezTo>
                    <a:cubicBezTo>
                      <a:pt x="660" y="648"/>
                      <a:pt x="745" y="501"/>
                      <a:pt x="707" y="358"/>
                    </a:cubicBezTo>
                    <a:cubicBezTo>
                      <a:pt x="669" y="215"/>
                      <a:pt x="522" y="129"/>
                      <a:pt x="379" y="167"/>
                    </a:cubicBezTo>
                    <a:cubicBezTo>
                      <a:pt x="283" y="193"/>
                      <a:pt x="213" y="268"/>
                      <a:pt x="189" y="357"/>
                    </a:cubicBezTo>
                    <a:cubicBezTo>
                      <a:pt x="171" y="320"/>
                      <a:pt x="160" y="280"/>
                      <a:pt x="154" y="239"/>
                    </a:cubicBezTo>
                    <a:cubicBezTo>
                      <a:pt x="176" y="235"/>
                      <a:pt x="198" y="232"/>
                      <a:pt x="220" y="229"/>
                    </a:cubicBezTo>
                    <a:cubicBezTo>
                      <a:pt x="174" y="172"/>
                      <a:pt x="141" y="94"/>
                      <a:pt x="138" y="0"/>
                    </a:cubicBezTo>
                    <a:cubicBezTo>
                      <a:pt x="72" y="66"/>
                      <a:pt x="22" y="156"/>
                      <a:pt x="0" y="261"/>
                    </a:cubicBezTo>
                    <a:cubicBezTo>
                      <a:pt x="22" y="258"/>
                      <a:pt x="44" y="254"/>
                      <a:pt x="66" y="251"/>
                    </a:cubicBezTo>
                    <a:close/>
                  </a:path>
                </a:pathLst>
              </a:custGeom>
              <a:solidFill>
                <a:schemeClr val="accent3"/>
              </a:solidFill>
              <a:ln>
                <a:noFill/>
              </a:ln>
            </p:spPr>
            <p:txBody>
              <a:bodyPr vert="horz" wrap="square" lIns="72326" tIns="36163" rIns="72326" bIns="36163" numCol="1" anchor="t" anchorCtr="0" compatLnSpc="1"/>
              <a:lstStyle/>
              <a:p>
                <a:pPr algn="just">
                  <a:lnSpc>
                    <a:spcPct val="120000"/>
                  </a:lnSpc>
                </a:pPr>
                <a:endParaRPr lang="en-US" sz="6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0" name="Oval 19"/>
              <p:cNvSpPr/>
              <p:nvPr/>
            </p:nvSpPr>
            <p:spPr>
              <a:xfrm>
                <a:off x="3596074" y="3732211"/>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sp>
          <p:nvSpPr>
            <p:cNvPr id="43" name="Shape 2671"/>
            <p:cNvSpPr/>
            <p:nvPr/>
          </p:nvSpPr>
          <p:spPr>
            <a:xfrm>
              <a:off x="6705147" y="4201178"/>
              <a:ext cx="203005" cy="286010"/>
            </a:xfrm>
            <a:custGeom>
              <a:avLst/>
              <a:gdLst/>
              <a:ahLst/>
              <a:cxnLst>
                <a:cxn ang="0">
                  <a:pos x="wd2" y="hd2"/>
                </a:cxn>
                <a:cxn ang="5400000">
                  <a:pos x="wd2" y="hd2"/>
                </a:cxn>
                <a:cxn ang="10800000">
                  <a:pos x="wd2" y="hd2"/>
                </a:cxn>
                <a:cxn ang="16200000">
                  <a:pos x="wd2" y="hd2"/>
                </a:cxn>
              </a:cxnLst>
              <a:rect l="0" t="0" r="r" b="b"/>
              <a:pathLst>
                <a:path w="21543" h="21574" extrusionOk="0">
                  <a:moveTo>
                    <a:pt x="13864" y="16422"/>
                  </a:moveTo>
                  <a:cubicBezTo>
                    <a:pt x="13295" y="16782"/>
                    <a:pt x="12583" y="17013"/>
                    <a:pt x="11740" y="17115"/>
                  </a:cubicBezTo>
                  <a:lnTo>
                    <a:pt x="11752" y="18333"/>
                  </a:lnTo>
                  <a:lnTo>
                    <a:pt x="9908" y="18336"/>
                  </a:lnTo>
                  <a:lnTo>
                    <a:pt x="9897" y="17119"/>
                  </a:lnTo>
                  <a:cubicBezTo>
                    <a:pt x="9066" y="17021"/>
                    <a:pt x="8316" y="16773"/>
                    <a:pt x="7666" y="16391"/>
                  </a:cubicBezTo>
                  <a:cubicBezTo>
                    <a:pt x="6892" y="15916"/>
                    <a:pt x="6492" y="15369"/>
                    <a:pt x="6466" y="14757"/>
                  </a:cubicBezTo>
                  <a:lnTo>
                    <a:pt x="6503" y="14424"/>
                  </a:lnTo>
                  <a:lnTo>
                    <a:pt x="8292" y="14419"/>
                  </a:lnTo>
                  <a:lnTo>
                    <a:pt x="8298" y="14543"/>
                  </a:lnTo>
                  <a:cubicBezTo>
                    <a:pt x="8309" y="15050"/>
                    <a:pt x="8528" y="15427"/>
                    <a:pt x="8960" y="15694"/>
                  </a:cubicBezTo>
                  <a:cubicBezTo>
                    <a:pt x="9384" y="15964"/>
                    <a:pt x="10003" y="16098"/>
                    <a:pt x="10790" y="16098"/>
                  </a:cubicBezTo>
                  <a:cubicBezTo>
                    <a:pt x="11584" y="16093"/>
                    <a:pt x="12202" y="15951"/>
                    <a:pt x="12633" y="15680"/>
                  </a:cubicBezTo>
                  <a:cubicBezTo>
                    <a:pt x="13064" y="15409"/>
                    <a:pt x="13270" y="15036"/>
                    <a:pt x="13270" y="14552"/>
                  </a:cubicBezTo>
                  <a:cubicBezTo>
                    <a:pt x="13270" y="14153"/>
                    <a:pt x="13070" y="13842"/>
                    <a:pt x="12652" y="13606"/>
                  </a:cubicBezTo>
                  <a:cubicBezTo>
                    <a:pt x="12221" y="13367"/>
                    <a:pt x="11477" y="13158"/>
                    <a:pt x="10433" y="12985"/>
                  </a:cubicBezTo>
                  <a:cubicBezTo>
                    <a:pt x="9278" y="12794"/>
                    <a:pt x="8385" y="12496"/>
                    <a:pt x="7803" y="12110"/>
                  </a:cubicBezTo>
                  <a:cubicBezTo>
                    <a:pt x="7210" y="11710"/>
                    <a:pt x="6897" y="11199"/>
                    <a:pt x="6892" y="10591"/>
                  </a:cubicBezTo>
                  <a:cubicBezTo>
                    <a:pt x="6886" y="9899"/>
                    <a:pt x="7266" y="9321"/>
                    <a:pt x="8023" y="8877"/>
                  </a:cubicBezTo>
                  <a:cubicBezTo>
                    <a:pt x="8534" y="8574"/>
                    <a:pt x="9147" y="8376"/>
                    <a:pt x="9833" y="8282"/>
                  </a:cubicBezTo>
                  <a:lnTo>
                    <a:pt x="9822" y="7225"/>
                  </a:lnTo>
                  <a:lnTo>
                    <a:pt x="11665" y="7216"/>
                  </a:lnTo>
                  <a:lnTo>
                    <a:pt x="11671" y="8242"/>
                  </a:lnTo>
                  <a:cubicBezTo>
                    <a:pt x="12496" y="8322"/>
                    <a:pt x="13183" y="8527"/>
                    <a:pt x="13727" y="8841"/>
                  </a:cubicBezTo>
                  <a:cubicBezTo>
                    <a:pt x="14451" y="9272"/>
                    <a:pt x="14851" y="9867"/>
                    <a:pt x="14907" y="10617"/>
                  </a:cubicBezTo>
                  <a:lnTo>
                    <a:pt x="14914" y="10748"/>
                  </a:lnTo>
                  <a:lnTo>
                    <a:pt x="13114" y="10754"/>
                  </a:lnTo>
                  <a:lnTo>
                    <a:pt x="13089" y="10650"/>
                  </a:lnTo>
                  <a:cubicBezTo>
                    <a:pt x="13002" y="10183"/>
                    <a:pt x="12783" y="9832"/>
                    <a:pt x="12427" y="9610"/>
                  </a:cubicBezTo>
                  <a:cubicBezTo>
                    <a:pt x="12077" y="9392"/>
                    <a:pt x="11565" y="9277"/>
                    <a:pt x="10895" y="9282"/>
                  </a:cubicBezTo>
                  <a:cubicBezTo>
                    <a:pt x="10196" y="9282"/>
                    <a:pt x="9640" y="9401"/>
                    <a:pt x="9259" y="9632"/>
                  </a:cubicBezTo>
                  <a:cubicBezTo>
                    <a:pt x="8878" y="9858"/>
                    <a:pt x="8698" y="10160"/>
                    <a:pt x="8702" y="10572"/>
                  </a:cubicBezTo>
                  <a:cubicBezTo>
                    <a:pt x="8702" y="10924"/>
                    <a:pt x="8878" y="11204"/>
                    <a:pt x="9229" y="11408"/>
                  </a:cubicBezTo>
                  <a:cubicBezTo>
                    <a:pt x="9584" y="11621"/>
                    <a:pt x="10216" y="11808"/>
                    <a:pt x="11115" y="11954"/>
                  </a:cubicBezTo>
                  <a:cubicBezTo>
                    <a:pt x="12421" y="12172"/>
                    <a:pt x="13414" y="12492"/>
                    <a:pt x="14076" y="12914"/>
                  </a:cubicBezTo>
                  <a:cubicBezTo>
                    <a:pt x="14732" y="13335"/>
                    <a:pt x="15076" y="13877"/>
                    <a:pt x="15076" y="14521"/>
                  </a:cubicBezTo>
                  <a:cubicBezTo>
                    <a:pt x="15082" y="15289"/>
                    <a:pt x="14676" y="15929"/>
                    <a:pt x="13864" y="16422"/>
                  </a:cubicBezTo>
                  <a:cubicBezTo>
                    <a:pt x="13864" y="16422"/>
                    <a:pt x="13864" y="16422"/>
                    <a:pt x="13864" y="16422"/>
                  </a:cubicBezTo>
                  <a:close/>
                  <a:moveTo>
                    <a:pt x="13995" y="4271"/>
                  </a:moveTo>
                  <a:lnTo>
                    <a:pt x="13995" y="4298"/>
                  </a:lnTo>
                  <a:lnTo>
                    <a:pt x="7161" y="4325"/>
                  </a:lnTo>
                  <a:lnTo>
                    <a:pt x="7372" y="4045"/>
                  </a:lnTo>
                  <a:lnTo>
                    <a:pt x="7754" y="3756"/>
                  </a:lnTo>
                  <a:lnTo>
                    <a:pt x="13245" y="3739"/>
                  </a:lnTo>
                  <a:lnTo>
                    <a:pt x="14789" y="0"/>
                  </a:lnTo>
                  <a:lnTo>
                    <a:pt x="6535" y="31"/>
                  </a:lnTo>
                  <a:lnTo>
                    <a:pt x="7722" y="3668"/>
                  </a:lnTo>
                  <a:cubicBezTo>
                    <a:pt x="6866" y="2984"/>
                    <a:pt x="4761" y="1540"/>
                    <a:pt x="2855" y="2042"/>
                  </a:cubicBezTo>
                  <a:lnTo>
                    <a:pt x="3061" y="2446"/>
                  </a:lnTo>
                  <a:cubicBezTo>
                    <a:pt x="4687" y="2020"/>
                    <a:pt x="6673" y="3472"/>
                    <a:pt x="7372" y="4045"/>
                  </a:cubicBezTo>
                  <a:cubicBezTo>
                    <a:pt x="6210" y="4348"/>
                    <a:pt x="4699" y="4569"/>
                    <a:pt x="3805" y="4001"/>
                  </a:cubicBezTo>
                  <a:lnTo>
                    <a:pt x="3399" y="4329"/>
                  </a:lnTo>
                  <a:cubicBezTo>
                    <a:pt x="3930" y="4667"/>
                    <a:pt x="4605" y="4783"/>
                    <a:pt x="5310" y="4783"/>
                  </a:cubicBezTo>
                  <a:cubicBezTo>
                    <a:pt x="5729" y="4783"/>
                    <a:pt x="6155" y="4734"/>
                    <a:pt x="6566" y="4667"/>
                  </a:cubicBezTo>
                  <a:cubicBezTo>
                    <a:pt x="2687" y="6563"/>
                    <a:pt x="-26" y="10769"/>
                    <a:pt x="0" y="13957"/>
                  </a:cubicBezTo>
                  <a:cubicBezTo>
                    <a:pt x="32" y="18189"/>
                    <a:pt x="4886" y="21600"/>
                    <a:pt x="10828" y="21573"/>
                  </a:cubicBezTo>
                  <a:cubicBezTo>
                    <a:pt x="16782" y="21556"/>
                    <a:pt x="21574" y="18105"/>
                    <a:pt x="21543" y="13877"/>
                  </a:cubicBezTo>
                  <a:cubicBezTo>
                    <a:pt x="21518" y="10468"/>
                    <a:pt x="18344" y="5897"/>
                    <a:pt x="13995" y="4271"/>
                  </a:cubicBezTo>
                  <a:cubicBezTo>
                    <a:pt x="13995" y="4271"/>
                    <a:pt x="13995" y="4271"/>
                    <a:pt x="13995" y="4271"/>
                  </a:cubicBezTo>
                  <a:close/>
                </a:path>
              </a:pathLst>
            </a:custGeom>
            <a:solidFill>
              <a:schemeClr val="bg1"/>
            </a:solidFill>
            <a:ln w="12700" cap="flat">
              <a:noFill/>
              <a:miter lim="400000"/>
            </a:ln>
            <a:effectLst/>
          </p:spPr>
          <p:txBody>
            <a:bodyPr wrap="square" lIns="30135" tIns="30135" rIns="30135" bIns="30135" numCol="1" anchor="ctr">
              <a:noAutofit/>
            </a:bodyPr>
            <a:lstStyle/>
            <a:p>
              <a:pPr algn="just">
                <a:lnSpc>
                  <a:spcPct val="120000"/>
                </a:lnSpc>
                <a:defRPr sz="3200">
                  <a:solidFill>
                    <a:srgbClr val="FFFFFF"/>
                  </a:solidFill>
                  <a:latin typeface="Helvetica Light"/>
                  <a:ea typeface="Helvetica Light"/>
                  <a:cs typeface="Helvetica Light"/>
                  <a:sym typeface="Helvetica Light"/>
                </a:defRPr>
              </a:pPr>
              <a:endParaRPr sz="6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46" name="Group 45"/>
          <p:cNvGrpSpPr/>
          <p:nvPr/>
        </p:nvGrpSpPr>
        <p:grpSpPr>
          <a:xfrm>
            <a:off x="3398705" y="2333990"/>
            <a:ext cx="841822" cy="1172802"/>
            <a:chOff x="4531519" y="2547255"/>
            <a:chExt cx="1122491" cy="1563736"/>
          </a:xfrm>
        </p:grpSpPr>
        <p:grpSp>
          <p:nvGrpSpPr>
            <p:cNvPr id="25" name="Group 24"/>
            <p:cNvGrpSpPr/>
            <p:nvPr/>
          </p:nvGrpSpPr>
          <p:grpSpPr>
            <a:xfrm flipH="1">
              <a:off x="4531519" y="2547255"/>
              <a:ext cx="1122491" cy="1563736"/>
              <a:chOff x="5024310" y="2215236"/>
              <a:chExt cx="1122491" cy="1563736"/>
            </a:xfrm>
          </p:grpSpPr>
          <p:sp>
            <p:nvSpPr>
              <p:cNvPr id="26" name="Freeform 22"/>
              <p:cNvSpPr/>
              <p:nvPr/>
            </p:nvSpPr>
            <p:spPr bwMode="auto">
              <a:xfrm>
                <a:off x="5024310" y="2215236"/>
                <a:ext cx="1122491" cy="1563736"/>
              </a:xfrm>
              <a:custGeom>
                <a:avLst/>
                <a:gdLst>
                  <a:gd name="T0" fmla="*/ 477 w 597"/>
                  <a:gd name="T1" fmla="*/ 690 h 831"/>
                  <a:gd name="T2" fmla="*/ 570 w 597"/>
                  <a:gd name="T3" fmla="*/ 255 h 831"/>
                  <a:gd name="T4" fmla="*/ 570 w 597"/>
                  <a:gd name="T5" fmla="*/ 255 h 831"/>
                  <a:gd name="T6" fmla="*/ 426 w 597"/>
                  <a:gd name="T7" fmla="*/ 66 h 831"/>
                  <a:gd name="T8" fmla="*/ 66 w 597"/>
                  <a:gd name="T9" fmla="*/ 186 h 831"/>
                  <a:gd name="T10" fmla="*/ 186 w 597"/>
                  <a:gd name="T11" fmla="*/ 546 h 831"/>
                  <a:gd name="T12" fmla="*/ 454 w 597"/>
                  <a:gd name="T13" fmla="*/ 529 h 831"/>
                  <a:gd name="T14" fmla="*/ 402 w 597"/>
                  <a:gd name="T15" fmla="*/ 642 h 831"/>
                  <a:gd name="T16" fmla="*/ 346 w 597"/>
                  <a:gd name="T17" fmla="*/ 605 h 831"/>
                  <a:gd name="T18" fmla="*/ 256 w 597"/>
                  <a:gd name="T19" fmla="*/ 831 h 831"/>
                  <a:gd name="T20" fmla="*/ 532 w 597"/>
                  <a:gd name="T21" fmla="*/ 727 h 831"/>
                  <a:gd name="T22" fmla="*/ 477 w 597"/>
                  <a:gd name="T23" fmla="*/ 690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7" h="831">
                    <a:moveTo>
                      <a:pt x="477" y="690"/>
                    </a:moveTo>
                    <a:cubicBezTo>
                      <a:pt x="550" y="578"/>
                      <a:pt x="597" y="392"/>
                      <a:pt x="570" y="255"/>
                    </a:cubicBezTo>
                    <a:cubicBezTo>
                      <a:pt x="569" y="255"/>
                      <a:pt x="571" y="254"/>
                      <a:pt x="570" y="255"/>
                    </a:cubicBezTo>
                    <a:cubicBezTo>
                      <a:pt x="554" y="176"/>
                      <a:pt x="503" y="105"/>
                      <a:pt x="426" y="66"/>
                    </a:cubicBezTo>
                    <a:cubicBezTo>
                      <a:pt x="293" y="0"/>
                      <a:pt x="132" y="54"/>
                      <a:pt x="66" y="186"/>
                    </a:cubicBezTo>
                    <a:cubicBezTo>
                      <a:pt x="0" y="319"/>
                      <a:pt x="54" y="480"/>
                      <a:pt x="186" y="546"/>
                    </a:cubicBezTo>
                    <a:cubicBezTo>
                      <a:pt x="275" y="590"/>
                      <a:pt x="377" y="581"/>
                      <a:pt x="454" y="529"/>
                    </a:cubicBezTo>
                    <a:cubicBezTo>
                      <a:pt x="442" y="569"/>
                      <a:pt x="425" y="607"/>
                      <a:pt x="402" y="642"/>
                    </a:cubicBezTo>
                    <a:cubicBezTo>
                      <a:pt x="383" y="630"/>
                      <a:pt x="365" y="617"/>
                      <a:pt x="346" y="605"/>
                    </a:cubicBezTo>
                    <a:cubicBezTo>
                      <a:pt x="343" y="678"/>
                      <a:pt x="316" y="759"/>
                      <a:pt x="256" y="831"/>
                    </a:cubicBezTo>
                    <a:cubicBezTo>
                      <a:pt x="350" y="825"/>
                      <a:pt x="446" y="791"/>
                      <a:pt x="532" y="727"/>
                    </a:cubicBezTo>
                    <a:cubicBezTo>
                      <a:pt x="514" y="715"/>
                      <a:pt x="495" y="702"/>
                      <a:pt x="477" y="690"/>
                    </a:cubicBezTo>
                    <a:close/>
                  </a:path>
                </a:pathLst>
              </a:custGeom>
              <a:solidFill>
                <a:schemeClr val="accent1"/>
              </a:solidFill>
              <a:ln>
                <a:noFill/>
              </a:ln>
            </p:spPr>
            <p:txBody>
              <a:bodyPr vert="horz" wrap="square" lIns="72326" tIns="36163" rIns="72326" bIns="36163" numCol="1" anchor="t" anchorCtr="0" compatLnSpc="1"/>
              <a:lstStyle/>
              <a:p>
                <a:pPr algn="just">
                  <a:lnSpc>
                    <a:spcPct val="120000"/>
                  </a:lnSpc>
                </a:pPr>
                <a:endParaRPr lang="en-US" sz="6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7" name="Oval 26"/>
              <p:cNvSpPr/>
              <p:nvPr/>
            </p:nvSpPr>
            <p:spPr>
              <a:xfrm>
                <a:off x="5318921" y="2519887"/>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sp>
          <p:nvSpPr>
            <p:cNvPr id="45" name="AutoShape 24"/>
            <p:cNvSpPr/>
            <p:nvPr/>
          </p:nvSpPr>
          <p:spPr bwMode="auto">
            <a:xfrm>
              <a:off x="4943243" y="2987043"/>
              <a:ext cx="281119" cy="280917"/>
            </a:xfrm>
            <a:custGeom>
              <a:avLst/>
              <a:gdLst>
                <a:gd name="T0" fmla="*/ 16823 w 19689"/>
                <a:gd name="T1" fmla="*/ 2867 h 19689"/>
                <a:gd name="T2" fmla="*/ 2867 w 19689"/>
                <a:gd name="T3" fmla="*/ 2867 h 19689"/>
                <a:gd name="T4" fmla="*/ 2867 w 19689"/>
                <a:gd name="T5" fmla="*/ 16823 h 19689"/>
                <a:gd name="T6" fmla="*/ 16823 w 19689"/>
                <a:gd name="T7" fmla="*/ 16823 h 19689"/>
                <a:gd name="T8" fmla="*/ 16823 w 19689"/>
                <a:gd name="T9" fmla="*/ 2867 h 19689"/>
                <a:gd name="T10" fmla="*/ 11507 w 19689"/>
                <a:gd name="T11" fmla="*/ 12670 h 19689"/>
                <a:gd name="T12" fmla="*/ 6522 w 19689"/>
                <a:gd name="T13" fmla="*/ 15494 h 19689"/>
                <a:gd name="T14" fmla="*/ 6522 w 19689"/>
                <a:gd name="T15" fmla="*/ 9845 h 19689"/>
                <a:gd name="T16" fmla="*/ 6522 w 19689"/>
                <a:gd name="T17" fmla="*/ 4030 h 19689"/>
                <a:gd name="T18" fmla="*/ 11507 w 19689"/>
                <a:gd name="T19" fmla="*/ 7020 h 19689"/>
                <a:gd name="T20" fmla="*/ 16325 w 19689"/>
                <a:gd name="T21" fmla="*/ 9845 h 19689"/>
                <a:gd name="T22" fmla="*/ 11507 w 19689"/>
                <a:gd name="T23" fmla="*/ 12670 h 19689"/>
                <a:gd name="T24" fmla="*/ 11507 w 19689"/>
                <a:gd name="T25" fmla="*/ 12670 h 19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89" h="19689">
                  <a:moveTo>
                    <a:pt x="16823" y="2867"/>
                  </a:moveTo>
                  <a:cubicBezTo>
                    <a:pt x="12836" y="-955"/>
                    <a:pt x="6688" y="-955"/>
                    <a:pt x="2867" y="2867"/>
                  </a:cubicBezTo>
                  <a:cubicBezTo>
                    <a:pt x="-955" y="6688"/>
                    <a:pt x="-955" y="13002"/>
                    <a:pt x="2867" y="16823"/>
                  </a:cubicBezTo>
                  <a:cubicBezTo>
                    <a:pt x="6688" y="20645"/>
                    <a:pt x="12836" y="20645"/>
                    <a:pt x="16823" y="16823"/>
                  </a:cubicBezTo>
                  <a:cubicBezTo>
                    <a:pt x="20645" y="13002"/>
                    <a:pt x="20645" y="6688"/>
                    <a:pt x="16823" y="2867"/>
                  </a:cubicBezTo>
                  <a:close/>
                  <a:moveTo>
                    <a:pt x="11507" y="12670"/>
                  </a:moveTo>
                  <a:cubicBezTo>
                    <a:pt x="6522" y="15494"/>
                    <a:pt x="6522" y="15494"/>
                    <a:pt x="6522" y="15494"/>
                  </a:cubicBezTo>
                  <a:cubicBezTo>
                    <a:pt x="6522" y="9845"/>
                    <a:pt x="6522" y="9845"/>
                    <a:pt x="6522" y="9845"/>
                  </a:cubicBezTo>
                  <a:cubicBezTo>
                    <a:pt x="6522" y="4030"/>
                    <a:pt x="6522" y="4030"/>
                    <a:pt x="6522" y="4030"/>
                  </a:cubicBezTo>
                  <a:cubicBezTo>
                    <a:pt x="11507" y="7020"/>
                    <a:pt x="11507" y="7020"/>
                    <a:pt x="11507" y="7020"/>
                  </a:cubicBezTo>
                  <a:cubicBezTo>
                    <a:pt x="16325" y="9845"/>
                    <a:pt x="16325" y="9845"/>
                    <a:pt x="16325" y="9845"/>
                  </a:cubicBezTo>
                  <a:lnTo>
                    <a:pt x="11507" y="12670"/>
                  </a:lnTo>
                  <a:close/>
                  <a:moveTo>
                    <a:pt x="11507" y="12670"/>
                  </a:moveTo>
                </a:path>
              </a:pathLst>
            </a:custGeom>
            <a:solidFill>
              <a:schemeClr val="bg1"/>
            </a:solidFill>
            <a:ln>
              <a:noFill/>
            </a:ln>
          </p:spPr>
          <p:txBody>
            <a:bodyPr lIns="0" tIns="0" rIns="0" bIns="0"/>
            <a:lstStyle/>
            <a:p>
              <a:pPr algn="just">
                <a:lnSpc>
                  <a:spcPct val="120000"/>
                </a:lnSpc>
              </a:pPr>
              <a:endParaRPr lang="en-US" sz="6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48" name="Group 47"/>
          <p:cNvGrpSpPr/>
          <p:nvPr/>
        </p:nvGrpSpPr>
        <p:grpSpPr>
          <a:xfrm>
            <a:off x="3801169" y="1791752"/>
            <a:ext cx="1143671" cy="807209"/>
            <a:chOff x="5068168" y="1824270"/>
            <a:chExt cx="1524978" cy="1076279"/>
          </a:xfrm>
        </p:grpSpPr>
        <p:grpSp>
          <p:nvGrpSpPr>
            <p:cNvPr id="29" name="Group 28"/>
            <p:cNvGrpSpPr/>
            <p:nvPr/>
          </p:nvGrpSpPr>
          <p:grpSpPr>
            <a:xfrm flipH="1">
              <a:off x="5068168" y="1824270"/>
              <a:ext cx="1524978" cy="1076279"/>
              <a:chOff x="4085174" y="1492251"/>
              <a:chExt cx="1524978" cy="1076279"/>
            </a:xfrm>
          </p:grpSpPr>
          <p:sp>
            <p:nvSpPr>
              <p:cNvPr id="30" name="Freeform 23"/>
              <p:cNvSpPr/>
              <p:nvPr/>
            </p:nvSpPr>
            <p:spPr bwMode="auto">
              <a:xfrm>
                <a:off x="4085174" y="1492251"/>
                <a:ext cx="1524978" cy="1076279"/>
              </a:xfrm>
              <a:custGeom>
                <a:avLst/>
                <a:gdLst>
                  <a:gd name="T0" fmla="*/ 714 w 811"/>
                  <a:gd name="T1" fmla="*/ 209 h 573"/>
                  <a:gd name="T2" fmla="*/ 318 w 811"/>
                  <a:gd name="T3" fmla="*/ 6 h 573"/>
                  <a:gd name="T4" fmla="*/ 318 w 811"/>
                  <a:gd name="T5" fmla="*/ 6 h 573"/>
                  <a:gd name="T6" fmla="*/ 98 w 811"/>
                  <a:gd name="T7" fmla="*/ 97 h 573"/>
                  <a:gd name="T8" fmla="*/ 121 w 811"/>
                  <a:gd name="T9" fmla="*/ 475 h 573"/>
                  <a:gd name="T10" fmla="*/ 500 w 811"/>
                  <a:gd name="T11" fmla="*/ 452 h 573"/>
                  <a:gd name="T12" fmla="*/ 553 w 811"/>
                  <a:gd name="T13" fmla="*/ 189 h 573"/>
                  <a:gd name="T14" fmla="*/ 648 w 811"/>
                  <a:gd name="T15" fmla="*/ 268 h 573"/>
                  <a:gd name="T16" fmla="*/ 598 w 811"/>
                  <a:gd name="T17" fmla="*/ 313 h 573"/>
                  <a:gd name="T18" fmla="*/ 793 w 811"/>
                  <a:gd name="T19" fmla="*/ 458 h 573"/>
                  <a:gd name="T20" fmla="*/ 764 w 811"/>
                  <a:gd name="T21" fmla="*/ 164 h 573"/>
                  <a:gd name="T22" fmla="*/ 714 w 811"/>
                  <a:gd name="T23" fmla="*/ 209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1" h="573">
                    <a:moveTo>
                      <a:pt x="714" y="209"/>
                    </a:moveTo>
                    <a:cubicBezTo>
                      <a:pt x="625" y="109"/>
                      <a:pt x="458" y="16"/>
                      <a:pt x="318" y="6"/>
                    </a:cubicBezTo>
                    <a:cubicBezTo>
                      <a:pt x="317" y="7"/>
                      <a:pt x="318" y="5"/>
                      <a:pt x="318" y="6"/>
                    </a:cubicBezTo>
                    <a:cubicBezTo>
                      <a:pt x="237" y="0"/>
                      <a:pt x="156" y="32"/>
                      <a:pt x="98" y="97"/>
                    </a:cubicBezTo>
                    <a:cubicBezTo>
                      <a:pt x="0" y="207"/>
                      <a:pt x="10" y="377"/>
                      <a:pt x="121" y="475"/>
                    </a:cubicBezTo>
                    <a:cubicBezTo>
                      <a:pt x="232" y="573"/>
                      <a:pt x="401" y="563"/>
                      <a:pt x="500" y="452"/>
                    </a:cubicBezTo>
                    <a:cubicBezTo>
                      <a:pt x="566" y="378"/>
                      <a:pt x="583" y="277"/>
                      <a:pt x="553" y="189"/>
                    </a:cubicBezTo>
                    <a:cubicBezTo>
                      <a:pt x="588" y="211"/>
                      <a:pt x="620" y="237"/>
                      <a:pt x="648" y="268"/>
                    </a:cubicBezTo>
                    <a:cubicBezTo>
                      <a:pt x="631" y="283"/>
                      <a:pt x="615" y="298"/>
                      <a:pt x="598" y="313"/>
                    </a:cubicBezTo>
                    <a:cubicBezTo>
                      <a:pt x="668" y="335"/>
                      <a:pt x="738" y="382"/>
                      <a:pt x="793" y="458"/>
                    </a:cubicBezTo>
                    <a:cubicBezTo>
                      <a:pt x="811" y="367"/>
                      <a:pt x="803" y="264"/>
                      <a:pt x="764" y="164"/>
                    </a:cubicBezTo>
                    <a:cubicBezTo>
                      <a:pt x="747" y="179"/>
                      <a:pt x="731" y="194"/>
                      <a:pt x="714" y="209"/>
                    </a:cubicBezTo>
                    <a:close/>
                  </a:path>
                </a:pathLst>
              </a:custGeom>
              <a:solidFill>
                <a:schemeClr val="accent5"/>
              </a:solidFill>
              <a:ln>
                <a:noFill/>
              </a:ln>
            </p:spPr>
            <p:txBody>
              <a:bodyPr vert="horz" wrap="square" lIns="72326" tIns="36163" rIns="72326" bIns="36163" numCol="1" anchor="t" anchorCtr="0" compatLnSpc="1"/>
              <a:lstStyle/>
              <a:p>
                <a:pPr algn="just">
                  <a:lnSpc>
                    <a:spcPct val="120000"/>
                  </a:lnSpc>
                </a:pPr>
                <a:endParaRPr lang="en-US" sz="6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1" name="Oval 30"/>
              <p:cNvSpPr/>
              <p:nvPr/>
            </p:nvSpPr>
            <p:spPr>
              <a:xfrm>
                <a:off x="4366880" y="1741826"/>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sp>
          <p:nvSpPr>
            <p:cNvPr id="47" name="Shape 819"/>
            <p:cNvSpPr/>
            <p:nvPr/>
          </p:nvSpPr>
          <p:spPr>
            <a:xfrm>
              <a:off x="5903979" y="2201089"/>
              <a:ext cx="263729" cy="296704"/>
            </a:xfrm>
            <a:custGeom>
              <a:avLst/>
              <a:gdLst/>
              <a:ahLst/>
              <a:cxnLst>
                <a:cxn ang="0">
                  <a:pos x="wd2" y="hd2"/>
                </a:cxn>
                <a:cxn ang="5400000">
                  <a:pos x="wd2" y="hd2"/>
                </a:cxn>
                <a:cxn ang="10800000">
                  <a:pos x="wd2" y="hd2"/>
                </a:cxn>
                <a:cxn ang="16200000">
                  <a:pos x="wd2" y="hd2"/>
                </a:cxn>
              </a:cxnLst>
              <a:rect l="0" t="0" r="r" b="b"/>
              <a:pathLst>
                <a:path w="21600" h="20959" extrusionOk="0">
                  <a:moveTo>
                    <a:pt x="4049" y="7519"/>
                  </a:moveTo>
                  <a:cubicBezTo>
                    <a:pt x="3162" y="7519"/>
                    <a:pt x="0" y="7985"/>
                    <a:pt x="0" y="11154"/>
                  </a:cubicBezTo>
                  <a:lnTo>
                    <a:pt x="0" y="16799"/>
                  </a:lnTo>
                  <a:cubicBezTo>
                    <a:pt x="0" y="19968"/>
                    <a:pt x="3162" y="20318"/>
                    <a:pt x="4049" y="20318"/>
                  </a:cubicBezTo>
                  <a:cubicBezTo>
                    <a:pt x="4937" y="20318"/>
                    <a:pt x="2699" y="19651"/>
                    <a:pt x="2699" y="17687"/>
                  </a:cubicBezTo>
                  <a:lnTo>
                    <a:pt x="2699" y="10267"/>
                  </a:lnTo>
                  <a:cubicBezTo>
                    <a:pt x="2699" y="8207"/>
                    <a:pt x="4937" y="7519"/>
                    <a:pt x="4049" y="7519"/>
                  </a:cubicBezTo>
                  <a:close/>
                  <a:moveTo>
                    <a:pt x="15725" y="7408"/>
                  </a:moveTo>
                  <a:cubicBezTo>
                    <a:pt x="15548" y="6995"/>
                    <a:pt x="20503" y="3177"/>
                    <a:pt x="17612" y="83"/>
                  </a:cubicBezTo>
                  <a:cubicBezTo>
                    <a:pt x="16934" y="-641"/>
                    <a:pt x="14641" y="3547"/>
                    <a:pt x="11381" y="5443"/>
                  </a:cubicBezTo>
                  <a:cubicBezTo>
                    <a:pt x="9583" y="6489"/>
                    <a:pt x="5399" y="8716"/>
                    <a:pt x="5399" y="9946"/>
                  </a:cubicBezTo>
                  <a:lnTo>
                    <a:pt x="5399" y="17911"/>
                  </a:lnTo>
                  <a:cubicBezTo>
                    <a:pt x="5399" y="19392"/>
                    <a:pt x="12033" y="20959"/>
                    <a:pt x="17076" y="20959"/>
                  </a:cubicBezTo>
                  <a:cubicBezTo>
                    <a:pt x="18923" y="20959"/>
                    <a:pt x="21600" y="10974"/>
                    <a:pt x="21600" y="9387"/>
                  </a:cubicBezTo>
                  <a:cubicBezTo>
                    <a:pt x="21600" y="7795"/>
                    <a:pt x="15902" y="7823"/>
                    <a:pt x="15725" y="7408"/>
                  </a:cubicBezTo>
                  <a:close/>
                </a:path>
              </a:pathLst>
            </a:custGeom>
            <a:solidFill>
              <a:schemeClr val="bg1"/>
            </a:solidFill>
            <a:ln w="12700" cap="flat">
              <a:noFill/>
              <a:miter lim="400000"/>
            </a:ln>
            <a:effectLst/>
          </p:spPr>
          <p:txBody>
            <a:bodyPr wrap="square" lIns="30135" tIns="30135" rIns="30135" bIns="30135" numCol="1" anchor="ctr">
              <a:noAutofit/>
            </a:bodyPr>
            <a:lstStyle/>
            <a:p>
              <a:pPr algn="just">
                <a:lnSpc>
                  <a:spcPct val="120000"/>
                </a:lnSpc>
                <a:defRPr sz="3200">
                  <a:solidFill>
                    <a:srgbClr val="FFFFFF"/>
                  </a:solidFill>
                  <a:latin typeface="+mn-lt"/>
                  <a:ea typeface="+mn-ea"/>
                  <a:cs typeface="+mn-cs"/>
                  <a:sym typeface="Helvetica Light"/>
                </a:defRPr>
              </a:pPr>
              <a:endParaRPr sz="6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50" name="Group 49"/>
          <p:cNvGrpSpPr/>
          <p:nvPr/>
        </p:nvGrpSpPr>
        <p:grpSpPr>
          <a:xfrm>
            <a:off x="4862111" y="2140574"/>
            <a:ext cx="883186" cy="1102367"/>
            <a:chOff x="6482835" y="2289366"/>
            <a:chExt cx="1177646" cy="1469822"/>
          </a:xfrm>
        </p:grpSpPr>
        <p:grpSp>
          <p:nvGrpSpPr>
            <p:cNvPr id="36" name="Group 35"/>
            <p:cNvGrpSpPr/>
            <p:nvPr/>
          </p:nvGrpSpPr>
          <p:grpSpPr>
            <a:xfrm flipH="1">
              <a:off x="6482835" y="2289366"/>
              <a:ext cx="1177646" cy="1469822"/>
              <a:chOff x="3017839" y="1957347"/>
              <a:chExt cx="1177646" cy="1469822"/>
            </a:xfrm>
          </p:grpSpPr>
          <p:sp>
            <p:nvSpPr>
              <p:cNvPr id="37" name="Freeform 19"/>
              <p:cNvSpPr/>
              <p:nvPr/>
            </p:nvSpPr>
            <p:spPr bwMode="auto">
              <a:xfrm>
                <a:off x="3017839" y="1957347"/>
                <a:ext cx="1177646" cy="1469822"/>
              </a:xfrm>
              <a:custGeom>
                <a:avLst/>
                <a:gdLst>
                  <a:gd name="T0" fmla="*/ 365 w 626"/>
                  <a:gd name="T1" fmla="*/ 64 h 781"/>
                  <a:gd name="T2" fmla="*/ 34 w 626"/>
                  <a:gd name="T3" fmla="*/ 362 h 781"/>
                  <a:gd name="T4" fmla="*/ 34 w 626"/>
                  <a:gd name="T5" fmla="*/ 362 h 781"/>
                  <a:gd name="T6" fmla="*/ 40 w 626"/>
                  <a:gd name="T7" fmla="*/ 599 h 781"/>
                  <a:gd name="T8" fmla="*/ 401 w 626"/>
                  <a:gd name="T9" fmla="*/ 713 h 781"/>
                  <a:gd name="T10" fmla="*/ 515 w 626"/>
                  <a:gd name="T11" fmla="*/ 351 h 781"/>
                  <a:gd name="T12" fmla="*/ 288 w 626"/>
                  <a:gd name="T13" fmla="*/ 207 h 781"/>
                  <a:gd name="T14" fmla="*/ 397 w 626"/>
                  <a:gd name="T15" fmla="*/ 147 h 781"/>
                  <a:gd name="T16" fmla="*/ 421 w 626"/>
                  <a:gd name="T17" fmla="*/ 209 h 781"/>
                  <a:gd name="T18" fmla="*/ 626 w 626"/>
                  <a:gd name="T19" fmla="*/ 79 h 781"/>
                  <a:gd name="T20" fmla="*/ 341 w 626"/>
                  <a:gd name="T21" fmla="*/ 2 h 781"/>
                  <a:gd name="T22" fmla="*/ 365 w 626"/>
                  <a:gd name="T23" fmla="*/ 64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6" h="781">
                    <a:moveTo>
                      <a:pt x="365" y="64"/>
                    </a:moveTo>
                    <a:cubicBezTo>
                      <a:pt x="240" y="112"/>
                      <a:pt x="93" y="235"/>
                      <a:pt x="34" y="362"/>
                    </a:cubicBezTo>
                    <a:cubicBezTo>
                      <a:pt x="34" y="362"/>
                      <a:pt x="33" y="362"/>
                      <a:pt x="34" y="362"/>
                    </a:cubicBezTo>
                    <a:cubicBezTo>
                      <a:pt x="0" y="435"/>
                      <a:pt x="0" y="522"/>
                      <a:pt x="40" y="599"/>
                    </a:cubicBezTo>
                    <a:cubicBezTo>
                      <a:pt x="108" y="730"/>
                      <a:pt x="270" y="781"/>
                      <a:pt x="401" y="713"/>
                    </a:cubicBezTo>
                    <a:cubicBezTo>
                      <a:pt x="533" y="645"/>
                      <a:pt x="584" y="483"/>
                      <a:pt x="515" y="351"/>
                    </a:cubicBezTo>
                    <a:cubicBezTo>
                      <a:pt x="469" y="263"/>
                      <a:pt x="381" y="211"/>
                      <a:pt x="288" y="207"/>
                    </a:cubicBezTo>
                    <a:cubicBezTo>
                      <a:pt x="321" y="182"/>
                      <a:pt x="358" y="162"/>
                      <a:pt x="397" y="147"/>
                    </a:cubicBezTo>
                    <a:cubicBezTo>
                      <a:pt x="405" y="168"/>
                      <a:pt x="413" y="189"/>
                      <a:pt x="421" y="209"/>
                    </a:cubicBezTo>
                    <a:cubicBezTo>
                      <a:pt x="466" y="152"/>
                      <a:pt x="535" y="103"/>
                      <a:pt x="626" y="79"/>
                    </a:cubicBezTo>
                    <a:cubicBezTo>
                      <a:pt x="547" y="30"/>
                      <a:pt x="448" y="0"/>
                      <a:pt x="341" y="2"/>
                    </a:cubicBezTo>
                    <a:cubicBezTo>
                      <a:pt x="349" y="22"/>
                      <a:pt x="357" y="43"/>
                      <a:pt x="365" y="64"/>
                    </a:cubicBezTo>
                    <a:close/>
                  </a:path>
                </a:pathLst>
              </a:custGeom>
              <a:solidFill>
                <a:schemeClr val="accent4"/>
              </a:solidFill>
              <a:ln>
                <a:noFill/>
              </a:ln>
            </p:spPr>
            <p:txBody>
              <a:bodyPr vert="horz" wrap="square" lIns="72326" tIns="36163" rIns="72326" bIns="36163" numCol="1" anchor="t" anchorCtr="0" compatLnSpc="1"/>
              <a:lstStyle/>
              <a:p>
                <a:pPr algn="just">
                  <a:lnSpc>
                    <a:spcPct val="120000"/>
                  </a:lnSpc>
                </a:pPr>
                <a:endParaRPr lang="en-US" sz="6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8" name="Oval 37"/>
              <p:cNvSpPr/>
              <p:nvPr/>
            </p:nvSpPr>
            <p:spPr>
              <a:xfrm>
                <a:off x="3262699" y="2568530"/>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sp>
          <p:nvSpPr>
            <p:cNvPr id="49" name="Shape 617"/>
            <p:cNvSpPr/>
            <p:nvPr/>
          </p:nvSpPr>
          <p:spPr>
            <a:xfrm>
              <a:off x="7049343" y="3024277"/>
              <a:ext cx="181363" cy="298191"/>
            </a:xfrm>
            <a:custGeom>
              <a:avLst/>
              <a:gdLst/>
              <a:ahLst/>
              <a:cxnLst>
                <a:cxn ang="0">
                  <a:pos x="wd2" y="hd2"/>
                </a:cxn>
                <a:cxn ang="5400000">
                  <a:pos x="wd2" y="hd2"/>
                </a:cxn>
                <a:cxn ang="10800000">
                  <a:pos x="wd2" y="hd2"/>
                </a:cxn>
                <a:cxn ang="16200000">
                  <a:pos x="wd2" y="hd2"/>
                </a:cxn>
              </a:cxnLst>
              <a:rect l="0" t="0" r="r" b="b"/>
              <a:pathLst>
                <a:path w="21600" h="21600" extrusionOk="0">
                  <a:moveTo>
                    <a:pt x="11767" y="10800"/>
                  </a:moveTo>
                  <a:cubicBezTo>
                    <a:pt x="11767" y="12089"/>
                    <a:pt x="13688" y="12918"/>
                    <a:pt x="15722" y="14025"/>
                  </a:cubicBezTo>
                  <a:cubicBezTo>
                    <a:pt x="17208" y="14834"/>
                    <a:pt x="19243" y="15942"/>
                    <a:pt x="19243" y="16656"/>
                  </a:cubicBezTo>
                  <a:lnTo>
                    <a:pt x="19243" y="18090"/>
                  </a:lnTo>
                  <a:cubicBezTo>
                    <a:pt x="17373" y="17569"/>
                    <a:pt x="11777" y="17058"/>
                    <a:pt x="11777" y="15387"/>
                  </a:cubicBezTo>
                  <a:cubicBezTo>
                    <a:pt x="11777" y="14540"/>
                    <a:pt x="9823" y="14540"/>
                    <a:pt x="9823" y="15387"/>
                  </a:cubicBezTo>
                  <a:cubicBezTo>
                    <a:pt x="9823" y="17058"/>
                    <a:pt x="4224" y="17569"/>
                    <a:pt x="2357" y="18090"/>
                  </a:cubicBezTo>
                  <a:lnTo>
                    <a:pt x="2357" y="16656"/>
                  </a:lnTo>
                  <a:cubicBezTo>
                    <a:pt x="2357" y="15942"/>
                    <a:pt x="4392" y="14834"/>
                    <a:pt x="5878" y="14025"/>
                  </a:cubicBezTo>
                  <a:cubicBezTo>
                    <a:pt x="7912" y="12918"/>
                    <a:pt x="9833" y="12089"/>
                    <a:pt x="9833" y="10800"/>
                  </a:cubicBezTo>
                  <a:cubicBezTo>
                    <a:pt x="9833" y="9511"/>
                    <a:pt x="7912" y="8682"/>
                    <a:pt x="5878" y="7575"/>
                  </a:cubicBezTo>
                  <a:cubicBezTo>
                    <a:pt x="4392" y="6766"/>
                    <a:pt x="2357" y="5658"/>
                    <a:pt x="2357" y="4944"/>
                  </a:cubicBezTo>
                  <a:lnTo>
                    <a:pt x="2264" y="3865"/>
                  </a:lnTo>
                  <a:cubicBezTo>
                    <a:pt x="4243" y="4462"/>
                    <a:pt x="7380" y="5030"/>
                    <a:pt x="10799" y="5030"/>
                  </a:cubicBezTo>
                  <a:cubicBezTo>
                    <a:pt x="14220" y="5030"/>
                    <a:pt x="17371" y="4462"/>
                    <a:pt x="19350" y="3865"/>
                  </a:cubicBezTo>
                  <a:lnTo>
                    <a:pt x="19243" y="4944"/>
                  </a:lnTo>
                  <a:cubicBezTo>
                    <a:pt x="19243" y="5658"/>
                    <a:pt x="17208" y="6766"/>
                    <a:pt x="15722" y="7575"/>
                  </a:cubicBezTo>
                  <a:cubicBezTo>
                    <a:pt x="13688" y="8682"/>
                    <a:pt x="11767" y="9511"/>
                    <a:pt x="11767" y="10800"/>
                  </a:cubicBezTo>
                  <a:close/>
                  <a:moveTo>
                    <a:pt x="2970" y="2515"/>
                  </a:moveTo>
                  <a:cubicBezTo>
                    <a:pt x="4313" y="2042"/>
                    <a:pt x="6830" y="1346"/>
                    <a:pt x="10906" y="1346"/>
                  </a:cubicBezTo>
                  <a:cubicBezTo>
                    <a:pt x="14981" y="1346"/>
                    <a:pt x="18632" y="2515"/>
                    <a:pt x="18632" y="2515"/>
                  </a:cubicBezTo>
                  <a:cubicBezTo>
                    <a:pt x="18904" y="2609"/>
                    <a:pt x="19979" y="2930"/>
                    <a:pt x="19243" y="3173"/>
                  </a:cubicBezTo>
                  <a:cubicBezTo>
                    <a:pt x="17626" y="3709"/>
                    <a:pt x="14463" y="4274"/>
                    <a:pt x="10799" y="4274"/>
                  </a:cubicBezTo>
                  <a:cubicBezTo>
                    <a:pt x="7137" y="4274"/>
                    <a:pt x="4080" y="3652"/>
                    <a:pt x="2462" y="3115"/>
                  </a:cubicBezTo>
                  <a:cubicBezTo>
                    <a:pt x="1728" y="2871"/>
                    <a:pt x="2970" y="2515"/>
                    <a:pt x="2970" y="2515"/>
                  </a:cubicBezTo>
                  <a:close/>
                  <a:moveTo>
                    <a:pt x="21600" y="4944"/>
                  </a:moveTo>
                  <a:cubicBezTo>
                    <a:pt x="21600" y="2633"/>
                    <a:pt x="21600" y="2407"/>
                    <a:pt x="21600" y="2407"/>
                  </a:cubicBezTo>
                  <a:cubicBezTo>
                    <a:pt x="21600" y="1555"/>
                    <a:pt x="16765" y="0"/>
                    <a:pt x="10799" y="0"/>
                  </a:cubicBezTo>
                  <a:cubicBezTo>
                    <a:pt x="4835" y="0"/>
                    <a:pt x="0" y="1555"/>
                    <a:pt x="0" y="2407"/>
                  </a:cubicBezTo>
                  <a:cubicBezTo>
                    <a:pt x="0" y="2407"/>
                    <a:pt x="0" y="2633"/>
                    <a:pt x="0" y="4944"/>
                  </a:cubicBezTo>
                  <a:cubicBezTo>
                    <a:pt x="0" y="7255"/>
                    <a:pt x="7476" y="9164"/>
                    <a:pt x="7476" y="10800"/>
                  </a:cubicBezTo>
                  <a:cubicBezTo>
                    <a:pt x="7476" y="12436"/>
                    <a:pt x="0" y="14345"/>
                    <a:pt x="0" y="16656"/>
                  </a:cubicBezTo>
                  <a:cubicBezTo>
                    <a:pt x="0" y="18967"/>
                    <a:pt x="0" y="19193"/>
                    <a:pt x="0" y="19193"/>
                  </a:cubicBezTo>
                  <a:cubicBezTo>
                    <a:pt x="0" y="20045"/>
                    <a:pt x="4835" y="21600"/>
                    <a:pt x="10799" y="21600"/>
                  </a:cubicBezTo>
                  <a:cubicBezTo>
                    <a:pt x="16765" y="21600"/>
                    <a:pt x="21600" y="20045"/>
                    <a:pt x="21600" y="19193"/>
                  </a:cubicBezTo>
                  <a:cubicBezTo>
                    <a:pt x="21600" y="19193"/>
                    <a:pt x="21600" y="18967"/>
                    <a:pt x="21600" y="16656"/>
                  </a:cubicBezTo>
                  <a:cubicBezTo>
                    <a:pt x="21600" y="14345"/>
                    <a:pt x="14122" y="12436"/>
                    <a:pt x="14122" y="10800"/>
                  </a:cubicBezTo>
                  <a:cubicBezTo>
                    <a:pt x="14122" y="9164"/>
                    <a:pt x="21600" y="7255"/>
                    <a:pt x="21600" y="4944"/>
                  </a:cubicBezTo>
                  <a:close/>
                </a:path>
              </a:pathLst>
            </a:custGeom>
            <a:solidFill>
              <a:srgbClr val="FFFFFF"/>
            </a:solidFill>
            <a:ln w="12700" cap="flat">
              <a:noFill/>
              <a:miter lim="400000"/>
            </a:ln>
            <a:effectLst/>
          </p:spPr>
          <p:txBody>
            <a:bodyPr wrap="square" lIns="30135" tIns="30135" rIns="30135" bIns="30135" numCol="1" anchor="ctr">
              <a:noAutofit/>
            </a:bodyPr>
            <a:lstStyle/>
            <a:p>
              <a:pPr algn="just">
                <a:lnSpc>
                  <a:spcPct val="120000"/>
                </a:lnSpc>
                <a:defRPr sz="3100" b="1">
                  <a:latin typeface="Kontrapunkt Bob Bold"/>
                  <a:ea typeface="Kontrapunkt Bob Bold"/>
                  <a:cs typeface="Kontrapunkt Bob Bold"/>
                  <a:sym typeface="Kontrapunkt Bob Bold"/>
                </a:defRPr>
              </a:pPr>
              <a:endParaRPr sz="6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sp>
        <p:nvSpPr>
          <p:cNvPr id="32" name="Text Placeholder 8"/>
          <p:cNvSpPr txBox="1"/>
          <p:nvPr/>
        </p:nvSpPr>
        <p:spPr>
          <a:xfrm>
            <a:off x="1223944" y="1643598"/>
            <a:ext cx="762000" cy="276860"/>
          </a:xfrm>
          <a:prstGeom prst="rect">
            <a:avLst/>
          </a:prstGeom>
          <a:noFill/>
        </p:spPr>
        <p:txBody>
          <a:bodyPr wrap="none" lIns="0" tIns="0" rIns="0" bIns="0" rtlCol="0">
            <a:spAutoFit/>
          </a:bodyPr>
          <a:lstStyle>
            <a:defPPr>
              <a:defRPr lang="zh-CN"/>
            </a:defPPr>
            <a:lvl1pPr algn="r">
              <a:lnSpc>
                <a:spcPct val="120000"/>
              </a:lnSpc>
              <a:defRPr sz="2000" b="1">
                <a:solidFill>
                  <a:schemeClr val="tx1">
                    <a:lumMod val="65000"/>
                    <a:lumOff val="35000"/>
                  </a:schemeClr>
                </a:solidFill>
                <a:latin typeface="Arial" panose="020B0604020202020204" pitchFamily="34" charset="0"/>
                <a:ea typeface="微软雅黑" panose="020B0503020204020204" charset="-122"/>
                <a:cs typeface="+mn-ea"/>
              </a:defRPr>
            </a:lvl1pPr>
          </a:lstStyle>
          <a:p>
            <a:r>
              <a:rPr lang="zh-CN" altLang="en-US" sz="1500" dirty="0">
                <a:solidFill>
                  <a:schemeClr val="tx1">
                    <a:lumMod val="75000"/>
                    <a:lumOff val="25000"/>
                  </a:schemeClr>
                </a:solidFill>
                <a:sym typeface="Arial" panose="020B0604020202020204" pitchFamily="34" charset="0"/>
              </a:rPr>
              <a:t>输入文字</a:t>
            </a:r>
          </a:p>
        </p:txBody>
      </p:sp>
      <p:sp>
        <p:nvSpPr>
          <p:cNvPr id="33" name="Text Placeholder 9"/>
          <p:cNvSpPr txBox="1"/>
          <p:nvPr/>
        </p:nvSpPr>
        <p:spPr>
          <a:xfrm>
            <a:off x="1125303" y="1907646"/>
            <a:ext cx="2346834" cy="551815"/>
          </a:xfrm>
          <a:prstGeom prst="rect">
            <a:avLst/>
          </a:prstGeom>
        </p:spPr>
        <p:txBody>
          <a:bodyPr wrap="square" lIns="68543" tIns="34272" rIns="68543" bIns="34272">
            <a:spAutoFit/>
          </a:bodyPr>
          <a:lstStyle>
            <a:defPPr>
              <a:defRPr lang="zh-CN"/>
            </a:defPPr>
            <a:lvl1pPr algn="ct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pPr algn="l"/>
            <a:r>
              <a:rPr lang="zh-CN" altLang="en-US" sz="1050" dirty="0">
                <a:solidFill>
                  <a:schemeClr val="tx1">
                    <a:lumMod val="75000"/>
                    <a:lumOff val="25000"/>
                  </a:schemeClr>
                </a:solidFill>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a:t>
            </a:r>
          </a:p>
        </p:txBody>
      </p:sp>
      <p:sp>
        <p:nvSpPr>
          <p:cNvPr id="34" name="Text Placeholder 8"/>
          <p:cNvSpPr txBox="1"/>
          <p:nvPr/>
        </p:nvSpPr>
        <p:spPr>
          <a:xfrm>
            <a:off x="1223944" y="2516278"/>
            <a:ext cx="762000" cy="276860"/>
          </a:xfrm>
          <a:prstGeom prst="rect">
            <a:avLst/>
          </a:prstGeom>
          <a:noFill/>
        </p:spPr>
        <p:txBody>
          <a:bodyPr wrap="none" lIns="0" tIns="0" rIns="0" bIns="0" rtlCol="0">
            <a:spAutoFit/>
          </a:bodyPr>
          <a:lstStyle>
            <a:defPPr>
              <a:defRPr lang="zh-CN"/>
            </a:defPPr>
            <a:lvl1pPr algn="r">
              <a:lnSpc>
                <a:spcPct val="120000"/>
              </a:lnSpc>
              <a:defRPr sz="2000" b="1">
                <a:solidFill>
                  <a:schemeClr val="tx1">
                    <a:lumMod val="65000"/>
                    <a:lumOff val="35000"/>
                  </a:schemeClr>
                </a:solidFill>
                <a:latin typeface="Arial" panose="020B0604020202020204" pitchFamily="34" charset="0"/>
                <a:ea typeface="微软雅黑" panose="020B0503020204020204" charset="-122"/>
                <a:cs typeface="+mn-ea"/>
              </a:defRPr>
            </a:lvl1pPr>
          </a:lstStyle>
          <a:p>
            <a:r>
              <a:rPr lang="zh-CN" altLang="en-US" sz="1500" dirty="0">
                <a:solidFill>
                  <a:schemeClr val="tx1">
                    <a:lumMod val="75000"/>
                    <a:lumOff val="25000"/>
                  </a:schemeClr>
                </a:solidFill>
                <a:sym typeface="Arial" panose="020B0604020202020204" pitchFamily="34" charset="0"/>
              </a:rPr>
              <a:t>输入文字</a:t>
            </a:r>
          </a:p>
        </p:txBody>
      </p:sp>
      <p:sp>
        <p:nvSpPr>
          <p:cNvPr id="35" name="Text Placeholder 9"/>
          <p:cNvSpPr txBox="1"/>
          <p:nvPr/>
        </p:nvSpPr>
        <p:spPr>
          <a:xfrm>
            <a:off x="1125303" y="2781454"/>
            <a:ext cx="2346834" cy="551815"/>
          </a:xfrm>
          <a:prstGeom prst="rect">
            <a:avLst/>
          </a:prstGeom>
        </p:spPr>
        <p:txBody>
          <a:bodyPr wrap="square" lIns="68543" tIns="34272" rIns="68543" bIns="34272">
            <a:spAutoFit/>
          </a:bodyPr>
          <a:lstStyle>
            <a:defPPr>
              <a:defRPr lang="zh-CN"/>
            </a:defPPr>
            <a:lvl1pPr algn="ct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pPr algn="l"/>
            <a:r>
              <a:rPr lang="zh-CN" altLang="en-US" sz="1050" dirty="0">
                <a:solidFill>
                  <a:schemeClr val="tx1">
                    <a:lumMod val="75000"/>
                    <a:lumOff val="25000"/>
                  </a:schemeClr>
                </a:solidFill>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a:t>
            </a:r>
          </a:p>
        </p:txBody>
      </p:sp>
      <p:sp>
        <p:nvSpPr>
          <p:cNvPr id="39" name="Text Placeholder 8"/>
          <p:cNvSpPr txBox="1"/>
          <p:nvPr/>
        </p:nvSpPr>
        <p:spPr>
          <a:xfrm>
            <a:off x="1223944" y="3346056"/>
            <a:ext cx="762000" cy="276860"/>
          </a:xfrm>
          <a:prstGeom prst="rect">
            <a:avLst/>
          </a:prstGeom>
          <a:noFill/>
        </p:spPr>
        <p:txBody>
          <a:bodyPr wrap="none" lIns="0" tIns="0" rIns="0" bIns="0" rtlCol="0">
            <a:spAutoFit/>
          </a:bodyPr>
          <a:lstStyle>
            <a:defPPr>
              <a:defRPr lang="zh-CN"/>
            </a:defPPr>
            <a:lvl1pPr algn="r">
              <a:lnSpc>
                <a:spcPct val="120000"/>
              </a:lnSpc>
              <a:defRPr sz="2000" b="1">
                <a:solidFill>
                  <a:schemeClr val="tx1">
                    <a:lumMod val="65000"/>
                    <a:lumOff val="35000"/>
                  </a:schemeClr>
                </a:solidFill>
                <a:latin typeface="Arial" panose="020B0604020202020204" pitchFamily="34" charset="0"/>
                <a:ea typeface="微软雅黑" panose="020B0503020204020204" charset="-122"/>
                <a:cs typeface="+mn-ea"/>
              </a:defRPr>
            </a:lvl1pPr>
          </a:lstStyle>
          <a:p>
            <a:r>
              <a:rPr lang="zh-CN" altLang="en-US" sz="1500" dirty="0">
                <a:solidFill>
                  <a:schemeClr val="tx1">
                    <a:lumMod val="75000"/>
                    <a:lumOff val="25000"/>
                  </a:schemeClr>
                </a:solidFill>
                <a:sym typeface="Arial" panose="020B0604020202020204" pitchFamily="34" charset="0"/>
              </a:rPr>
              <a:t>输入文字</a:t>
            </a:r>
          </a:p>
        </p:txBody>
      </p:sp>
      <p:sp>
        <p:nvSpPr>
          <p:cNvPr id="40" name="Text Placeholder 9"/>
          <p:cNvSpPr txBox="1"/>
          <p:nvPr/>
        </p:nvSpPr>
        <p:spPr>
          <a:xfrm>
            <a:off x="1125303" y="3611234"/>
            <a:ext cx="2346834" cy="551815"/>
          </a:xfrm>
          <a:prstGeom prst="rect">
            <a:avLst/>
          </a:prstGeom>
        </p:spPr>
        <p:txBody>
          <a:bodyPr wrap="square" lIns="68543" tIns="34272" rIns="68543" bIns="34272">
            <a:spAutoFit/>
          </a:bodyPr>
          <a:lstStyle>
            <a:defPPr>
              <a:defRPr lang="zh-CN"/>
            </a:defPPr>
            <a:lvl1pPr algn="ct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pPr algn="l"/>
            <a:r>
              <a:rPr lang="zh-CN" altLang="en-US" sz="1050" dirty="0">
                <a:solidFill>
                  <a:schemeClr val="tx1">
                    <a:lumMod val="75000"/>
                    <a:lumOff val="25000"/>
                  </a:schemeClr>
                </a:solidFill>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a:t>
            </a:r>
          </a:p>
        </p:txBody>
      </p:sp>
      <p:sp>
        <p:nvSpPr>
          <p:cNvPr id="41" name="Text Placeholder 8"/>
          <p:cNvSpPr txBox="1"/>
          <p:nvPr/>
        </p:nvSpPr>
        <p:spPr>
          <a:xfrm>
            <a:off x="6130071" y="1762516"/>
            <a:ext cx="762000" cy="276860"/>
          </a:xfrm>
          <a:prstGeom prst="rect">
            <a:avLst/>
          </a:prstGeom>
          <a:noFill/>
        </p:spPr>
        <p:txBody>
          <a:bodyPr wrap="none" lIns="0" tIns="0" rIns="0" bIns="0" rtlCol="0">
            <a:spAutoFit/>
          </a:bodyPr>
          <a:lstStyle>
            <a:defPPr>
              <a:defRPr lang="zh-CN"/>
            </a:defPPr>
            <a:lvl1pPr algn="r">
              <a:lnSpc>
                <a:spcPct val="120000"/>
              </a:lnSpc>
              <a:defRPr sz="2000" b="1">
                <a:solidFill>
                  <a:schemeClr val="tx1">
                    <a:lumMod val="65000"/>
                    <a:lumOff val="35000"/>
                  </a:schemeClr>
                </a:solidFill>
                <a:latin typeface="Arial" panose="020B0604020202020204" pitchFamily="34" charset="0"/>
                <a:ea typeface="微软雅黑" panose="020B0503020204020204" charset="-122"/>
                <a:cs typeface="+mn-ea"/>
              </a:defRPr>
            </a:lvl1pPr>
          </a:lstStyle>
          <a:p>
            <a:r>
              <a:rPr lang="zh-CN" altLang="en-US" sz="1500" dirty="0">
                <a:solidFill>
                  <a:schemeClr val="tx1">
                    <a:lumMod val="75000"/>
                    <a:lumOff val="25000"/>
                  </a:schemeClr>
                </a:solidFill>
                <a:sym typeface="Arial" panose="020B0604020202020204" pitchFamily="34" charset="0"/>
              </a:rPr>
              <a:t>输入文字</a:t>
            </a:r>
          </a:p>
        </p:txBody>
      </p:sp>
      <p:sp>
        <p:nvSpPr>
          <p:cNvPr id="42" name="Text Placeholder 9"/>
          <p:cNvSpPr txBox="1"/>
          <p:nvPr/>
        </p:nvSpPr>
        <p:spPr>
          <a:xfrm>
            <a:off x="6027004" y="2027692"/>
            <a:ext cx="2354007" cy="551815"/>
          </a:xfrm>
          <a:prstGeom prst="rect">
            <a:avLst/>
          </a:prstGeom>
        </p:spPr>
        <p:txBody>
          <a:bodyPr wrap="square" lIns="68543" tIns="34272" rIns="68543" bIns="34272">
            <a:spAutoFit/>
          </a:bodyPr>
          <a:lstStyle>
            <a:defPPr>
              <a:defRPr lang="zh-CN"/>
            </a:defPPr>
            <a:lvl1pPr algn="ct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pPr algn="l"/>
            <a:r>
              <a:rPr lang="zh-CN" altLang="en-US" sz="1050" dirty="0">
                <a:solidFill>
                  <a:schemeClr val="tx1">
                    <a:lumMod val="75000"/>
                    <a:lumOff val="25000"/>
                  </a:schemeClr>
                </a:solidFill>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a:t>
            </a:r>
          </a:p>
        </p:txBody>
      </p:sp>
      <p:sp>
        <p:nvSpPr>
          <p:cNvPr id="51" name="Text Placeholder 8"/>
          <p:cNvSpPr txBox="1"/>
          <p:nvPr/>
        </p:nvSpPr>
        <p:spPr>
          <a:xfrm>
            <a:off x="6130071" y="2635195"/>
            <a:ext cx="762000" cy="276860"/>
          </a:xfrm>
          <a:prstGeom prst="rect">
            <a:avLst/>
          </a:prstGeom>
          <a:noFill/>
        </p:spPr>
        <p:txBody>
          <a:bodyPr wrap="none" lIns="0" tIns="0" rIns="0" bIns="0" rtlCol="0">
            <a:spAutoFit/>
          </a:bodyPr>
          <a:lstStyle>
            <a:defPPr>
              <a:defRPr lang="zh-CN"/>
            </a:defPPr>
            <a:lvl1pPr algn="r">
              <a:lnSpc>
                <a:spcPct val="120000"/>
              </a:lnSpc>
              <a:defRPr sz="2000" b="1">
                <a:solidFill>
                  <a:schemeClr val="tx1">
                    <a:lumMod val="65000"/>
                    <a:lumOff val="35000"/>
                  </a:schemeClr>
                </a:solidFill>
                <a:latin typeface="Arial" panose="020B0604020202020204" pitchFamily="34" charset="0"/>
                <a:ea typeface="微软雅黑" panose="020B0503020204020204" charset="-122"/>
                <a:cs typeface="+mn-ea"/>
              </a:defRPr>
            </a:lvl1pPr>
          </a:lstStyle>
          <a:p>
            <a:r>
              <a:rPr lang="zh-CN" altLang="en-US" sz="1500" dirty="0">
                <a:solidFill>
                  <a:schemeClr val="tx1">
                    <a:lumMod val="75000"/>
                    <a:lumOff val="25000"/>
                  </a:schemeClr>
                </a:solidFill>
                <a:sym typeface="Arial" panose="020B0604020202020204" pitchFamily="34" charset="0"/>
              </a:rPr>
              <a:t>输入文字</a:t>
            </a:r>
          </a:p>
        </p:txBody>
      </p:sp>
      <p:sp>
        <p:nvSpPr>
          <p:cNvPr id="52" name="Text Placeholder 9"/>
          <p:cNvSpPr txBox="1"/>
          <p:nvPr/>
        </p:nvSpPr>
        <p:spPr>
          <a:xfrm>
            <a:off x="6027004" y="2900371"/>
            <a:ext cx="2354007" cy="551815"/>
          </a:xfrm>
          <a:prstGeom prst="rect">
            <a:avLst/>
          </a:prstGeom>
        </p:spPr>
        <p:txBody>
          <a:bodyPr wrap="square" lIns="68543" tIns="34272" rIns="68543" bIns="34272">
            <a:spAutoFit/>
          </a:bodyPr>
          <a:lstStyle>
            <a:defPPr>
              <a:defRPr lang="zh-CN"/>
            </a:defPPr>
            <a:lvl1pPr algn="ct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pPr algn="l"/>
            <a:r>
              <a:rPr lang="zh-CN" altLang="en-US" sz="1050" dirty="0">
                <a:solidFill>
                  <a:schemeClr val="tx1">
                    <a:lumMod val="75000"/>
                    <a:lumOff val="25000"/>
                  </a:schemeClr>
                </a:solidFill>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a:t>
            </a:r>
          </a:p>
        </p:txBody>
      </p:sp>
    </p:spTree>
  </p:cSld>
  <p:clrMapOvr>
    <a:masterClrMapping/>
  </p:clrMapOvr>
  <p:transition advTm="936">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right)">
                                      <p:cBhvr>
                                        <p:cTn id="7" dur="500"/>
                                        <p:tgtEl>
                                          <p:spTgt spid="48"/>
                                        </p:tgtEl>
                                      </p:cBhvr>
                                    </p:animEffect>
                                  </p:childTnLst>
                                </p:cTn>
                              </p:par>
                              <p:par>
                                <p:cTn id="8" presetID="22" presetClass="entr" presetSubtype="1"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up)">
                                      <p:cBhvr>
                                        <p:cTn id="10" dur="500"/>
                                        <p:tgtEl>
                                          <p:spTgt spid="46"/>
                                        </p:tgtEl>
                                      </p:cBhvr>
                                    </p:animEffect>
                                  </p:childTnLst>
                                </p:cTn>
                              </p:par>
                              <p:par>
                                <p:cTn id="11" presetID="22" presetClass="entr" presetSubtype="8"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down)">
                                      <p:cBhvr>
                                        <p:cTn id="16" dur="500"/>
                                        <p:tgtEl>
                                          <p:spTgt spid="44"/>
                                        </p:tgtEl>
                                      </p:cBhvr>
                                    </p:animEffect>
                                  </p:childTnLst>
                                </p:cTn>
                              </p:par>
                              <p:par>
                                <p:cTn id="17" presetID="22" presetClass="entr" presetSubtype="4"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500"/>
                                        <p:tgtEl>
                                          <p:spTgt spid="5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xEl>
                                              <p:pRg st="0" end="0"/>
                                            </p:txEl>
                                          </p:spTgt>
                                        </p:tgtEl>
                                        <p:attrNameLst>
                                          <p:attrName>style.visibility</p:attrName>
                                        </p:attrNameLst>
                                      </p:cBhvr>
                                      <p:to>
                                        <p:strVal val="visible"/>
                                      </p:to>
                                    </p:set>
                                    <p:animEffect transition="in" filter="fade">
                                      <p:cBhvr>
                                        <p:cTn id="22" dur="500"/>
                                        <p:tgtEl>
                                          <p:spTgt spid="3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xEl>
                                              <p:pRg st="0" end="0"/>
                                            </p:txEl>
                                          </p:spTgt>
                                        </p:tgtEl>
                                        <p:attrNameLst>
                                          <p:attrName>style.visibility</p:attrName>
                                        </p:attrNameLst>
                                      </p:cBhvr>
                                      <p:to>
                                        <p:strVal val="visible"/>
                                      </p:to>
                                    </p:set>
                                    <p:animEffect transition="in" filter="fade">
                                      <p:cBhvr>
                                        <p:cTn id="25" dur="500"/>
                                        <p:tgtEl>
                                          <p:spTgt spid="33">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xEl>
                                              <p:pRg st="0" end="0"/>
                                            </p:txEl>
                                          </p:spTgt>
                                        </p:tgtEl>
                                        <p:attrNameLst>
                                          <p:attrName>style.visibility</p:attrName>
                                        </p:attrNameLst>
                                      </p:cBhvr>
                                      <p:to>
                                        <p:strVal val="visible"/>
                                      </p:to>
                                    </p:set>
                                    <p:animEffect transition="in" filter="fade">
                                      <p:cBhvr>
                                        <p:cTn id="28" dur="500"/>
                                        <p:tgtEl>
                                          <p:spTgt spid="34">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animEffect transition="in" filter="fade">
                                      <p:cBhvr>
                                        <p:cTn id="31" dur="500"/>
                                        <p:tgtEl>
                                          <p:spTgt spid="35">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xEl>
                                              <p:pRg st="0" end="0"/>
                                            </p:txEl>
                                          </p:spTgt>
                                        </p:tgtEl>
                                        <p:attrNameLst>
                                          <p:attrName>style.visibility</p:attrName>
                                        </p:attrNameLst>
                                      </p:cBhvr>
                                      <p:to>
                                        <p:strVal val="visible"/>
                                      </p:to>
                                    </p:set>
                                    <p:animEffect transition="in" filter="fade">
                                      <p:cBhvr>
                                        <p:cTn id="34" dur="500"/>
                                        <p:tgtEl>
                                          <p:spTgt spid="39">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0">
                                            <p:txEl>
                                              <p:pRg st="0" end="0"/>
                                            </p:txEl>
                                          </p:spTgt>
                                        </p:tgtEl>
                                        <p:attrNameLst>
                                          <p:attrName>style.visibility</p:attrName>
                                        </p:attrNameLst>
                                      </p:cBhvr>
                                      <p:to>
                                        <p:strVal val="visible"/>
                                      </p:to>
                                    </p:set>
                                    <p:animEffect transition="in" filter="fade">
                                      <p:cBhvr>
                                        <p:cTn id="37" dur="500"/>
                                        <p:tgtEl>
                                          <p:spTgt spid="40">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1">
                                            <p:txEl>
                                              <p:pRg st="0" end="0"/>
                                            </p:txEl>
                                          </p:spTgt>
                                        </p:tgtEl>
                                        <p:attrNameLst>
                                          <p:attrName>style.visibility</p:attrName>
                                        </p:attrNameLst>
                                      </p:cBhvr>
                                      <p:to>
                                        <p:strVal val="visible"/>
                                      </p:to>
                                    </p:set>
                                    <p:animEffect transition="in" filter="fade">
                                      <p:cBhvr>
                                        <p:cTn id="40" dur="500"/>
                                        <p:tgtEl>
                                          <p:spTgt spid="41">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2">
                                            <p:txEl>
                                              <p:pRg st="0" end="0"/>
                                            </p:txEl>
                                          </p:spTgt>
                                        </p:tgtEl>
                                        <p:attrNameLst>
                                          <p:attrName>style.visibility</p:attrName>
                                        </p:attrNameLst>
                                      </p:cBhvr>
                                      <p:to>
                                        <p:strVal val="visible"/>
                                      </p:to>
                                    </p:set>
                                    <p:animEffect transition="in" filter="fade">
                                      <p:cBhvr>
                                        <p:cTn id="43" dur="500"/>
                                        <p:tgtEl>
                                          <p:spTgt spid="42">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1">
                                            <p:txEl>
                                              <p:pRg st="0" end="0"/>
                                            </p:txEl>
                                          </p:spTgt>
                                        </p:tgtEl>
                                        <p:attrNameLst>
                                          <p:attrName>style.visibility</p:attrName>
                                        </p:attrNameLst>
                                      </p:cBhvr>
                                      <p:to>
                                        <p:strVal val="visible"/>
                                      </p:to>
                                    </p:set>
                                    <p:animEffect transition="in" filter="fade">
                                      <p:cBhvr>
                                        <p:cTn id="46" dur="500"/>
                                        <p:tgtEl>
                                          <p:spTgt spid="51">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2">
                                            <p:txEl>
                                              <p:pRg st="0" end="0"/>
                                            </p:txEl>
                                          </p:spTgt>
                                        </p:tgtEl>
                                        <p:attrNameLst>
                                          <p:attrName>style.visibility</p:attrName>
                                        </p:attrNameLst>
                                      </p:cBhvr>
                                      <p:to>
                                        <p:strVal val="visible"/>
                                      </p:to>
                                    </p:set>
                                    <p:animEffect transition="in" filter="fade">
                                      <p:cBhvr>
                                        <p:cTn id="49" dur="50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P spid="33" grpId="0" build="p"/>
      <p:bldP spid="34" grpId="0" build="p"/>
      <p:bldP spid="35" grpId="0" build="p"/>
      <p:bldP spid="39" grpId="0" build="p"/>
      <p:bldP spid="40" grpId="0" build="p"/>
      <p:bldP spid="41" grpId="0" build="p"/>
      <p:bldP spid="42" grpId="0" build="p"/>
      <p:bldP spid="51" grpId="0" build="p"/>
      <p:bldP spid="5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E:\素材\中国风素材\ad44300ea3562454df520ba2206154f8.pngad44300ea3562454df520ba2206154f8"/>
          <p:cNvPicPr>
            <a:picLocks noChangeAspect="1"/>
          </p:cNvPicPr>
          <p:nvPr/>
        </p:nvPicPr>
        <p:blipFill rotWithShape="1">
          <a:blip r:embed="rId3"/>
          <a:srcRect/>
          <a:stretch>
            <a:fillRect/>
          </a:stretch>
        </p:blipFill>
        <p:spPr>
          <a:xfrm rot="1080000">
            <a:off x="5263515" y="1326515"/>
            <a:ext cx="2498725" cy="3658235"/>
          </a:xfrm>
          <a:prstGeom prst="rect">
            <a:avLst/>
          </a:prstGeom>
          <a:effectLst>
            <a:outerShdw blurRad="50800" dist="38100" algn="l" rotWithShape="0">
              <a:prstClr val="black">
                <a:alpha val="40000"/>
              </a:prstClr>
            </a:outerShdw>
          </a:effectLst>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7489" t="16783" r="7537" b="2692"/>
          <a:stretch>
            <a:fillRect/>
          </a:stretch>
        </p:blipFill>
        <p:spPr>
          <a:xfrm flipH="1">
            <a:off x="-502386" y="451"/>
            <a:ext cx="1769633" cy="1069152"/>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a:off x="5807617" y="1648487"/>
            <a:ext cx="601371" cy="57824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l="35262" t="24311" r="38180" b="30293"/>
          <a:stretch>
            <a:fillRect/>
          </a:stretch>
        </p:blipFill>
        <p:spPr>
          <a:xfrm>
            <a:off x="593781" y="1147561"/>
            <a:ext cx="520964" cy="500927"/>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l="35262" t="24311" r="38180" b="30293"/>
          <a:stretch>
            <a:fillRect/>
          </a:stretch>
        </p:blipFill>
        <p:spPr>
          <a:xfrm flipH="1">
            <a:off x="4894054" y="3970927"/>
            <a:ext cx="602712" cy="579531"/>
          </a:xfrm>
          <a:prstGeom prst="rect">
            <a:avLst/>
          </a:prstGeom>
        </p:spPr>
      </p:pic>
      <p:grpSp>
        <p:nvGrpSpPr>
          <p:cNvPr id="14" name="组合 13"/>
          <p:cNvGrpSpPr/>
          <p:nvPr/>
        </p:nvGrpSpPr>
        <p:grpSpPr>
          <a:xfrm>
            <a:off x="821810" y="1916170"/>
            <a:ext cx="4201349" cy="2433076"/>
            <a:chOff x="1351842" y="2554294"/>
            <a:chExt cx="5601798" cy="3244101"/>
          </a:xfrm>
        </p:grpSpPr>
        <p:sp>
          <p:nvSpPr>
            <p:cNvPr id="15" name="文本框 14"/>
            <p:cNvSpPr txBox="1"/>
            <p:nvPr/>
          </p:nvSpPr>
          <p:spPr>
            <a:xfrm>
              <a:off x="1351842" y="5015228"/>
              <a:ext cx="5601798" cy="7831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rPr>
                <a:t>Fresh business general template</a:t>
              </a:r>
            </a:p>
            <a:p>
              <a:pP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rPr>
                <a:t>Applicable to enterprise introduction, summary report, sales marketing, chart </a:t>
              </a:r>
              <a:r>
                <a:rPr lang="en-US" altLang="zh-CN" sz="825" dirty="0" err="1">
                  <a:solidFill>
                    <a:schemeClr val="tx1">
                      <a:lumMod val="65000"/>
                      <a:lumOff val="35000"/>
                    </a:schemeClr>
                  </a:solidFill>
                  <a:latin typeface="微软雅黑" panose="020B0503020204020204" charset="-122"/>
                  <a:ea typeface="微软雅黑" panose="020B0503020204020204" charset="-122"/>
                </a:rPr>
                <a:t>dataa</a:t>
              </a:r>
              <a:endParaRPr lang="zh-CN" altLang="en-US" sz="825" dirty="0">
                <a:solidFill>
                  <a:schemeClr val="tx1">
                    <a:lumMod val="65000"/>
                    <a:lumOff val="35000"/>
                  </a:schemeClr>
                </a:solidFill>
                <a:latin typeface="微软雅黑" panose="020B0503020204020204" charset="-122"/>
                <a:ea typeface="微软雅黑" panose="020B0503020204020204" charset="-122"/>
              </a:endParaRPr>
            </a:p>
          </p:txBody>
        </p:sp>
        <p:sp>
          <p:nvSpPr>
            <p:cNvPr id="16" name="矩形 15"/>
            <p:cNvSpPr/>
            <p:nvPr/>
          </p:nvSpPr>
          <p:spPr>
            <a:xfrm>
              <a:off x="1351842" y="4368897"/>
              <a:ext cx="4542367" cy="552027"/>
            </a:xfrm>
            <a:prstGeom prst="rect">
              <a:avLst/>
            </a:prstGeom>
          </p:spPr>
          <p:txBody>
            <a:bodyPr wrap="none">
              <a:spAutoFit/>
            </a:bodyPr>
            <a:lstStyle/>
            <a:p>
              <a:pPr>
                <a:spcBef>
                  <a:spcPct val="0"/>
                </a:spcBef>
              </a:pPr>
              <a:r>
                <a:rPr lang="en-US" altLang="zh-CN" sz="2100" dirty="0">
                  <a:solidFill>
                    <a:schemeClr val="tx1">
                      <a:lumMod val="65000"/>
                      <a:lumOff val="35000"/>
                    </a:schemeClr>
                  </a:solidFill>
                  <a:latin typeface="微软雅黑" panose="020B0503020204020204" charset="-122"/>
                  <a:ea typeface="微软雅黑" panose="020B0503020204020204" charset="-122"/>
                </a:rPr>
                <a:t>Please write the title here</a:t>
              </a:r>
            </a:p>
          </p:txBody>
        </p:sp>
        <p:sp>
          <p:nvSpPr>
            <p:cNvPr id="17" name="TextBox 76"/>
            <p:cNvSpPr txBox="1"/>
            <p:nvPr/>
          </p:nvSpPr>
          <p:spPr>
            <a:xfrm>
              <a:off x="1351842" y="3722566"/>
              <a:ext cx="3545903" cy="675640"/>
            </a:xfrm>
            <a:prstGeom prst="rect">
              <a:avLst/>
            </a:prstGeom>
            <a:noFill/>
          </p:spPr>
          <p:txBody>
            <a:bodyPr wrap="square" rtlCol="0">
              <a:spAutoFit/>
            </a:bodyPr>
            <a:lstStyle/>
            <a:p>
              <a:r>
                <a:rPr lang="zh-CN" altLang="en-US" sz="2700" dirty="0">
                  <a:solidFill>
                    <a:srgbClr val="269844"/>
                  </a:solidFill>
                  <a:latin typeface="方正大标宋简体" panose="02010601030101010101" charset="-122"/>
                  <a:ea typeface="方正大标宋简体" panose="02010601030101010101" charset="-122"/>
                </a:rPr>
                <a:t>未来工作计划</a:t>
              </a:r>
            </a:p>
          </p:txBody>
        </p:sp>
        <p:sp>
          <p:nvSpPr>
            <p:cNvPr id="19" name="TextBox 76"/>
            <p:cNvSpPr txBox="1"/>
            <p:nvPr/>
          </p:nvSpPr>
          <p:spPr>
            <a:xfrm>
              <a:off x="1351842" y="2554294"/>
              <a:ext cx="2421466" cy="1044787"/>
            </a:xfrm>
            <a:prstGeom prst="rect">
              <a:avLst/>
            </a:prstGeom>
            <a:noFill/>
          </p:spPr>
          <p:txBody>
            <a:bodyPr wrap="square" rtlCol="0">
              <a:spAutoFit/>
            </a:bodyPr>
            <a:lstStyle/>
            <a:p>
              <a:r>
                <a:rPr lang="zh-CN" altLang="en-US" sz="4500" dirty="0">
                  <a:solidFill>
                    <a:srgbClr val="269844"/>
                  </a:solidFill>
                  <a:latin typeface="方正大标宋简体" panose="02010601030101010101" charset="-122"/>
                  <a:ea typeface="方正大标宋简体" panose="02010601030101010101" charset="-122"/>
                </a:rPr>
                <a:t>肆</a:t>
              </a:r>
              <a:r>
                <a:rPr lang="en-US" altLang="zh-CN" sz="4500" dirty="0">
                  <a:solidFill>
                    <a:srgbClr val="269844"/>
                  </a:solidFill>
                  <a:latin typeface="方正大标宋简体" panose="02010601030101010101" charset="-122"/>
                  <a:ea typeface="方正大标宋简体" panose="02010601030101010101" charset="-122"/>
                </a:rPr>
                <a:t>.</a:t>
              </a:r>
              <a:r>
                <a:rPr lang="en-US" altLang="zh-CN" sz="2400" dirty="0">
                  <a:solidFill>
                    <a:srgbClr val="269844"/>
                  </a:solidFill>
                  <a:latin typeface="方正大标宋简体" panose="02010601030101010101" charset="-122"/>
                  <a:ea typeface="方正大标宋简体" panose="02010601030101010101" charset="-122"/>
                </a:rPr>
                <a:t>ONE</a:t>
              </a:r>
              <a:endParaRPr lang="zh-CN" altLang="en-US" sz="2400" dirty="0">
                <a:solidFill>
                  <a:srgbClr val="269844"/>
                </a:solidFill>
                <a:latin typeface="方正大标宋简体" panose="02010601030101010101" charset="-122"/>
                <a:ea typeface="方正大标宋简体" panose="02010601030101010101" charset="-122"/>
              </a:endParaRPr>
            </a:p>
          </p:txBody>
        </p:sp>
      </p:grpSp>
    </p:spTree>
  </p:cSld>
  <p:clrMapOvr>
    <a:masterClrMapping/>
  </p:clrMapOvr>
  <p:transition advTm="2481">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6480069"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9897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849299"/>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083706" y="450"/>
            <a:ext cx="1510544" cy="1722353"/>
          </a:xfrm>
          <a:prstGeom prst="rect">
            <a:avLst/>
          </a:prstGeom>
        </p:spPr>
      </p:pic>
      <p:sp>
        <p:nvSpPr>
          <p:cNvPr id="12" name="Text Box 3"/>
          <p:cNvSpPr>
            <a:spLocks noChangeArrowheads="1"/>
          </p:cNvSpPr>
          <p:nvPr/>
        </p:nvSpPr>
        <p:spPr bwMode="auto">
          <a:xfrm>
            <a:off x="4023360" y="229259"/>
            <a:ext cx="1097280" cy="755650"/>
          </a:xfrm>
          <a:prstGeom prst="rect">
            <a:avLst/>
          </a:prstGeom>
          <a:noFill/>
        </p:spPr>
        <p:txBody>
          <a:bodyPr wrap="none">
            <a:spAutoFit/>
          </a:bodyPr>
          <a:lstStyle/>
          <a:p>
            <a:pPr algn="ctr">
              <a:spcBef>
                <a:spcPct val="0"/>
              </a:spcBef>
            </a:pPr>
            <a:r>
              <a:rPr lang="zh-CN" altLang="en-US" sz="3000" dirty="0">
                <a:solidFill>
                  <a:srgbClr val="269844"/>
                </a:solidFill>
                <a:latin typeface="方正大标宋简体" panose="02010601030101010101" charset="-122"/>
                <a:ea typeface="方正大标宋简体" panose="02010601030101010101" charset="-122"/>
                <a:sym typeface="Calibri" panose="020F0502020204030204" charset="0"/>
              </a:rPr>
              <a:t>目 录</a:t>
            </a:r>
            <a:endParaRPr lang="en-US" altLang="zh-CN" sz="3000" dirty="0">
              <a:solidFill>
                <a:srgbClr val="269844"/>
              </a:solidFill>
              <a:latin typeface="方正大标宋简体" panose="02010601030101010101" charset="-122"/>
              <a:ea typeface="方正大标宋简体" panose="02010601030101010101" charset="-122"/>
              <a:sym typeface="Calibri" panose="020F0502020204030204" charset="0"/>
            </a:endParaRPr>
          </a:p>
          <a:p>
            <a:pPr algn="ctr">
              <a:spcBef>
                <a:spcPct val="0"/>
              </a:spcBef>
            </a:pPr>
            <a:r>
              <a:rPr lang="en-US" altLang="zh-CN" sz="1315" dirty="0">
                <a:solidFill>
                  <a:schemeClr val="tx1">
                    <a:lumMod val="65000"/>
                    <a:lumOff val="35000"/>
                  </a:schemeClr>
                </a:solidFill>
                <a:latin typeface="方正大标宋简体" panose="02010601030101010101" charset="-122"/>
                <a:ea typeface="方正大标宋简体" panose="02010601030101010101" charset="-122"/>
              </a:rPr>
              <a:t>COMPANY</a:t>
            </a:r>
            <a:endParaRPr lang="zh-CN" altLang="en-US" sz="1315" dirty="0">
              <a:solidFill>
                <a:schemeClr val="tx1">
                  <a:lumMod val="65000"/>
                  <a:lumOff val="35000"/>
                </a:schemeClr>
              </a:solidFill>
              <a:latin typeface="方正大标宋简体" panose="02010601030101010101" charset="-122"/>
              <a:ea typeface="方正大标宋简体" panose="02010601030101010101" charset="-122"/>
            </a:endParaRPr>
          </a:p>
        </p:txBody>
      </p:sp>
      <p:sp>
        <p:nvSpPr>
          <p:cNvPr id="22" name="椭圆 1"/>
          <p:cNvSpPr>
            <a:spLocks noChangeArrowheads="1"/>
          </p:cNvSpPr>
          <p:nvPr/>
        </p:nvSpPr>
        <p:spPr bwMode="auto">
          <a:xfrm>
            <a:off x="1175221" y="2268673"/>
            <a:ext cx="545873" cy="545873"/>
          </a:xfrm>
          <a:prstGeom prst="rect">
            <a:avLst/>
          </a:prstGeom>
          <a:solidFill>
            <a:srgbClr val="269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rgbClr val="F6F6F6"/>
              </a:solidFill>
              <a:latin typeface="方正大标宋简体" panose="02010601030101010101" charset="-122"/>
              <a:ea typeface="方正大标宋简体" panose="02010601030101010101" charset="-122"/>
            </a:endParaRPr>
          </a:p>
        </p:txBody>
      </p:sp>
      <p:sp>
        <p:nvSpPr>
          <p:cNvPr id="23" name="TextBox 32"/>
          <p:cNvSpPr txBox="1">
            <a:spLocks noChangeArrowheads="1"/>
          </p:cNvSpPr>
          <p:nvPr/>
        </p:nvSpPr>
        <p:spPr bwMode="auto">
          <a:xfrm>
            <a:off x="1255676" y="2327305"/>
            <a:ext cx="487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zh-CN" altLang="en-US" sz="2400" dirty="0">
                <a:solidFill>
                  <a:srgbClr val="F6F6F6"/>
                </a:solidFill>
                <a:latin typeface="方正大标宋简体" panose="02010601030101010101" charset="-122"/>
                <a:ea typeface="方正大标宋简体" panose="02010601030101010101" charset="-122"/>
              </a:rPr>
              <a:t>壹</a:t>
            </a:r>
          </a:p>
        </p:txBody>
      </p:sp>
      <p:sp>
        <p:nvSpPr>
          <p:cNvPr id="24" name="矩形 23"/>
          <p:cNvSpPr/>
          <p:nvPr/>
        </p:nvSpPr>
        <p:spPr>
          <a:xfrm>
            <a:off x="1862189" y="2583390"/>
            <a:ext cx="1797050" cy="252730"/>
          </a:xfrm>
          <a:prstGeom prst="rect">
            <a:avLst/>
          </a:prstGeom>
        </p:spPr>
        <p:txBody>
          <a:bodyPr wrap="none">
            <a:spAutoFit/>
          </a:bodyPr>
          <a:lstStyle/>
          <a:p>
            <a:pPr>
              <a:spcBef>
                <a:spcPct val="0"/>
              </a:spcBef>
            </a:pPr>
            <a:r>
              <a:rPr lang="en-US" altLang="zh-CN" sz="1050" dirty="0">
                <a:solidFill>
                  <a:schemeClr val="tx1">
                    <a:lumMod val="65000"/>
                    <a:lumOff val="35000"/>
                  </a:schemeClr>
                </a:solidFill>
                <a:latin typeface="方正大标宋简体" panose="02010601030101010101" charset="-122"/>
                <a:ea typeface="方正大标宋简体" panose="02010601030101010101" charset="-122"/>
              </a:rPr>
              <a:t>Please write the title here</a:t>
            </a:r>
          </a:p>
        </p:txBody>
      </p:sp>
      <p:sp>
        <p:nvSpPr>
          <p:cNvPr id="25" name="TextBox 76"/>
          <p:cNvSpPr txBox="1"/>
          <p:nvPr/>
        </p:nvSpPr>
        <p:spPr>
          <a:xfrm>
            <a:off x="1862188" y="2236419"/>
            <a:ext cx="2169439" cy="414020"/>
          </a:xfrm>
          <a:prstGeom prst="rect">
            <a:avLst/>
          </a:prstGeom>
          <a:noFill/>
        </p:spPr>
        <p:txBody>
          <a:bodyPr wrap="square" rtlCol="0">
            <a:spAutoFit/>
          </a:bodyPr>
          <a:lstStyle/>
          <a:p>
            <a:r>
              <a:rPr lang="zh-CN" altLang="en-US" sz="2100" dirty="0">
                <a:solidFill>
                  <a:srgbClr val="269844"/>
                </a:solidFill>
                <a:latin typeface="方正大标宋简体" panose="02010601030101010101" charset="-122"/>
                <a:ea typeface="方正大标宋简体" panose="02010601030101010101" charset="-122"/>
              </a:rPr>
              <a:t>基本工作概述</a:t>
            </a:r>
          </a:p>
        </p:txBody>
      </p:sp>
      <p:sp>
        <p:nvSpPr>
          <p:cNvPr id="26" name="椭圆 1"/>
          <p:cNvSpPr>
            <a:spLocks noChangeArrowheads="1"/>
          </p:cNvSpPr>
          <p:nvPr/>
        </p:nvSpPr>
        <p:spPr bwMode="auto">
          <a:xfrm>
            <a:off x="1175221" y="3383711"/>
            <a:ext cx="545873" cy="545873"/>
          </a:xfrm>
          <a:prstGeom prst="rect">
            <a:avLst/>
          </a:prstGeom>
          <a:solidFill>
            <a:srgbClr val="269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rgbClr val="F6F6F6"/>
              </a:solidFill>
              <a:latin typeface="方正大标宋简体" panose="02010601030101010101" charset="-122"/>
              <a:ea typeface="方正大标宋简体" panose="02010601030101010101" charset="-122"/>
            </a:endParaRPr>
          </a:p>
        </p:txBody>
      </p:sp>
      <p:sp>
        <p:nvSpPr>
          <p:cNvPr id="27" name="TextBox 32"/>
          <p:cNvSpPr txBox="1">
            <a:spLocks noChangeArrowheads="1"/>
          </p:cNvSpPr>
          <p:nvPr/>
        </p:nvSpPr>
        <p:spPr bwMode="auto">
          <a:xfrm>
            <a:off x="1242451" y="3442342"/>
            <a:ext cx="487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zh-CN" altLang="en-US" sz="2400" dirty="0">
                <a:solidFill>
                  <a:srgbClr val="F6F6F6"/>
                </a:solidFill>
                <a:latin typeface="方正大标宋简体" panose="02010601030101010101" charset="-122"/>
                <a:ea typeface="方正大标宋简体" panose="02010601030101010101" charset="-122"/>
              </a:rPr>
              <a:t>叁</a:t>
            </a:r>
          </a:p>
        </p:txBody>
      </p:sp>
      <p:sp>
        <p:nvSpPr>
          <p:cNvPr id="28" name="矩形 27"/>
          <p:cNvSpPr/>
          <p:nvPr/>
        </p:nvSpPr>
        <p:spPr>
          <a:xfrm>
            <a:off x="1862189" y="3698428"/>
            <a:ext cx="1797050" cy="252730"/>
          </a:xfrm>
          <a:prstGeom prst="rect">
            <a:avLst/>
          </a:prstGeom>
        </p:spPr>
        <p:txBody>
          <a:bodyPr wrap="none">
            <a:spAutoFit/>
          </a:bodyPr>
          <a:lstStyle/>
          <a:p>
            <a:pPr>
              <a:spcBef>
                <a:spcPct val="0"/>
              </a:spcBef>
            </a:pPr>
            <a:r>
              <a:rPr lang="en-US" altLang="zh-CN" sz="1050" dirty="0">
                <a:solidFill>
                  <a:schemeClr val="tx1">
                    <a:lumMod val="65000"/>
                    <a:lumOff val="35000"/>
                  </a:schemeClr>
                </a:solidFill>
                <a:latin typeface="方正大标宋简体" panose="02010601030101010101" charset="-122"/>
                <a:ea typeface="方正大标宋简体" panose="02010601030101010101" charset="-122"/>
              </a:rPr>
              <a:t>Please write the title here</a:t>
            </a:r>
          </a:p>
        </p:txBody>
      </p:sp>
      <p:sp>
        <p:nvSpPr>
          <p:cNvPr id="29" name="TextBox 76"/>
          <p:cNvSpPr txBox="1"/>
          <p:nvPr/>
        </p:nvSpPr>
        <p:spPr>
          <a:xfrm>
            <a:off x="1862188" y="3351457"/>
            <a:ext cx="2169439" cy="414020"/>
          </a:xfrm>
          <a:prstGeom prst="rect">
            <a:avLst/>
          </a:prstGeom>
          <a:noFill/>
        </p:spPr>
        <p:txBody>
          <a:bodyPr wrap="square" rtlCol="0">
            <a:spAutoFit/>
          </a:bodyPr>
          <a:lstStyle/>
          <a:p>
            <a:r>
              <a:rPr lang="zh-CN" altLang="en-US" sz="2100" dirty="0">
                <a:solidFill>
                  <a:srgbClr val="269844"/>
                </a:solidFill>
                <a:latin typeface="方正大标宋简体" panose="02010601030101010101" charset="-122"/>
                <a:ea typeface="方正大标宋简体" panose="02010601030101010101" charset="-122"/>
              </a:rPr>
              <a:t>工作经验总结</a:t>
            </a:r>
          </a:p>
        </p:txBody>
      </p:sp>
      <p:sp>
        <p:nvSpPr>
          <p:cNvPr id="30" name="椭圆 1"/>
          <p:cNvSpPr>
            <a:spLocks noChangeArrowheads="1"/>
          </p:cNvSpPr>
          <p:nvPr/>
        </p:nvSpPr>
        <p:spPr bwMode="auto">
          <a:xfrm>
            <a:off x="5109078" y="2268673"/>
            <a:ext cx="545873" cy="545873"/>
          </a:xfrm>
          <a:prstGeom prst="rect">
            <a:avLst/>
          </a:prstGeom>
          <a:solidFill>
            <a:srgbClr val="269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rgbClr val="F6F6F6"/>
              </a:solidFill>
              <a:latin typeface="方正大标宋简体" panose="02010601030101010101" charset="-122"/>
              <a:ea typeface="方正大标宋简体" panose="02010601030101010101" charset="-122"/>
            </a:endParaRPr>
          </a:p>
        </p:txBody>
      </p:sp>
      <p:sp>
        <p:nvSpPr>
          <p:cNvPr id="31" name="TextBox 32"/>
          <p:cNvSpPr txBox="1">
            <a:spLocks noChangeArrowheads="1"/>
          </p:cNvSpPr>
          <p:nvPr/>
        </p:nvSpPr>
        <p:spPr bwMode="auto">
          <a:xfrm>
            <a:off x="5174506" y="2327305"/>
            <a:ext cx="487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zh-CN" altLang="en-US" sz="2400" dirty="0">
                <a:solidFill>
                  <a:srgbClr val="F6F6F6"/>
                </a:solidFill>
                <a:latin typeface="方正大标宋简体" panose="02010601030101010101" charset="-122"/>
                <a:ea typeface="方正大标宋简体" panose="02010601030101010101" charset="-122"/>
              </a:rPr>
              <a:t>贰</a:t>
            </a:r>
          </a:p>
        </p:txBody>
      </p:sp>
      <p:sp>
        <p:nvSpPr>
          <p:cNvPr id="32" name="矩形 31"/>
          <p:cNvSpPr/>
          <p:nvPr/>
        </p:nvSpPr>
        <p:spPr>
          <a:xfrm>
            <a:off x="5796046" y="2583390"/>
            <a:ext cx="1797050" cy="252730"/>
          </a:xfrm>
          <a:prstGeom prst="rect">
            <a:avLst/>
          </a:prstGeom>
        </p:spPr>
        <p:txBody>
          <a:bodyPr wrap="none">
            <a:spAutoFit/>
          </a:bodyPr>
          <a:lstStyle/>
          <a:p>
            <a:pPr>
              <a:spcBef>
                <a:spcPct val="0"/>
              </a:spcBef>
            </a:pPr>
            <a:r>
              <a:rPr lang="en-US" altLang="zh-CN" sz="1050" dirty="0">
                <a:solidFill>
                  <a:schemeClr val="tx1">
                    <a:lumMod val="65000"/>
                    <a:lumOff val="35000"/>
                  </a:schemeClr>
                </a:solidFill>
                <a:latin typeface="方正大标宋简体" panose="02010601030101010101" charset="-122"/>
                <a:ea typeface="方正大标宋简体" panose="02010601030101010101" charset="-122"/>
              </a:rPr>
              <a:t>Please write the title here</a:t>
            </a:r>
          </a:p>
        </p:txBody>
      </p:sp>
      <p:sp>
        <p:nvSpPr>
          <p:cNvPr id="33" name="椭圆 1"/>
          <p:cNvSpPr>
            <a:spLocks noChangeArrowheads="1"/>
          </p:cNvSpPr>
          <p:nvPr/>
        </p:nvSpPr>
        <p:spPr bwMode="auto">
          <a:xfrm>
            <a:off x="5109078" y="3383711"/>
            <a:ext cx="545873" cy="545873"/>
          </a:xfrm>
          <a:prstGeom prst="rect">
            <a:avLst/>
          </a:prstGeom>
          <a:solidFill>
            <a:srgbClr val="269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rgbClr val="F6F6F6"/>
              </a:solidFill>
              <a:latin typeface="方正大标宋简体" panose="02010601030101010101" charset="-122"/>
              <a:ea typeface="方正大标宋简体" panose="02010601030101010101" charset="-122"/>
            </a:endParaRPr>
          </a:p>
        </p:txBody>
      </p:sp>
      <p:sp>
        <p:nvSpPr>
          <p:cNvPr id="34" name="TextBox 32"/>
          <p:cNvSpPr txBox="1">
            <a:spLocks noChangeArrowheads="1"/>
          </p:cNvSpPr>
          <p:nvPr/>
        </p:nvSpPr>
        <p:spPr bwMode="auto">
          <a:xfrm>
            <a:off x="5176910" y="3442342"/>
            <a:ext cx="487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zh-CN" altLang="en-US" sz="2400" dirty="0">
                <a:solidFill>
                  <a:srgbClr val="F6F6F6"/>
                </a:solidFill>
                <a:latin typeface="方正大标宋简体" panose="02010601030101010101" charset="-122"/>
                <a:ea typeface="方正大标宋简体" panose="02010601030101010101" charset="-122"/>
              </a:rPr>
              <a:t>肆</a:t>
            </a:r>
          </a:p>
        </p:txBody>
      </p:sp>
      <p:sp>
        <p:nvSpPr>
          <p:cNvPr id="35" name="矩形 34"/>
          <p:cNvSpPr/>
          <p:nvPr/>
        </p:nvSpPr>
        <p:spPr>
          <a:xfrm>
            <a:off x="5796046" y="3698428"/>
            <a:ext cx="1797050" cy="252730"/>
          </a:xfrm>
          <a:prstGeom prst="rect">
            <a:avLst/>
          </a:prstGeom>
        </p:spPr>
        <p:txBody>
          <a:bodyPr wrap="none">
            <a:spAutoFit/>
          </a:bodyPr>
          <a:lstStyle/>
          <a:p>
            <a:pPr>
              <a:spcBef>
                <a:spcPct val="0"/>
              </a:spcBef>
            </a:pPr>
            <a:r>
              <a:rPr lang="en-US" altLang="zh-CN" sz="1050" dirty="0">
                <a:solidFill>
                  <a:schemeClr val="tx1">
                    <a:lumMod val="65000"/>
                    <a:lumOff val="35000"/>
                  </a:schemeClr>
                </a:solidFill>
                <a:latin typeface="方正大标宋简体" panose="02010601030101010101" charset="-122"/>
                <a:ea typeface="方正大标宋简体" panose="02010601030101010101" charset="-122"/>
              </a:rPr>
              <a:t>Please write the title here</a:t>
            </a:r>
          </a:p>
        </p:txBody>
      </p:sp>
      <p:sp>
        <p:nvSpPr>
          <p:cNvPr id="36" name="TextBox 76"/>
          <p:cNvSpPr txBox="1"/>
          <p:nvPr/>
        </p:nvSpPr>
        <p:spPr>
          <a:xfrm>
            <a:off x="5796045" y="2236419"/>
            <a:ext cx="2169439" cy="414020"/>
          </a:xfrm>
          <a:prstGeom prst="rect">
            <a:avLst/>
          </a:prstGeom>
          <a:noFill/>
        </p:spPr>
        <p:txBody>
          <a:bodyPr wrap="square" rtlCol="0">
            <a:spAutoFit/>
          </a:bodyPr>
          <a:lstStyle/>
          <a:p>
            <a:r>
              <a:rPr lang="zh-CN" altLang="en-US" sz="2100" dirty="0">
                <a:solidFill>
                  <a:srgbClr val="269844"/>
                </a:solidFill>
                <a:latin typeface="方正大标宋简体" panose="02010601030101010101" charset="-122"/>
                <a:ea typeface="方正大标宋简体" panose="02010601030101010101" charset="-122"/>
              </a:rPr>
              <a:t>工作成绩展示</a:t>
            </a:r>
          </a:p>
        </p:txBody>
      </p:sp>
      <p:sp>
        <p:nvSpPr>
          <p:cNvPr id="37" name="TextBox 76"/>
          <p:cNvSpPr txBox="1"/>
          <p:nvPr/>
        </p:nvSpPr>
        <p:spPr>
          <a:xfrm>
            <a:off x="5796045" y="3351457"/>
            <a:ext cx="2169439" cy="414020"/>
          </a:xfrm>
          <a:prstGeom prst="rect">
            <a:avLst/>
          </a:prstGeom>
          <a:noFill/>
        </p:spPr>
        <p:txBody>
          <a:bodyPr wrap="square" rtlCol="0">
            <a:spAutoFit/>
          </a:bodyPr>
          <a:lstStyle/>
          <a:p>
            <a:r>
              <a:rPr lang="zh-CN" altLang="en-US" sz="2100" dirty="0">
                <a:solidFill>
                  <a:srgbClr val="269844"/>
                </a:solidFill>
                <a:latin typeface="方正大标宋简体" panose="02010601030101010101" charset="-122"/>
                <a:ea typeface="方正大标宋简体" panose="02010601030101010101" charset="-122"/>
              </a:rPr>
              <a:t>未来工作计划</a:t>
            </a:r>
          </a:p>
        </p:txBody>
      </p:sp>
    </p:spTree>
  </p:cSld>
  <p:clrMapOvr>
    <a:masterClrMapping/>
  </p:clrMapOvr>
  <p:transition advTm="2574">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 presetClass="entr" presetSubtype="8"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0-#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0-#ppt_w/2"/>
                                          </p:val>
                                        </p:tav>
                                        <p:tav tm="100000">
                                          <p:val>
                                            <p:strVal val="#ppt_x"/>
                                          </p:val>
                                        </p:tav>
                                      </p:tavLst>
                                    </p:anim>
                                    <p:anim calcmode="lin" valueType="num">
                                      <p:cBhvr additive="base">
                                        <p:cTn id="42" dur="500" fill="hold"/>
                                        <p:tgtEl>
                                          <p:spTgt spid="2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0-#ppt_w/2"/>
                                          </p:val>
                                        </p:tav>
                                        <p:tav tm="100000">
                                          <p:val>
                                            <p:strVal val="#ppt_x"/>
                                          </p:val>
                                        </p:tav>
                                      </p:tavLst>
                                    </p:anim>
                                    <p:anim calcmode="lin" valueType="num">
                                      <p:cBhvr additive="base">
                                        <p:cTn id="46" dur="500" fill="hold"/>
                                        <p:tgtEl>
                                          <p:spTgt spid="2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0-#ppt_w/2"/>
                                          </p:val>
                                        </p:tav>
                                        <p:tav tm="100000">
                                          <p:val>
                                            <p:strVal val="#ppt_x"/>
                                          </p:val>
                                        </p:tav>
                                      </p:tavLst>
                                    </p:anim>
                                    <p:anim calcmode="lin" valueType="num">
                                      <p:cBhvr additive="base">
                                        <p:cTn id="50" dur="500" fill="hold"/>
                                        <p:tgtEl>
                                          <p:spTgt spid="2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0-#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0-#ppt_w/2"/>
                                          </p:val>
                                        </p:tav>
                                        <p:tav tm="100000">
                                          <p:val>
                                            <p:strVal val="#ppt_x"/>
                                          </p:val>
                                        </p:tav>
                                      </p:tavLst>
                                    </p:anim>
                                    <p:anim calcmode="lin" valueType="num">
                                      <p:cBhvr additive="base">
                                        <p:cTn id="58" dur="500" fill="hold"/>
                                        <p:tgtEl>
                                          <p:spTgt spid="28"/>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500" fill="hold"/>
                                        <p:tgtEl>
                                          <p:spTgt spid="30"/>
                                        </p:tgtEl>
                                        <p:attrNameLst>
                                          <p:attrName>ppt_x</p:attrName>
                                        </p:attrNameLst>
                                      </p:cBhvr>
                                      <p:tavLst>
                                        <p:tav tm="0">
                                          <p:val>
                                            <p:strVal val="0-#ppt_w/2"/>
                                          </p:val>
                                        </p:tav>
                                        <p:tav tm="100000">
                                          <p:val>
                                            <p:strVal val="#ppt_x"/>
                                          </p:val>
                                        </p:tav>
                                      </p:tavLst>
                                    </p:anim>
                                    <p:anim calcmode="lin" valueType="num">
                                      <p:cBhvr additive="base">
                                        <p:cTn id="66" dur="500" fill="hold"/>
                                        <p:tgtEl>
                                          <p:spTgt spid="30"/>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additive="base">
                                        <p:cTn id="69" dur="500" fill="hold"/>
                                        <p:tgtEl>
                                          <p:spTgt spid="31"/>
                                        </p:tgtEl>
                                        <p:attrNameLst>
                                          <p:attrName>ppt_x</p:attrName>
                                        </p:attrNameLst>
                                      </p:cBhvr>
                                      <p:tavLst>
                                        <p:tav tm="0">
                                          <p:val>
                                            <p:strVal val="0-#ppt_w/2"/>
                                          </p:val>
                                        </p:tav>
                                        <p:tav tm="100000">
                                          <p:val>
                                            <p:strVal val="#ppt_x"/>
                                          </p:val>
                                        </p:tav>
                                      </p:tavLst>
                                    </p:anim>
                                    <p:anim calcmode="lin" valueType="num">
                                      <p:cBhvr additive="base">
                                        <p:cTn id="70" dur="500" fill="hold"/>
                                        <p:tgtEl>
                                          <p:spTgt spid="31"/>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500" fill="hold"/>
                                        <p:tgtEl>
                                          <p:spTgt spid="32"/>
                                        </p:tgtEl>
                                        <p:attrNameLst>
                                          <p:attrName>ppt_x</p:attrName>
                                        </p:attrNameLst>
                                      </p:cBhvr>
                                      <p:tavLst>
                                        <p:tav tm="0">
                                          <p:val>
                                            <p:strVal val="0-#ppt_w/2"/>
                                          </p:val>
                                        </p:tav>
                                        <p:tav tm="100000">
                                          <p:val>
                                            <p:strVal val="#ppt_x"/>
                                          </p:val>
                                        </p:tav>
                                      </p:tavLst>
                                    </p:anim>
                                    <p:anim calcmode="lin" valueType="num">
                                      <p:cBhvr additive="base">
                                        <p:cTn id="74" dur="500" fill="hold"/>
                                        <p:tgtEl>
                                          <p:spTgt spid="32"/>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0-#ppt_w/2"/>
                                          </p:val>
                                        </p:tav>
                                        <p:tav tm="100000">
                                          <p:val>
                                            <p:strVal val="#ppt_x"/>
                                          </p:val>
                                        </p:tav>
                                      </p:tavLst>
                                    </p:anim>
                                    <p:anim calcmode="lin" valueType="num">
                                      <p:cBhvr additive="base">
                                        <p:cTn id="78" dur="500" fill="hold"/>
                                        <p:tgtEl>
                                          <p:spTgt spid="33"/>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 calcmode="lin" valueType="num">
                                      <p:cBhvr additive="base">
                                        <p:cTn id="81" dur="500" fill="hold"/>
                                        <p:tgtEl>
                                          <p:spTgt spid="34"/>
                                        </p:tgtEl>
                                        <p:attrNameLst>
                                          <p:attrName>ppt_x</p:attrName>
                                        </p:attrNameLst>
                                      </p:cBhvr>
                                      <p:tavLst>
                                        <p:tav tm="0">
                                          <p:val>
                                            <p:strVal val="0-#ppt_w/2"/>
                                          </p:val>
                                        </p:tav>
                                        <p:tav tm="100000">
                                          <p:val>
                                            <p:strVal val="#ppt_x"/>
                                          </p:val>
                                        </p:tav>
                                      </p:tavLst>
                                    </p:anim>
                                    <p:anim calcmode="lin" valueType="num">
                                      <p:cBhvr additive="base">
                                        <p:cTn id="82" dur="500" fill="hold"/>
                                        <p:tgtEl>
                                          <p:spTgt spid="34"/>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additive="base">
                                        <p:cTn id="85" dur="500" fill="hold"/>
                                        <p:tgtEl>
                                          <p:spTgt spid="35"/>
                                        </p:tgtEl>
                                        <p:attrNameLst>
                                          <p:attrName>ppt_x</p:attrName>
                                        </p:attrNameLst>
                                      </p:cBhvr>
                                      <p:tavLst>
                                        <p:tav tm="0">
                                          <p:val>
                                            <p:strVal val="0-#ppt_w/2"/>
                                          </p:val>
                                        </p:tav>
                                        <p:tav tm="100000">
                                          <p:val>
                                            <p:strVal val="#ppt_x"/>
                                          </p:val>
                                        </p:tav>
                                      </p:tavLst>
                                    </p:anim>
                                    <p:anim calcmode="lin" valueType="num">
                                      <p:cBhvr additive="base">
                                        <p:cTn id="86" dur="500" fill="hold"/>
                                        <p:tgtEl>
                                          <p:spTgt spid="35"/>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additive="base">
                                        <p:cTn id="89" dur="500" fill="hold"/>
                                        <p:tgtEl>
                                          <p:spTgt spid="36"/>
                                        </p:tgtEl>
                                        <p:attrNameLst>
                                          <p:attrName>ppt_x</p:attrName>
                                        </p:attrNameLst>
                                      </p:cBhvr>
                                      <p:tavLst>
                                        <p:tav tm="0">
                                          <p:val>
                                            <p:strVal val="0-#ppt_w/2"/>
                                          </p:val>
                                        </p:tav>
                                        <p:tav tm="100000">
                                          <p:val>
                                            <p:strVal val="#ppt_x"/>
                                          </p:val>
                                        </p:tav>
                                      </p:tavLst>
                                    </p:anim>
                                    <p:anim calcmode="lin" valueType="num">
                                      <p:cBhvr additive="base">
                                        <p:cTn id="90" dur="500" fill="hold"/>
                                        <p:tgtEl>
                                          <p:spTgt spid="36"/>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anim calcmode="lin" valueType="num">
                                      <p:cBhvr additive="base">
                                        <p:cTn id="93" dur="500" fill="hold"/>
                                        <p:tgtEl>
                                          <p:spTgt spid="37"/>
                                        </p:tgtEl>
                                        <p:attrNameLst>
                                          <p:attrName>ppt_x</p:attrName>
                                        </p:attrNameLst>
                                      </p:cBhvr>
                                      <p:tavLst>
                                        <p:tav tm="0">
                                          <p:val>
                                            <p:strVal val="0-#ppt_w/2"/>
                                          </p:val>
                                        </p:tav>
                                        <p:tav tm="100000">
                                          <p:val>
                                            <p:strVal val="#ppt_x"/>
                                          </p:val>
                                        </p:tav>
                                      </p:tavLst>
                                    </p:anim>
                                    <p:anim calcmode="lin" valueType="num">
                                      <p:cBhvr additive="base">
                                        <p:cTn id="94"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P spid="23" grpId="0"/>
      <p:bldP spid="24" grpId="0"/>
      <p:bldP spid="25" grpId="0"/>
      <p:bldP spid="26" grpId="0" animBg="1"/>
      <p:bldP spid="27" grpId="0"/>
      <p:bldP spid="28" grpId="0"/>
      <p:bldP spid="29" grpId="0"/>
      <p:bldP spid="30" grpId="0" animBg="1"/>
      <p:bldP spid="31" grpId="0"/>
      <p:bldP spid="32" grpId="0"/>
      <p:bldP spid="33" grpId="0" animBg="1"/>
      <p:bldP spid="34" grpId="0"/>
      <p:bldP spid="35" grpId="0"/>
      <p:bldP spid="36"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8489022"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3801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100504"/>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15342" y="451"/>
            <a:ext cx="744460" cy="848849"/>
          </a:xfrm>
          <a:prstGeom prst="rect">
            <a:avLst/>
          </a:prstGeom>
        </p:spPr>
      </p:pic>
      <p:sp>
        <p:nvSpPr>
          <p:cNvPr id="15" name="TextBox 76"/>
          <p:cNvSpPr txBox="1"/>
          <p:nvPr/>
        </p:nvSpPr>
        <p:spPr>
          <a:xfrm>
            <a:off x="3838575" y="198975"/>
            <a:ext cx="1325880" cy="321945"/>
          </a:xfrm>
          <a:prstGeom prst="rect">
            <a:avLst/>
          </a:prstGeom>
          <a:noFill/>
        </p:spPr>
        <p:txBody>
          <a:bodyPr wrap="none" rtlCol="0">
            <a:spAutoFit/>
          </a:bodyPr>
          <a:lstStyle/>
          <a:p>
            <a:pPr algn="ctr"/>
            <a:r>
              <a:rPr lang="zh-CN" altLang="en-US" sz="1500" dirty="0">
                <a:solidFill>
                  <a:srgbClr val="269844"/>
                </a:solidFill>
                <a:latin typeface="方正大标宋简体" panose="02010601030101010101" charset="-122"/>
                <a:ea typeface="方正大标宋简体" panose="02010601030101010101" charset="-122"/>
                <a:cs typeface="+mn-ea"/>
                <a:sym typeface="+mn-lt"/>
              </a:rPr>
              <a:t>未来工作计划</a:t>
            </a:r>
          </a:p>
        </p:txBody>
      </p:sp>
      <p:sp>
        <p:nvSpPr>
          <p:cNvPr id="16" name="文本框 15"/>
          <p:cNvSpPr txBox="1"/>
          <p:nvPr/>
        </p:nvSpPr>
        <p:spPr>
          <a:xfrm>
            <a:off x="3482340" y="424815"/>
            <a:ext cx="2038350" cy="256540"/>
          </a:xfrm>
          <a:prstGeom prst="rect">
            <a:avLst/>
          </a:prstGeom>
          <a:noFill/>
        </p:spPr>
        <p:txBody>
          <a:bodyPr wrap="square" rtlCol="0">
            <a:spAutoFit/>
          </a:bodyPr>
          <a:lstStyle/>
          <a:p>
            <a:pPr algn="ct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cs typeface="+mn-ea"/>
                <a:sym typeface="+mn-lt"/>
              </a:rPr>
              <a:t>Spring and autumn advertisement</a:t>
            </a:r>
          </a:p>
        </p:txBody>
      </p:sp>
      <p:grpSp>
        <p:nvGrpSpPr>
          <p:cNvPr id="2" name="Group 10"/>
          <p:cNvGrpSpPr/>
          <p:nvPr/>
        </p:nvGrpSpPr>
        <p:grpSpPr>
          <a:xfrm>
            <a:off x="5189273" y="2523406"/>
            <a:ext cx="1003825" cy="1004243"/>
            <a:chOff x="6920031" y="3363156"/>
            <a:chExt cx="1338773" cy="1338773"/>
          </a:xfrm>
        </p:grpSpPr>
        <p:sp>
          <p:nvSpPr>
            <p:cNvPr id="3" name="Oval 7"/>
            <p:cNvSpPr/>
            <p:nvPr/>
          </p:nvSpPr>
          <p:spPr>
            <a:xfrm>
              <a:off x="6920031" y="3363156"/>
              <a:ext cx="1338773" cy="1338773"/>
            </a:xfrm>
            <a:prstGeom prst="ellipse">
              <a:avLst/>
            </a:prstGeom>
            <a:solidFill>
              <a:schemeClr val="accent1">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lumMod val="75000"/>
                    <a:lumOff val="25000"/>
                  </a:schemeClr>
                </a:solidFill>
                <a:latin typeface="Franklin Gothic Medium" panose="020B0603020102020204" pitchFamily="34" charset="0"/>
                <a:ea typeface="微软雅黑" panose="020B0503020204020204" charset="-122"/>
                <a:cs typeface="Arial" panose="020B0604020202020204" pitchFamily="34" charset="0"/>
              </a:endParaRPr>
            </a:p>
          </p:txBody>
        </p:sp>
        <p:grpSp>
          <p:nvGrpSpPr>
            <p:cNvPr id="4" name="Group 20"/>
            <p:cNvGrpSpPr/>
            <p:nvPr/>
          </p:nvGrpSpPr>
          <p:grpSpPr>
            <a:xfrm>
              <a:off x="7357245" y="3796320"/>
              <a:ext cx="464344" cy="465138"/>
              <a:chOff x="7287419" y="3505994"/>
              <a:chExt cx="464344" cy="465138"/>
            </a:xfrm>
            <a:solidFill>
              <a:schemeClr val="bg2"/>
            </a:solidFill>
          </p:grpSpPr>
          <p:sp>
            <p:nvSpPr>
              <p:cNvPr id="5" name="AutoShape 37"/>
              <p:cNvSpPr/>
              <p:nvPr/>
            </p:nvSpPr>
            <p:spPr bwMode="auto">
              <a:xfrm>
                <a:off x="7287419" y="354965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350" dirty="0">
                  <a:solidFill>
                    <a:schemeClr val="tx1">
                      <a:lumMod val="75000"/>
                      <a:lumOff val="25000"/>
                    </a:schemeClr>
                  </a:solidFill>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sp>
            <p:nvSpPr>
              <p:cNvPr id="6" name="AutoShape 38"/>
              <p:cNvSpPr/>
              <p:nvPr/>
            </p:nvSpPr>
            <p:spPr bwMode="auto">
              <a:xfrm>
                <a:off x="7490619" y="373856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350" dirty="0">
                  <a:solidFill>
                    <a:schemeClr val="tx1">
                      <a:lumMod val="75000"/>
                      <a:lumOff val="25000"/>
                    </a:schemeClr>
                  </a:solidFill>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sp>
            <p:nvSpPr>
              <p:cNvPr id="7" name="AutoShape 39"/>
              <p:cNvSpPr/>
              <p:nvPr/>
            </p:nvSpPr>
            <p:spPr bwMode="auto">
              <a:xfrm>
                <a:off x="7679532" y="350599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350" dirty="0">
                  <a:solidFill>
                    <a:schemeClr val="tx1">
                      <a:lumMod val="75000"/>
                      <a:lumOff val="25000"/>
                    </a:schemeClr>
                  </a:solidFill>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sp>
            <p:nvSpPr>
              <p:cNvPr id="8" name="AutoShape 40"/>
              <p:cNvSpPr/>
              <p:nvPr/>
            </p:nvSpPr>
            <p:spPr bwMode="auto">
              <a:xfrm>
                <a:off x="7403307" y="372427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350" dirty="0">
                  <a:solidFill>
                    <a:schemeClr val="tx1">
                      <a:lumMod val="75000"/>
                      <a:lumOff val="25000"/>
                    </a:schemeClr>
                  </a:solidFill>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sp>
            <p:nvSpPr>
              <p:cNvPr id="9" name="AutoShape 41"/>
              <p:cNvSpPr/>
              <p:nvPr/>
            </p:nvSpPr>
            <p:spPr bwMode="auto">
              <a:xfrm>
                <a:off x="7461250" y="382587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350" dirty="0">
                  <a:solidFill>
                    <a:schemeClr val="tx1">
                      <a:lumMod val="75000"/>
                      <a:lumOff val="25000"/>
                    </a:schemeClr>
                  </a:solidFill>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sp>
            <p:nvSpPr>
              <p:cNvPr id="12" name="AutoShape 42"/>
              <p:cNvSpPr/>
              <p:nvPr/>
            </p:nvSpPr>
            <p:spPr bwMode="auto">
              <a:xfrm>
                <a:off x="7693819" y="360759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350" dirty="0">
                  <a:solidFill>
                    <a:schemeClr val="tx1">
                      <a:lumMod val="75000"/>
                      <a:lumOff val="25000"/>
                    </a:schemeClr>
                  </a:solidFill>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grpSp>
      </p:grpSp>
      <p:grpSp>
        <p:nvGrpSpPr>
          <p:cNvPr id="17" name="Group 11"/>
          <p:cNvGrpSpPr/>
          <p:nvPr/>
        </p:nvGrpSpPr>
        <p:grpSpPr>
          <a:xfrm>
            <a:off x="4571406" y="1926103"/>
            <a:ext cx="1003825" cy="1004243"/>
            <a:chOff x="6096000" y="2566881"/>
            <a:chExt cx="1338773" cy="1338773"/>
          </a:xfrm>
        </p:grpSpPr>
        <p:sp>
          <p:nvSpPr>
            <p:cNvPr id="18" name="Oval 6"/>
            <p:cNvSpPr/>
            <p:nvPr/>
          </p:nvSpPr>
          <p:spPr>
            <a:xfrm>
              <a:off x="6096000" y="2566881"/>
              <a:ext cx="1338773" cy="1338773"/>
            </a:xfrm>
            <a:prstGeom prst="ellipse">
              <a:avLst/>
            </a:prstGeom>
            <a:solidFill>
              <a:schemeClr val="accent4">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lumMod val="75000"/>
                    <a:lumOff val="25000"/>
                  </a:schemeClr>
                </a:solidFill>
                <a:latin typeface="Franklin Gothic Medium" panose="020B0603020102020204" pitchFamily="34" charset="0"/>
                <a:ea typeface="微软雅黑" panose="020B0503020204020204" charset="-122"/>
                <a:cs typeface="Arial" panose="020B0604020202020204" pitchFamily="34" charset="0"/>
              </a:endParaRPr>
            </a:p>
          </p:txBody>
        </p:sp>
        <p:grpSp>
          <p:nvGrpSpPr>
            <p:cNvPr id="19" name="Group 27"/>
            <p:cNvGrpSpPr/>
            <p:nvPr/>
          </p:nvGrpSpPr>
          <p:grpSpPr>
            <a:xfrm>
              <a:off x="6551978" y="3004095"/>
              <a:ext cx="434975" cy="464344"/>
              <a:chOff x="9159875" y="1647825"/>
              <a:chExt cx="434975" cy="464344"/>
            </a:xfrm>
            <a:solidFill>
              <a:schemeClr val="bg2"/>
            </a:solidFill>
          </p:grpSpPr>
          <p:sp>
            <p:nvSpPr>
              <p:cNvPr id="20" name="AutoShape 78"/>
              <p:cNvSpPr/>
              <p:nvPr/>
            </p:nvSpPr>
            <p:spPr bwMode="auto">
              <a:xfrm>
                <a:off x="9159875" y="1647825"/>
                <a:ext cx="434975"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125" dirty="0">
                  <a:solidFill>
                    <a:schemeClr val="tx1">
                      <a:lumMod val="75000"/>
                      <a:lumOff val="25000"/>
                    </a:schemeClr>
                  </a:solidFill>
                  <a:effectLst>
                    <a:outerShdw blurRad="38100" dist="38100" dir="2700000" algn="tl">
                      <a:srgbClr val="000000"/>
                    </a:outerShdw>
                  </a:effectLst>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sp>
            <p:nvSpPr>
              <p:cNvPr id="21" name="AutoShape 79"/>
              <p:cNvSpPr/>
              <p:nvPr/>
            </p:nvSpPr>
            <p:spPr bwMode="auto">
              <a:xfrm>
                <a:off x="9217819" y="1705769"/>
                <a:ext cx="3190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125" dirty="0">
                  <a:solidFill>
                    <a:schemeClr val="tx1">
                      <a:lumMod val="75000"/>
                      <a:lumOff val="25000"/>
                    </a:schemeClr>
                  </a:solidFill>
                  <a:effectLst>
                    <a:outerShdw blurRad="38100" dist="38100" dir="2700000" algn="tl">
                      <a:srgbClr val="000000"/>
                    </a:outerShdw>
                  </a:effectLst>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sp>
            <p:nvSpPr>
              <p:cNvPr id="22" name="AutoShape 80"/>
              <p:cNvSpPr/>
              <p:nvPr/>
            </p:nvSpPr>
            <p:spPr bwMode="auto">
              <a:xfrm>
                <a:off x="9391650" y="1749425"/>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125" dirty="0">
                  <a:solidFill>
                    <a:schemeClr val="tx1">
                      <a:lumMod val="75000"/>
                      <a:lumOff val="25000"/>
                    </a:schemeClr>
                  </a:solidFill>
                  <a:effectLst>
                    <a:outerShdw blurRad="38100" dist="38100" dir="2700000" algn="tl">
                      <a:srgbClr val="000000"/>
                    </a:outerShdw>
                  </a:effectLst>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grpSp>
      </p:grpSp>
      <p:grpSp>
        <p:nvGrpSpPr>
          <p:cNvPr id="23" name="Group 12"/>
          <p:cNvGrpSpPr/>
          <p:nvPr/>
        </p:nvGrpSpPr>
        <p:grpSpPr>
          <a:xfrm>
            <a:off x="3271350" y="1333280"/>
            <a:ext cx="1469702" cy="1470314"/>
            <a:chOff x="4362154" y="1776581"/>
            <a:chExt cx="1960098" cy="1960098"/>
          </a:xfrm>
        </p:grpSpPr>
        <p:sp>
          <p:nvSpPr>
            <p:cNvPr id="24" name="Oval 5"/>
            <p:cNvSpPr/>
            <p:nvPr/>
          </p:nvSpPr>
          <p:spPr>
            <a:xfrm>
              <a:off x="4362154" y="1776581"/>
              <a:ext cx="1960098" cy="1960098"/>
            </a:xfrm>
            <a:prstGeom prst="ellipse">
              <a:avLst/>
            </a:prstGeom>
            <a:solidFill>
              <a:schemeClr val="accent3">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lumMod val="75000"/>
                    <a:lumOff val="25000"/>
                  </a:schemeClr>
                </a:solidFill>
                <a:latin typeface="Franklin Gothic Medium" panose="020B0603020102020204" pitchFamily="34" charset="0"/>
                <a:ea typeface="微软雅黑" panose="020B0503020204020204" charset="-122"/>
                <a:cs typeface="Arial" panose="020B0604020202020204" pitchFamily="34" charset="0"/>
              </a:endParaRPr>
            </a:p>
          </p:txBody>
        </p:sp>
        <p:sp>
          <p:nvSpPr>
            <p:cNvPr id="25" name="Freeform 43"/>
            <p:cNvSpPr>
              <a:spLocks noEditPoints="1"/>
            </p:cNvSpPr>
            <p:nvPr/>
          </p:nvSpPr>
          <p:spPr bwMode="auto">
            <a:xfrm>
              <a:off x="4899621" y="2488223"/>
              <a:ext cx="904951" cy="528990"/>
            </a:xfrm>
            <a:custGeom>
              <a:avLst/>
              <a:gdLst>
                <a:gd name="T0" fmla="*/ 232 w 316"/>
                <a:gd name="T1" fmla="*/ 27 h 172"/>
                <a:gd name="T2" fmla="*/ 221 w 316"/>
                <a:gd name="T3" fmla="*/ 20 h 172"/>
                <a:gd name="T4" fmla="*/ 157 w 316"/>
                <a:gd name="T5" fmla="*/ 10 h 172"/>
                <a:gd name="T6" fmla="*/ 92 w 316"/>
                <a:gd name="T7" fmla="*/ 9 h 172"/>
                <a:gd name="T8" fmla="*/ 84 w 316"/>
                <a:gd name="T9" fmla="*/ 13 h 172"/>
                <a:gd name="T10" fmla="*/ 0 w 316"/>
                <a:gd name="T11" fmla="*/ 121 h 172"/>
                <a:gd name="T12" fmla="*/ 78 w 316"/>
                <a:gd name="T13" fmla="*/ 109 h 172"/>
                <a:gd name="T14" fmla="*/ 84 w 316"/>
                <a:gd name="T15" fmla="*/ 113 h 172"/>
                <a:gd name="T16" fmla="*/ 120 w 316"/>
                <a:gd name="T17" fmla="*/ 142 h 172"/>
                <a:gd name="T18" fmla="*/ 159 w 316"/>
                <a:gd name="T19" fmla="*/ 163 h 172"/>
                <a:gd name="T20" fmla="*/ 163 w 316"/>
                <a:gd name="T21" fmla="*/ 165 h 172"/>
                <a:gd name="T22" fmla="*/ 190 w 316"/>
                <a:gd name="T23" fmla="*/ 164 h 172"/>
                <a:gd name="T24" fmla="*/ 217 w 316"/>
                <a:gd name="T25" fmla="*/ 153 h 172"/>
                <a:gd name="T26" fmla="*/ 233 w 316"/>
                <a:gd name="T27" fmla="*/ 146 h 172"/>
                <a:gd name="T28" fmla="*/ 265 w 316"/>
                <a:gd name="T29" fmla="*/ 162 h 172"/>
                <a:gd name="T30" fmla="*/ 288 w 316"/>
                <a:gd name="T31" fmla="*/ 14 h 172"/>
                <a:gd name="T32" fmla="*/ 225 w 316"/>
                <a:gd name="T33" fmla="*/ 129 h 172"/>
                <a:gd name="T34" fmla="*/ 225 w 316"/>
                <a:gd name="T35" fmla="*/ 139 h 172"/>
                <a:gd name="T36" fmla="*/ 216 w 316"/>
                <a:gd name="T37" fmla="*/ 142 h 172"/>
                <a:gd name="T38" fmla="*/ 207 w 316"/>
                <a:gd name="T39" fmla="*/ 142 h 172"/>
                <a:gd name="T40" fmla="*/ 189 w 316"/>
                <a:gd name="T41" fmla="*/ 153 h 172"/>
                <a:gd name="T42" fmla="*/ 185 w 316"/>
                <a:gd name="T43" fmla="*/ 153 h 172"/>
                <a:gd name="T44" fmla="*/ 180 w 316"/>
                <a:gd name="T45" fmla="*/ 156 h 172"/>
                <a:gd name="T46" fmla="*/ 157 w 316"/>
                <a:gd name="T47" fmla="*/ 149 h 172"/>
                <a:gd name="T48" fmla="*/ 130 w 316"/>
                <a:gd name="T49" fmla="*/ 128 h 172"/>
                <a:gd name="T50" fmla="*/ 88 w 316"/>
                <a:gd name="T51" fmla="*/ 103 h 172"/>
                <a:gd name="T52" fmla="*/ 71 w 316"/>
                <a:gd name="T53" fmla="*/ 91 h 172"/>
                <a:gd name="T54" fmla="*/ 71 w 316"/>
                <a:gd name="T55" fmla="*/ 90 h 172"/>
                <a:gd name="T56" fmla="*/ 72 w 316"/>
                <a:gd name="T57" fmla="*/ 88 h 172"/>
                <a:gd name="T58" fmla="*/ 93 w 316"/>
                <a:gd name="T59" fmla="*/ 20 h 172"/>
                <a:gd name="T60" fmla="*/ 132 w 316"/>
                <a:gd name="T61" fmla="*/ 24 h 172"/>
                <a:gd name="T62" fmla="*/ 127 w 316"/>
                <a:gd name="T63" fmla="*/ 72 h 172"/>
                <a:gd name="T64" fmla="*/ 185 w 316"/>
                <a:gd name="T65" fmla="*/ 54 h 172"/>
                <a:gd name="T66" fmla="*/ 241 w 316"/>
                <a:gd name="T67" fmla="*/ 11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6" h="172">
                  <a:moveTo>
                    <a:pt x="288" y="14"/>
                  </a:moveTo>
                  <a:cubicBezTo>
                    <a:pt x="232" y="27"/>
                    <a:pt x="232" y="27"/>
                    <a:pt x="232" y="27"/>
                  </a:cubicBezTo>
                  <a:cubicBezTo>
                    <a:pt x="233" y="31"/>
                    <a:pt x="233" y="31"/>
                    <a:pt x="233" y="31"/>
                  </a:cubicBezTo>
                  <a:cubicBezTo>
                    <a:pt x="228" y="22"/>
                    <a:pt x="221" y="20"/>
                    <a:pt x="221" y="20"/>
                  </a:cubicBezTo>
                  <a:cubicBezTo>
                    <a:pt x="178" y="7"/>
                    <a:pt x="178" y="7"/>
                    <a:pt x="178" y="7"/>
                  </a:cubicBezTo>
                  <a:cubicBezTo>
                    <a:pt x="173" y="5"/>
                    <a:pt x="165" y="7"/>
                    <a:pt x="157" y="10"/>
                  </a:cubicBezTo>
                  <a:cubicBezTo>
                    <a:pt x="156" y="9"/>
                    <a:pt x="156" y="9"/>
                    <a:pt x="156" y="9"/>
                  </a:cubicBezTo>
                  <a:cubicBezTo>
                    <a:pt x="92" y="9"/>
                    <a:pt x="92" y="9"/>
                    <a:pt x="92" y="9"/>
                  </a:cubicBezTo>
                  <a:cubicBezTo>
                    <a:pt x="92" y="9"/>
                    <a:pt x="92" y="9"/>
                    <a:pt x="92" y="9"/>
                  </a:cubicBezTo>
                  <a:cubicBezTo>
                    <a:pt x="91" y="9"/>
                    <a:pt x="87" y="10"/>
                    <a:pt x="84" y="13"/>
                  </a:cubicBezTo>
                  <a:cubicBezTo>
                    <a:pt x="50" y="0"/>
                    <a:pt x="50" y="0"/>
                    <a:pt x="50" y="0"/>
                  </a:cubicBezTo>
                  <a:cubicBezTo>
                    <a:pt x="0" y="121"/>
                    <a:pt x="0" y="121"/>
                    <a:pt x="0" y="121"/>
                  </a:cubicBezTo>
                  <a:cubicBezTo>
                    <a:pt x="54" y="148"/>
                    <a:pt x="54" y="148"/>
                    <a:pt x="54" y="148"/>
                  </a:cubicBezTo>
                  <a:cubicBezTo>
                    <a:pt x="69" y="144"/>
                    <a:pt x="76" y="120"/>
                    <a:pt x="78" y="109"/>
                  </a:cubicBezTo>
                  <a:cubicBezTo>
                    <a:pt x="82" y="112"/>
                    <a:pt x="82" y="112"/>
                    <a:pt x="82" y="112"/>
                  </a:cubicBezTo>
                  <a:cubicBezTo>
                    <a:pt x="84" y="113"/>
                    <a:pt x="84" y="113"/>
                    <a:pt x="84" y="113"/>
                  </a:cubicBezTo>
                  <a:cubicBezTo>
                    <a:pt x="84" y="120"/>
                    <a:pt x="85" y="130"/>
                    <a:pt x="99" y="127"/>
                  </a:cubicBezTo>
                  <a:cubicBezTo>
                    <a:pt x="99" y="127"/>
                    <a:pt x="100" y="157"/>
                    <a:pt x="120" y="142"/>
                  </a:cubicBezTo>
                  <a:cubicBezTo>
                    <a:pt x="120" y="142"/>
                    <a:pt x="120" y="161"/>
                    <a:pt x="138" y="155"/>
                  </a:cubicBezTo>
                  <a:cubicBezTo>
                    <a:pt x="138" y="155"/>
                    <a:pt x="141" y="172"/>
                    <a:pt x="159" y="163"/>
                  </a:cubicBezTo>
                  <a:cubicBezTo>
                    <a:pt x="162" y="165"/>
                    <a:pt x="162" y="165"/>
                    <a:pt x="162" y="165"/>
                  </a:cubicBezTo>
                  <a:cubicBezTo>
                    <a:pt x="163" y="165"/>
                    <a:pt x="163" y="165"/>
                    <a:pt x="163" y="165"/>
                  </a:cubicBezTo>
                  <a:cubicBezTo>
                    <a:pt x="164" y="165"/>
                    <a:pt x="173" y="168"/>
                    <a:pt x="181" y="167"/>
                  </a:cubicBezTo>
                  <a:cubicBezTo>
                    <a:pt x="185" y="167"/>
                    <a:pt x="188" y="166"/>
                    <a:pt x="190" y="164"/>
                  </a:cubicBezTo>
                  <a:cubicBezTo>
                    <a:pt x="196" y="163"/>
                    <a:pt x="208" y="161"/>
                    <a:pt x="214" y="153"/>
                  </a:cubicBezTo>
                  <a:cubicBezTo>
                    <a:pt x="215" y="153"/>
                    <a:pt x="216" y="153"/>
                    <a:pt x="217" y="153"/>
                  </a:cubicBezTo>
                  <a:cubicBezTo>
                    <a:pt x="217" y="153"/>
                    <a:pt x="217" y="153"/>
                    <a:pt x="217" y="153"/>
                  </a:cubicBezTo>
                  <a:cubicBezTo>
                    <a:pt x="224" y="153"/>
                    <a:pt x="230" y="150"/>
                    <a:pt x="233" y="146"/>
                  </a:cubicBezTo>
                  <a:cubicBezTo>
                    <a:pt x="235" y="143"/>
                    <a:pt x="236" y="140"/>
                    <a:pt x="236" y="136"/>
                  </a:cubicBezTo>
                  <a:cubicBezTo>
                    <a:pt x="236" y="136"/>
                    <a:pt x="248" y="160"/>
                    <a:pt x="265" y="162"/>
                  </a:cubicBezTo>
                  <a:cubicBezTo>
                    <a:pt x="316" y="137"/>
                    <a:pt x="316" y="137"/>
                    <a:pt x="316" y="137"/>
                  </a:cubicBezTo>
                  <a:lnTo>
                    <a:pt x="288" y="14"/>
                  </a:lnTo>
                  <a:close/>
                  <a:moveTo>
                    <a:pt x="230" y="127"/>
                  </a:moveTo>
                  <a:cubicBezTo>
                    <a:pt x="225" y="129"/>
                    <a:pt x="225" y="129"/>
                    <a:pt x="225" y="129"/>
                  </a:cubicBezTo>
                  <a:cubicBezTo>
                    <a:pt x="226" y="133"/>
                    <a:pt x="226" y="133"/>
                    <a:pt x="226" y="133"/>
                  </a:cubicBezTo>
                  <a:cubicBezTo>
                    <a:pt x="226" y="137"/>
                    <a:pt x="225" y="139"/>
                    <a:pt x="225" y="139"/>
                  </a:cubicBezTo>
                  <a:cubicBezTo>
                    <a:pt x="223" y="141"/>
                    <a:pt x="220" y="142"/>
                    <a:pt x="216" y="142"/>
                  </a:cubicBezTo>
                  <a:cubicBezTo>
                    <a:pt x="216" y="142"/>
                    <a:pt x="216" y="142"/>
                    <a:pt x="216" y="142"/>
                  </a:cubicBezTo>
                  <a:cubicBezTo>
                    <a:pt x="214" y="143"/>
                    <a:pt x="212" y="142"/>
                    <a:pt x="211" y="142"/>
                  </a:cubicBezTo>
                  <a:cubicBezTo>
                    <a:pt x="207" y="142"/>
                    <a:pt x="207" y="142"/>
                    <a:pt x="207" y="142"/>
                  </a:cubicBezTo>
                  <a:cubicBezTo>
                    <a:pt x="206" y="146"/>
                    <a:pt x="206" y="146"/>
                    <a:pt x="206" y="146"/>
                  </a:cubicBezTo>
                  <a:cubicBezTo>
                    <a:pt x="204" y="150"/>
                    <a:pt x="196" y="153"/>
                    <a:pt x="189" y="153"/>
                  </a:cubicBezTo>
                  <a:cubicBezTo>
                    <a:pt x="188" y="153"/>
                    <a:pt x="188" y="153"/>
                    <a:pt x="188" y="153"/>
                  </a:cubicBezTo>
                  <a:cubicBezTo>
                    <a:pt x="185" y="153"/>
                    <a:pt x="185" y="153"/>
                    <a:pt x="185" y="153"/>
                  </a:cubicBezTo>
                  <a:cubicBezTo>
                    <a:pt x="184" y="155"/>
                    <a:pt x="184" y="155"/>
                    <a:pt x="184" y="155"/>
                  </a:cubicBezTo>
                  <a:cubicBezTo>
                    <a:pt x="183" y="156"/>
                    <a:pt x="182" y="156"/>
                    <a:pt x="180" y="156"/>
                  </a:cubicBezTo>
                  <a:cubicBezTo>
                    <a:pt x="175" y="157"/>
                    <a:pt x="169" y="155"/>
                    <a:pt x="167" y="155"/>
                  </a:cubicBezTo>
                  <a:cubicBezTo>
                    <a:pt x="157" y="149"/>
                    <a:pt x="157" y="149"/>
                    <a:pt x="157" y="149"/>
                  </a:cubicBezTo>
                  <a:cubicBezTo>
                    <a:pt x="156" y="144"/>
                    <a:pt x="154" y="140"/>
                    <a:pt x="149" y="140"/>
                  </a:cubicBezTo>
                  <a:cubicBezTo>
                    <a:pt x="149" y="140"/>
                    <a:pt x="147" y="116"/>
                    <a:pt x="130" y="128"/>
                  </a:cubicBezTo>
                  <a:cubicBezTo>
                    <a:pt x="130" y="128"/>
                    <a:pt x="125" y="108"/>
                    <a:pt x="109" y="117"/>
                  </a:cubicBezTo>
                  <a:cubicBezTo>
                    <a:pt x="88" y="103"/>
                    <a:pt x="88" y="103"/>
                    <a:pt x="88" y="103"/>
                  </a:cubicBezTo>
                  <a:cubicBezTo>
                    <a:pt x="72" y="91"/>
                    <a:pt x="72" y="91"/>
                    <a:pt x="72" y="91"/>
                  </a:cubicBezTo>
                  <a:cubicBezTo>
                    <a:pt x="71" y="91"/>
                    <a:pt x="71" y="91"/>
                    <a:pt x="71" y="91"/>
                  </a:cubicBezTo>
                  <a:cubicBezTo>
                    <a:pt x="71" y="91"/>
                    <a:pt x="71" y="91"/>
                    <a:pt x="71" y="91"/>
                  </a:cubicBezTo>
                  <a:cubicBezTo>
                    <a:pt x="71" y="90"/>
                    <a:pt x="71" y="90"/>
                    <a:pt x="71" y="90"/>
                  </a:cubicBezTo>
                  <a:cubicBezTo>
                    <a:pt x="72" y="89"/>
                    <a:pt x="72" y="89"/>
                    <a:pt x="72" y="89"/>
                  </a:cubicBezTo>
                  <a:cubicBezTo>
                    <a:pt x="72" y="88"/>
                    <a:pt x="72" y="88"/>
                    <a:pt x="72" y="88"/>
                  </a:cubicBezTo>
                  <a:cubicBezTo>
                    <a:pt x="72" y="87"/>
                    <a:pt x="90" y="26"/>
                    <a:pt x="91" y="21"/>
                  </a:cubicBezTo>
                  <a:cubicBezTo>
                    <a:pt x="91" y="21"/>
                    <a:pt x="93" y="20"/>
                    <a:pt x="93" y="20"/>
                  </a:cubicBezTo>
                  <a:cubicBezTo>
                    <a:pt x="138" y="20"/>
                    <a:pt x="138" y="20"/>
                    <a:pt x="138" y="20"/>
                  </a:cubicBezTo>
                  <a:cubicBezTo>
                    <a:pt x="134" y="22"/>
                    <a:pt x="132" y="24"/>
                    <a:pt x="132" y="24"/>
                  </a:cubicBezTo>
                  <a:cubicBezTo>
                    <a:pt x="125" y="30"/>
                    <a:pt x="122" y="60"/>
                    <a:pt x="122" y="60"/>
                  </a:cubicBezTo>
                  <a:cubicBezTo>
                    <a:pt x="119" y="67"/>
                    <a:pt x="127" y="72"/>
                    <a:pt x="127" y="72"/>
                  </a:cubicBezTo>
                  <a:cubicBezTo>
                    <a:pt x="140" y="81"/>
                    <a:pt x="154" y="47"/>
                    <a:pt x="154" y="47"/>
                  </a:cubicBezTo>
                  <a:cubicBezTo>
                    <a:pt x="161" y="41"/>
                    <a:pt x="172" y="45"/>
                    <a:pt x="185" y="54"/>
                  </a:cubicBezTo>
                  <a:cubicBezTo>
                    <a:pt x="206" y="76"/>
                    <a:pt x="232" y="102"/>
                    <a:pt x="239" y="111"/>
                  </a:cubicBezTo>
                  <a:cubicBezTo>
                    <a:pt x="241" y="114"/>
                    <a:pt x="242" y="117"/>
                    <a:pt x="241" y="119"/>
                  </a:cubicBezTo>
                  <a:cubicBezTo>
                    <a:pt x="240" y="123"/>
                    <a:pt x="233" y="126"/>
                    <a:pt x="230" y="127"/>
                  </a:cubicBezTo>
                  <a:close/>
                </a:path>
              </a:pathLst>
            </a:custGeom>
            <a:solidFill>
              <a:schemeClr val="bg1"/>
            </a:solidFill>
            <a:ln>
              <a:noFill/>
            </a:ln>
          </p:spPr>
          <p:txBody>
            <a:bodyPr vert="horz" wrap="square" lIns="72321" tIns="36160" rIns="72321" bIns="36160" numCol="1" anchor="t" anchorCtr="0" compatLnSpc="1"/>
            <a:lstStyle/>
            <a:p>
              <a:endParaRPr lang="en-GB" sz="1350">
                <a:solidFill>
                  <a:schemeClr val="tx1">
                    <a:lumMod val="75000"/>
                    <a:lumOff val="25000"/>
                  </a:schemeClr>
                </a:solidFill>
                <a:latin typeface="Franklin Gothic Medium" panose="020B0603020102020204" pitchFamily="34" charset="0"/>
                <a:ea typeface="微软雅黑" panose="020B0503020204020204" charset="-122"/>
                <a:cs typeface="Arial" panose="020B0604020202020204" pitchFamily="34" charset="0"/>
              </a:endParaRPr>
            </a:p>
          </p:txBody>
        </p:sp>
      </p:grpSp>
      <p:grpSp>
        <p:nvGrpSpPr>
          <p:cNvPr id="26" name="Group 9"/>
          <p:cNvGrpSpPr/>
          <p:nvPr/>
        </p:nvGrpSpPr>
        <p:grpSpPr>
          <a:xfrm>
            <a:off x="4571408" y="3301444"/>
            <a:ext cx="1336091" cy="1336648"/>
            <a:chOff x="6096000" y="4400370"/>
            <a:chExt cx="1781907" cy="1781907"/>
          </a:xfrm>
        </p:grpSpPr>
        <p:sp>
          <p:nvSpPr>
            <p:cNvPr id="27" name="Oval 8"/>
            <p:cNvSpPr/>
            <p:nvPr/>
          </p:nvSpPr>
          <p:spPr>
            <a:xfrm>
              <a:off x="6096000" y="4400370"/>
              <a:ext cx="1781907" cy="1781907"/>
            </a:xfrm>
            <a:prstGeom prst="ellipse">
              <a:avLst/>
            </a:prstGeom>
            <a:solidFill>
              <a:schemeClr val="accent2">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lumMod val="75000"/>
                    <a:lumOff val="25000"/>
                  </a:schemeClr>
                </a:solidFill>
                <a:latin typeface="Franklin Gothic Medium" panose="020B0603020102020204" pitchFamily="34" charset="0"/>
                <a:ea typeface="微软雅黑" panose="020B0503020204020204" charset="-122"/>
                <a:cs typeface="Arial" panose="020B0604020202020204" pitchFamily="34" charset="0"/>
              </a:endParaRPr>
            </a:p>
          </p:txBody>
        </p:sp>
        <p:grpSp>
          <p:nvGrpSpPr>
            <p:cNvPr id="28" name="Group 44"/>
            <p:cNvGrpSpPr/>
            <p:nvPr/>
          </p:nvGrpSpPr>
          <p:grpSpPr>
            <a:xfrm>
              <a:off x="6612822" y="4917650"/>
              <a:ext cx="632375" cy="747345"/>
              <a:chOff x="1325323" y="3586519"/>
              <a:chExt cx="632375" cy="747345"/>
            </a:xfrm>
            <a:solidFill>
              <a:schemeClr val="bg2"/>
            </a:solidFill>
          </p:grpSpPr>
          <p:sp>
            <p:nvSpPr>
              <p:cNvPr id="29" name="Freeform 45"/>
              <p:cNvSpPr>
                <a:spLocks noEditPoints="1"/>
              </p:cNvSpPr>
              <p:nvPr/>
            </p:nvSpPr>
            <p:spPr bwMode="auto">
              <a:xfrm>
                <a:off x="1325323" y="3586519"/>
                <a:ext cx="632375" cy="747345"/>
              </a:xfrm>
              <a:custGeom>
                <a:avLst/>
                <a:gdLst>
                  <a:gd name="T0" fmla="*/ 215 w 221"/>
                  <a:gd name="T1" fmla="*/ 212 h 243"/>
                  <a:gd name="T2" fmla="*/ 174 w 221"/>
                  <a:gd name="T3" fmla="*/ 157 h 243"/>
                  <a:gd name="T4" fmla="*/ 179 w 221"/>
                  <a:gd name="T5" fmla="*/ 37 h 243"/>
                  <a:gd name="T6" fmla="*/ 105 w 221"/>
                  <a:gd name="T7" fmla="*/ 0 h 243"/>
                  <a:gd name="T8" fmla="*/ 49 w 221"/>
                  <a:gd name="T9" fmla="*/ 19 h 243"/>
                  <a:gd name="T10" fmla="*/ 31 w 221"/>
                  <a:gd name="T11" fmla="*/ 151 h 243"/>
                  <a:gd name="T12" fmla="*/ 105 w 221"/>
                  <a:gd name="T13" fmla="*/ 188 h 243"/>
                  <a:gd name="T14" fmla="*/ 143 w 221"/>
                  <a:gd name="T15" fmla="*/ 180 h 243"/>
                  <a:gd name="T16" fmla="*/ 185 w 221"/>
                  <a:gd name="T17" fmla="*/ 235 h 243"/>
                  <a:gd name="T18" fmla="*/ 200 w 221"/>
                  <a:gd name="T19" fmla="*/ 243 h 243"/>
                  <a:gd name="T20" fmla="*/ 200 w 221"/>
                  <a:gd name="T21" fmla="*/ 243 h 243"/>
                  <a:gd name="T22" fmla="*/ 211 w 221"/>
                  <a:gd name="T23" fmla="*/ 239 h 243"/>
                  <a:gd name="T24" fmla="*/ 215 w 221"/>
                  <a:gd name="T25" fmla="*/ 212 h 243"/>
                  <a:gd name="T26" fmla="*/ 144 w 221"/>
                  <a:gd name="T27" fmla="*/ 146 h 243"/>
                  <a:gd name="T28" fmla="*/ 105 w 221"/>
                  <a:gd name="T29" fmla="*/ 159 h 243"/>
                  <a:gd name="T30" fmla="*/ 54 w 221"/>
                  <a:gd name="T31" fmla="*/ 133 h 243"/>
                  <a:gd name="T32" fmla="*/ 66 w 221"/>
                  <a:gd name="T33" fmla="*/ 42 h 243"/>
                  <a:gd name="T34" fmla="*/ 105 w 221"/>
                  <a:gd name="T35" fmla="*/ 29 h 243"/>
                  <a:gd name="T36" fmla="*/ 156 w 221"/>
                  <a:gd name="T37" fmla="*/ 54 h 243"/>
                  <a:gd name="T38" fmla="*/ 144 w 221"/>
                  <a:gd name="T39" fmla="*/ 14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1" h="243">
                    <a:moveTo>
                      <a:pt x="215" y="212"/>
                    </a:moveTo>
                    <a:cubicBezTo>
                      <a:pt x="174" y="157"/>
                      <a:pt x="174" y="157"/>
                      <a:pt x="174" y="157"/>
                    </a:cubicBezTo>
                    <a:cubicBezTo>
                      <a:pt x="204" y="124"/>
                      <a:pt x="206" y="73"/>
                      <a:pt x="179" y="37"/>
                    </a:cubicBezTo>
                    <a:cubicBezTo>
                      <a:pt x="161" y="13"/>
                      <a:pt x="134" y="0"/>
                      <a:pt x="105" y="0"/>
                    </a:cubicBezTo>
                    <a:cubicBezTo>
                      <a:pt x="85" y="0"/>
                      <a:pt x="65" y="7"/>
                      <a:pt x="49" y="19"/>
                    </a:cubicBezTo>
                    <a:cubicBezTo>
                      <a:pt x="8" y="51"/>
                      <a:pt x="0" y="110"/>
                      <a:pt x="31" y="151"/>
                    </a:cubicBezTo>
                    <a:cubicBezTo>
                      <a:pt x="49" y="174"/>
                      <a:pt x="76" y="188"/>
                      <a:pt x="105" y="188"/>
                    </a:cubicBezTo>
                    <a:cubicBezTo>
                      <a:pt x="118" y="188"/>
                      <a:pt x="131" y="185"/>
                      <a:pt x="143" y="180"/>
                    </a:cubicBezTo>
                    <a:cubicBezTo>
                      <a:pt x="185" y="235"/>
                      <a:pt x="185" y="235"/>
                      <a:pt x="185" y="235"/>
                    </a:cubicBezTo>
                    <a:cubicBezTo>
                      <a:pt x="189" y="240"/>
                      <a:pt x="194" y="243"/>
                      <a:pt x="200" y="243"/>
                    </a:cubicBezTo>
                    <a:cubicBezTo>
                      <a:pt x="200" y="243"/>
                      <a:pt x="200" y="243"/>
                      <a:pt x="200" y="243"/>
                    </a:cubicBezTo>
                    <a:cubicBezTo>
                      <a:pt x="204" y="243"/>
                      <a:pt x="208" y="241"/>
                      <a:pt x="211" y="239"/>
                    </a:cubicBezTo>
                    <a:cubicBezTo>
                      <a:pt x="220" y="232"/>
                      <a:pt x="221" y="220"/>
                      <a:pt x="215" y="212"/>
                    </a:cubicBezTo>
                    <a:close/>
                    <a:moveTo>
                      <a:pt x="144" y="146"/>
                    </a:moveTo>
                    <a:cubicBezTo>
                      <a:pt x="133" y="154"/>
                      <a:pt x="119" y="159"/>
                      <a:pt x="105" y="159"/>
                    </a:cubicBezTo>
                    <a:cubicBezTo>
                      <a:pt x="85" y="159"/>
                      <a:pt x="66" y="150"/>
                      <a:pt x="54" y="133"/>
                    </a:cubicBezTo>
                    <a:cubicBezTo>
                      <a:pt x="33" y="105"/>
                      <a:pt x="38" y="64"/>
                      <a:pt x="66" y="42"/>
                    </a:cubicBezTo>
                    <a:cubicBezTo>
                      <a:pt x="78" y="33"/>
                      <a:pt x="91" y="29"/>
                      <a:pt x="105" y="29"/>
                    </a:cubicBezTo>
                    <a:cubicBezTo>
                      <a:pt x="125" y="29"/>
                      <a:pt x="144" y="38"/>
                      <a:pt x="156" y="54"/>
                    </a:cubicBezTo>
                    <a:cubicBezTo>
                      <a:pt x="178" y="83"/>
                      <a:pt x="172" y="124"/>
                      <a:pt x="144" y="1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72321" tIns="36160" rIns="72321" bIns="36160" numCol="1" anchor="t" anchorCtr="0" compatLnSpc="1"/>
              <a:lstStyle/>
              <a:p>
                <a:endParaRPr lang="en-GB" sz="1350">
                  <a:solidFill>
                    <a:schemeClr val="tx1">
                      <a:lumMod val="75000"/>
                      <a:lumOff val="25000"/>
                    </a:schemeClr>
                  </a:solidFill>
                  <a:latin typeface="Franklin Gothic Medium" panose="020B0603020102020204" pitchFamily="34" charset="0"/>
                  <a:ea typeface="微软雅黑" panose="020B0503020204020204" charset="-122"/>
                  <a:cs typeface="Arial" panose="020B0604020202020204" pitchFamily="34" charset="0"/>
                </a:endParaRPr>
              </a:p>
            </p:txBody>
          </p:sp>
          <p:sp>
            <p:nvSpPr>
              <p:cNvPr id="30" name="Freeform 46"/>
              <p:cNvSpPr/>
              <p:nvPr/>
            </p:nvSpPr>
            <p:spPr bwMode="auto">
              <a:xfrm>
                <a:off x="1503405" y="3752885"/>
                <a:ext cx="248347" cy="223554"/>
              </a:xfrm>
              <a:custGeom>
                <a:avLst/>
                <a:gdLst>
                  <a:gd name="T0" fmla="*/ 86 w 87"/>
                  <a:gd name="T1" fmla="*/ 33 h 73"/>
                  <a:gd name="T2" fmla="*/ 45 w 87"/>
                  <a:gd name="T3" fmla="*/ 1 h 73"/>
                  <a:gd name="T4" fmla="*/ 40 w 87"/>
                  <a:gd name="T5" fmla="*/ 1 h 73"/>
                  <a:gd name="T6" fmla="*/ 24 w 87"/>
                  <a:gd name="T7" fmla="*/ 14 h 73"/>
                  <a:gd name="T8" fmla="*/ 24 w 87"/>
                  <a:gd name="T9" fmla="*/ 1 h 73"/>
                  <a:gd name="T10" fmla="*/ 15 w 87"/>
                  <a:gd name="T11" fmla="*/ 1 h 73"/>
                  <a:gd name="T12" fmla="*/ 15 w 87"/>
                  <a:gd name="T13" fmla="*/ 22 h 73"/>
                  <a:gd name="T14" fmla="*/ 8 w 87"/>
                  <a:gd name="T15" fmla="*/ 27 h 73"/>
                  <a:gd name="T16" fmla="*/ 1 w 87"/>
                  <a:gd name="T17" fmla="*/ 33 h 73"/>
                  <a:gd name="T18" fmla="*/ 1 w 87"/>
                  <a:gd name="T19" fmla="*/ 35 h 73"/>
                  <a:gd name="T20" fmla="*/ 8 w 87"/>
                  <a:gd name="T21" fmla="*/ 35 h 73"/>
                  <a:gd name="T22" fmla="*/ 8 w 87"/>
                  <a:gd name="T23" fmla="*/ 73 h 73"/>
                  <a:gd name="T24" fmla="*/ 32 w 87"/>
                  <a:gd name="T25" fmla="*/ 73 h 73"/>
                  <a:gd name="T26" fmla="*/ 32 w 87"/>
                  <a:gd name="T27" fmla="*/ 72 h 73"/>
                  <a:gd name="T28" fmla="*/ 32 w 87"/>
                  <a:gd name="T29" fmla="*/ 55 h 73"/>
                  <a:gd name="T30" fmla="*/ 41 w 87"/>
                  <a:gd name="T31" fmla="*/ 42 h 73"/>
                  <a:gd name="T32" fmla="*/ 52 w 87"/>
                  <a:gd name="T33" fmla="*/ 54 h 73"/>
                  <a:gd name="T34" fmla="*/ 52 w 87"/>
                  <a:gd name="T35" fmla="*/ 73 h 73"/>
                  <a:gd name="T36" fmla="*/ 77 w 87"/>
                  <a:gd name="T37" fmla="*/ 73 h 73"/>
                  <a:gd name="T38" fmla="*/ 77 w 87"/>
                  <a:gd name="T39" fmla="*/ 35 h 73"/>
                  <a:gd name="T40" fmla="*/ 85 w 87"/>
                  <a:gd name="T41" fmla="*/ 35 h 73"/>
                  <a:gd name="T42" fmla="*/ 86 w 87"/>
                  <a:gd name="T43" fmla="*/ 3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73">
                    <a:moveTo>
                      <a:pt x="86" y="33"/>
                    </a:moveTo>
                    <a:cubicBezTo>
                      <a:pt x="45" y="1"/>
                      <a:pt x="45" y="1"/>
                      <a:pt x="45" y="1"/>
                    </a:cubicBezTo>
                    <a:cubicBezTo>
                      <a:pt x="44" y="0"/>
                      <a:pt x="41" y="0"/>
                      <a:pt x="40" y="1"/>
                    </a:cubicBezTo>
                    <a:cubicBezTo>
                      <a:pt x="24" y="14"/>
                      <a:pt x="24" y="14"/>
                      <a:pt x="24" y="14"/>
                    </a:cubicBezTo>
                    <a:cubicBezTo>
                      <a:pt x="24" y="1"/>
                      <a:pt x="24" y="1"/>
                      <a:pt x="24" y="1"/>
                    </a:cubicBezTo>
                    <a:cubicBezTo>
                      <a:pt x="15" y="1"/>
                      <a:pt x="15" y="1"/>
                      <a:pt x="15" y="1"/>
                    </a:cubicBezTo>
                    <a:cubicBezTo>
                      <a:pt x="15" y="22"/>
                      <a:pt x="15" y="22"/>
                      <a:pt x="15" y="22"/>
                    </a:cubicBezTo>
                    <a:cubicBezTo>
                      <a:pt x="8" y="27"/>
                      <a:pt x="8" y="27"/>
                      <a:pt x="8" y="27"/>
                    </a:cubicBezTo>
                    <a:cubicBezTo>
                      <a:pt x="1" y="33"/>
                      <a:pt x="1" y="33"/>
                      <a:pt x="1" y="33"/>
                    </a:cubicBezTo>
                    <a:cubicBezTo>
                      <a:pt x="0" y="34"/>
                      <a:pt x="0" y="35"/>
                      <a:pt x="1" y="35"/>
                    </a:cubicBezTo>
                    <a:cubicBezTo>
                      <a:pt x="8" y="35"/>
                      <a:pt x="8" y="35"/>
                      <a:pt x="8" y="35"/>
                    </a:cubicBezTo>
                    <a:cubicBezTo>
                      <a:pt x="8" y="73"/>
                      <a:pt x="8" y="73"/>
                      <a:pt x="8" y="73"/>
                    </a:cubicBezTo>
                    <a:cubicBezTo>
                      <a:pt x="32" y="73"/>
                      <a:pt x="32" y="73"/>
                      <a:pt x="32" y="73"/>
                    </a:cubicBezTo>
                    <a:cubicBezTo>
                      <a:pt x="32" y="72"/>
                      <a:pt x="32" y="72"/>
                      <a:pt x="32" y="72"/>
                    </a:cubicBezTo>
                    <a:cubicBezTo>
                      <a:pt x="32" y="55"/>
                      <a:pt x="32" y="55"/>
                      <a:pt x="32" y="55"/>
                    </a:cubicBezTo>
                    <a:cubicBezTo>
                      <a:pt x="32" y="55"/>
                      <a:pt x="32" y="42"/>
                      <a:pt x="41" y="42"/>
                    </a:cubicBezTo>
                    <a:cubicBezTo>
                      <a:pt x="51" y="42"/>
                      <a:pt x="52" y="54"/>
                      <a:pt x="52" y="54"/>
                    </a:cubicBezTo>
                    <a:cubicBezTo>
                      <a:pt x="52" y="73"/>
                      <a:pt x="52" y="73"/>
                      <a:pt x="52" y="73"/>
                    </a:cubicBezTo>
                    <a:cubicBezTo>
                      <a:pt x="77" y="73"/>
                      <a:pt x="77" y="73"/>
                      <a:pt x="77" y="73"/>
                    </a:cubicBezTo>
                    <a:cubicBezTo>
                      <a:pt x="77" y="35"/>
                      <a:pt x="77" y="35"/>
                      <a:pt x="77" y="35"/>
                    </a:cubicBezTo>
                    <a:cubicBezTo>
                      <a:pt x="85" y="35"/>
                      <a:pt x="85" y="35"/>
                      <a:pt x="85" y="35"/>
                    </a:cubicBezTo>
                    <a:cubicBezTo>
                      <a:pt x="87" y="35"/>
                      <a:pt x="87" y="34"/>
                      <a:pt x="86" y="3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72321" tIns="36160" rIns="72321" bIns="36160" numCol="1" anchor="t" anchorCtr="0" compatLnSpc="1"/>
              <a:lstStyle/>
              <a:p>
                <a:endParaRPr lang="en-GB" sz="1350">
                  <a:solidFill>
                    <a:schemeClr val="tx1">
                      <a:lumMod val="75000"/>
                      <a:lumOff val="25000"/>
                    </a:schemeClr>
                  </a:solidFill>
                  <a:latin typeface="Franklin Gothic Medium" panose="020B0603020102020204" pitchFamily="34" charset="0"/>
                  <a:ea typeface="微软雅黑" panose="020B0503020204020204" charset="-122"/>
                  <a:cs typeface="Arial" panose="020B0604020202020204" pitchFamily="34" charset="0"/>
                </a:endParaRPr>
              </a:p>
            </p:txBody>
          </p:sp>
        </p:grpSp>
      </p:grpSp>
      <p:grpSp>
        <p:nvGrpSpPr>
          <p:cNvPr id="31" name="Group 13"/>
          <p:cNvGrpSpPr/>
          <p:nvPr/>
        </p:nvGrpSpPr>
        <p:grpSpPr>
          <a:xfrm>
            <a:off x="2949715" y="2504294"/>
            <a:ext cx="1003825" cy="1004243"/>
            <a:chOff x="3933196" y="3337676"/>
            <a:chExt cx="1338773" cy="1338773"/>
          </a:xfrm>
        </p:grpSpPr>
        <p:sp>
          <p:nvSpPr>
            <p:cNvPr id="32" name="Oval 4"/>
            <p:cNvSpPr/>
            <p:nvPr/>
          </p:nvSpPr>
          <p:spPr>
            <a:xfrm>
              <a:off x="3933196" y="3337676"/>
              <a:ext cx="1338773" cy="1338773"/>
            </a:xfrm>
            <a:prstGeom prst="ellipse">
              <a:avLst/>
            </a:prstGeom>
            <a:solidFill>
              <a:schemeClr val="accent2">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lumMod val="75000"/>
                    <a:lumOff val="25000"/>
                  </a:schemeClr>
                </a:solidFill>
                <a:latin typeface="Franklin Gothic Medium" panose="020B0603020102020204" pitchFamily="34" charset="0"/>
                <a:ea typeface="微软雅黑" panose="020B0503020204020204" charset="-122"/>
                <a:cs typeface="Arial" panose="020B0604020202020204" pitchFamily="34" charset="0"/>
              </a:endParaRPr>
            </a:p>
          </p:txBody>
        </p:sp>
        <p:grpSp>
          <p:nvGrpSpPr>
            <p:cNvPr id="33" name="Group 31"/>
            <p:cNvGrpSpPr/>
            <p:nvPr/>
          </p:nvGrpSpPr>
          <p:grpSpPr>
            <a:xfrm>
              <a:off x="4370013" y="3811402"/>
              <a:ext cx="465138" cy="391319"/>
              <a:chOff x="5368132" y="2625725"/>
              <a:chExt cx="465138" cy="391319"/>
            </a:xfrm>
            <a:solidFill>
              <a:schemeClr val="bg2"/>
            </a:solidFill>
          </p:grpSpPr>
          <p:sp>
            <p:nvSpPr>
              <p:cNvPr id="34"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125" dirty="0">
                  <a:solidFill>
                    <a:schemeClr val="tx1">
                      <a:lumMod val="75000"/>
                      <a:lumOff val="25000"/>
                    </a:schemeClr>
                  </a:solidFill>
                  <a:effectLst>
                    <a:outerShdw blurRad="38100" dist="38100" dir="2700000" algn="tl">
                      <a:srgbClr val="000000"/>
                    </a:outerShdw>
                  </a:effectLst>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sp>
            <p:nvSpPr>
              <p:cNvPr id="35"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125" dirty="0">
                  <a:solidFill>
                    <a:schemeClr val="tx1">
                      <a:lumMod val="75000"/>
                      <a:lumOff val="25000"/>
                    </a:schemeClr>
                  </a:solidFill>
                  <a:effectLst>
                    <a:outerShdw blurRad="38100" dist="38100" dir="2700000" algn="tl">
                      <a:srgbClr val="000000"/>
                    </a:outerShdw>
                  </a:effectLst>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sp>
            <p:nvSpPr>
              <p:cNvPr id="36"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125" dirty="0">
                  <a:solidFill>
                    <a:schemeClr val="tx1">
                      <a:lumMod val="75000"/>
                      <a:lumOff val="25000"/>
                    </a:schemeClr>
                  </a:solidFill>
                  <a:effectLst>
                    <a:outerShdw blurRad="38100" dist="38100" dir="2700000" algn="tl">
                      <a:srgbClr val="000000"/>
                    </a:outerShdw>
                  </a:effectLst>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grpSp>
      </p:grpSp>
      <p:grpSp>
        <p:nvGrpSpPr>
          <p:cNvPr id="37" name="Group 14"/>
          <p:cNvGrpSpPr/>
          <p:nvPr/>
        </p:nvGrpSpPr>
        <p:grpSpPr>
          <a:xfrm>
            <a:off x="3199350" y="3422924"/>
            <a:ext cx="754189" cy="754503"/>
            <a:chOff x="4266129" y="4562318"/>
            <a:chExt cx="1005840" cy="1005840"/>
          </a:xfrm>
        </p:grpSpPr>
        <p:sp>
          <p:nvSpPr>
            <p:cNvPr id="38" name="Oval 3"/>
            <p:cNvSpPr/>
            <p:nvPr/>
          </p:nvSpPr>
          <p:spPr>
            <a:xfrm>
              <a:off x="4266129" y="4562318"/>
              <a:ext cx="1005840" cy="1005840"/>
            </a:xfrm>
            <a:prstGeom prst="ellipse">
              <a:avLst/>
            </a:prstGeom>
            <a:solidFill>
              <a:schemeClr val="accent1">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lumMod val="75000"/>
                    <a:lumOff val="25000"/>
                  </a:schemeClr>
                </a:solidFill>
                <a:latin typeface="Franklin Gothic Medium" panose="020B0603020102020204" pitchFamily="34" charset="0"/>
                <a:ea typeface="微软雅黑" panose="020B0503020204020204" charset="-122"/>
                <a:cs typeface="Arial" panose="020B0604020202020204" pitchFamily="34" charset="0"/>
              </a:endParaRPr>
            </a:p>
          </p:txBody>
        </p:sp>
        <p:grpSp>
          <p:nvGrpSpPr>
            <p:cNvPr id="39" name="Group 35"/>
            <p:cNvGrpSpPr/>
            <p:nvPr/>
          </p:nvGrpSpPr>
          <p:grpSpPr>
            <a:xfrm>
              <a:off x="4536877" y="4882511"/>
              <a:ext cx="464344" cy="362744"/>
              <a:chOff x="2581275" y="1710532"/>
              <a:chExt cx="464344" cy="362744"/>
            </a:xfrm>
            <a:solidFill>
              <a:schemeClr val="bg2"/>
            </a:solidFill>
          </p:grpSpPr>
          <p:sp>
            <p:nvSpPr>
              <p:cNvPr id="40" name="AutoShape 140"/>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125" dirty="0">
                  <a:solidFill>
                    <a:schemeClr val="tx1">
                      <a:lumMod val="75000"/>
                      <a:lumOff val="25000"/>
                    </a:schemeClr>
                  </a:solidFill>
                  <a:effectLst>
                    <a:outerShdw blurRad="38100" dist="38100" dir="2700000" algn="tl">
                      <a:srgbClr val="000000"/>
                    </a:outerShdw>
                  </a:effectLst>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sp>
            <p:nvSpPr>
              <p:cNvPr id="41" name="AutoShape 141"/>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125" dirty="0">
                  <a:solidFill>
                    <a:schemeClr val="tx1">
                      <a:lumMod val="75000"/>
                      <a:lumOff val="25000"/>
                    </a:schemeClr>
                  </a:solidFill>
                  <a:effectLst>
                    <a:outerShdw blurRad="38100" dist="38100" dir="2700000" algn="tl">
                      <a:srgbClr val="000000"/>
                    </a:outerShdw>
                  </a:effectLst>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sp>
            <p:nvSpPr>
              <p:cNvPr id="42" name="AutoShape 142"/>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125" dirty="0">
                  <a:solidFill>
                    <a:schemeClr val="tx1">
                      <a:lumMod val="75000"/>
                      <a:lumOff val="25000"/>
                    </a:schemeClr>
                  </a:solidFill>
                  <a:effectLst>
                    <a:outerShdw blurRad="38100" dist="38100" dir="2700000" algn="tl">
                      <a:srgbClr val="000000"/>
                    </a:outerShdw>
                  </a:effectLst>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sp>
            <p:nvSpPr>
              <p:cNvPr id="43" name="AutoShape 143"/>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125" dirty="0">
                  <a:solidFill>
                    <a:schemeClr val="tx1">
                      <a:lumMod val="75000"/>
                      <a:lumOff val="25000"/>
                    </a:schemeClr>
                  </a:solidFill>
                  <a:effectLst>
                    <a:outerShdw blurRad="38100" dist="38100" dir="2700000" algn="tl">
                      <a:srgbClr val="000000"/>
                    </a:outerShdw>
                  </a:effectLst>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sp>
            <p:nvSpPr>
              <p:cNvPr id="44" name="AutoShape 144"/>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125" dirty="0">
                  <a:solidFill>
                    <a:schemeClr val="tx1">
                      <a:lumMod val="75000"/>
                      <a:lumOff val="25000"/>
                    </a:schemeClr>
                  </a:solidFill>
                  <a:effectLst>
                    <a:outerShdw blurRad="38100" dist="38100" dir="2700000" algn="tl">
                      <a:srgbClr val="000000"/>
                    </a:outerShdw>
                  </a:effectLst>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sp>
            <p:nvSpPr>
              <p:cNvPr id="45" name="AutoShape 145"/>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125" dirty="0">
                  <a:solidFill>
                    <a:schemeClr val="tx1">
                      <a:lumMod val="75000"/>
                      <a:lumOff val="25000"/>
                    </a:schemeClr>
                  </a:solidFill>
                  <a:effectLst>
                    <a:outerShdw blurRad="38100" dist="38100" dir="2700000" algn="tl">
                      <a:srgbClr val="000000"/>
                    </a:outerShdw>
                  </a:effectLst>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sp>
            <p:nvSpPr>
              <p:cNvPr id="46" name="AutoShape 146"/>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5066" tIns="15066" rIns="15066" bIns="15066" anchor="ctr"/>
              <a:lstStyle/>
              <a:p>
                <a:pPr algn="ctr" defTabSz="227965" hangingPunct="0"/>
                <a:endParaRPr lang="en-US" sz="1125" dirty="0">
                  <a:solidFill>
                    <a:schemeClr val="tx1">
                      <a:lumMod val="75000"/>
                      <a:lumOff val="25000"/>
                    </a:schemeClr>
                  </a:solidFill>
                  <a:effectLst>
                    <a:outerShdw blurRad="38100" dist="38100" dir="2700000" algn="tl">
                      <a:srgbClr val="000000"/>
                    </a:outerShdw>
                  </a:effectLst>
                  <a:latin typeface="Franklin Gothic Medium" panose="020B0603020102020204" pitchFamily="34" charset="0"/>
                  <a:ea typeface="微软雅黑" panose="020B0503020204020204" charset="-122"/>
                  <a:cs typeface="Arial" panose="020B0604020202020204" pitchFamily="34" charset="0"/>
                  <a:sym typeface="Gill Sans" charset="0"/>
                </a:endParaRPr>
              </a:p>
            </p:txBody>
          </p:sp>
        </p:grpSp>
      </p:grpSp>
      <p:sp>
        <p:nvSpPr>
          <p:cNvPr id="47" name="TextBox 41"/>
          <p:cNvSpPr txBox="1"/>
          <p:nvPr/>
        </p:nvSpPr>
        <p:spPr>
          <a:xfrm>
            <a:off x="985472" y="3957936"/>
            <a:ext cx="1885473" cy="421005"/>
          </a:xfrm>
          <a:prstGeom prst="rect">
            <a:avLst/>
          </a:prstGeom>
          <a:noFill/>
        </p:spPr>
        <p:txBody>
          <a:bodyPr wrap="square" lIns="60910" tIns="30456" rIns="60910" bIns="30456" rtlCol="0">
            <a:spAutoFit/>
          </a:bodyPr>
          <a:lstStyle/>
          <a:p>
            <a:pPr algn="r">
              <a:lnSpc>
                <a:spcPct val="120000"/>
              </a:lnSpc>
              <a:defRPr sz="1800">
                <a:solidFill>
                  <a:srgbClr val="000000"/>
                </a:solidFill>
              </a:defRPr>
            </a:pPr>
            <a:r>
              <a:rPr lang="zh-CN" altLang="en-US" sz="975"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请替换文字内容，点击添加相关标题文字，修改文字内容</a:t>
            </a:r>
          </a:p>
        </p:txBody>
      </p:sp>
      <p:sp>
        <p:nvSpPr>
          <p:cNvPr id="48" name="TextBox 170"/>
          <p:cNvSpPr txBox="1"/>
          <p:nvPr/>
        </p:nvSpPr>
        <p:spPr>
          <a:xfrm>
            <a:off x="1143010" y="3657048"/>
            <a:ext cx="1727937" cy="330835"/>
          </a:xfrm>
          <a:prstGeom prst="rect">
            <a:avLst/>
          </a:prstGeom>
          <a:noFill/>
        </p:spPr>
        <p:txBody>
          <a:bodyPr wrap="square" lIns="68565" tIns="34282" rIns="68565" bIns="34282" rtlCol="0">
            <a:spAutoFit/>
          </a:bodyPr>
          <a:lstStyle/>
          <a:p>
            <a:pPr algn="r">
              <a:lnSpc>
                <a:spcPct val="120000"/>
              </a:lnSpc>
            </a:pPr>
            <a:r>
              <a:rPr lang="zh-CN" altLang="en-US" sz="142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文字内容</a:t>
            </a:r>
          </a:p>
        </p:txBody>
      </p:sp>
      <p:sp>
        <p:nvSpPr>
          <p:cNvPr id="49" name="TextBox 41"/>
          <p:cNvSpPr txBox="1"/>
          <p:nvPr/>
        </p:nvSpPr>
        <p:spPr>
          <a:xfrm>
            <a:off x="975314" y="2733895"/>
            <a:ext cx="1885473" cy="421005"/>
          </a:xfrm>
          <a:prstGeom prst="rect">
            <a:avLst/>
          </a:prstGeom>
          <a:noFill/>
        </p:spPr>
        <p:txBody>
          <a:bodyPr wrap="square" lIns="60910" tIns="30456" rIns="60910" bIns="30456" rtlCol="0">
            <a:spAutoFit/>
          </a:bodyPr>
          <a:lstStyle/>
          <a:p>
            <a:pPr algn="r">
              <a:lnSpc>
                <a:spcPct val="120000"/>
              </a:lnSpc>
              <a:defRPr sz="1800">
                <a:solidFill>
                  <a:srgbClr val="000000"/>
                </a:solidFill>
              </a:defRPr>
            </a:pPr>
            <a:r>
              <a:rPr lang="zh-CN" altLang="en-US" sz="975"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请替换文字内容，点击添加相关标题文字，修改文字内容</a:t>
            </a:r>
          </a:p>
        </p:txBody>
      </p:sp>
      <p:sp>
        <p:nvSpPr>
          <p:cNvPr id="50" name="TextBox 170"/>
          <p:cNvSpPr txBox="1"/>
          <p:nvPr/>
        </p:nvSpPr>
        <p:spPr>
          <a:xfrm>
            <a:off x="1132851" y="2396847"/>
            <a:ext cx="1727937" cy="330835"/>
          </a:xfrm>
          <a:prstGeom prst="rect">
            <a:avLst/>
          </a:prstGeom>
          <a:noFill/>
        </p:spPr>
        <p:txBody>
          <a:bodyPr wrap="square" lIns="68565" tIns="34282" rIns="68565" bIns="34282" rtlCol="0">
            <a:spAutoFit/>
          </a:bodyPr>
          <a:lstStyle/>
          <a:p>
            <a:pPr algn="r">
              <a:lnSpc>
                <a:spcPct val="120000"/>
              </a:lnSpc>
            </a:pPr>
            <a:r>
              <a:rPr lang="zh-CN" altLang="en-US" sz="142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文字内容</a:t>
            </a:r>
          </a:p>
        </p:txBody>
      </p:sp>
      <p:sp>
        <p:nvSpPr>
          <p:cNvPr id="51" name="TextBox 41"/>
          <p:cNvSpPr txBox="1"/>
          <p:nvPr/>
        </p:nvSpPr>
        <p:spPr>
          <a:xfrm>
            <a:off x="975314" y="1437851"/>
            <a:ext cx="1885473" cy="421005"/>
          </a:xfrm>
          <a:prstGeom prst="rect">
            <a:avLst/>
          </a:prstGeom>
          <a:noFill/>
        </p:spPr>
        <p:txBody>
          <a:bodyPr wrap="square" lIns="60910" tIns="30456" rIns="60910" bIns="30456" rtlCol="0">
            <a:spAutoFit/>
          </a:bodyPr>
          <a:lstStyle/>
          <a:p>
            <a:pPr algn="r">
              <a:lnSpc>
                <a:spcPct val="120000"/>
              </a:lnSpc>
              <a:defRPr sz="1800">
                <a:solidFill>
                  <a:srgbClr val="000000"/>
                </a:solidFill>
              </a:defRPr>
            </a:pPr>
            <a:r>
              <a:rPr lang="zh-CN" altLang="en-US" sz="975"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请替换文字内容，点击添加相关标题文字，修改文字内容</a:t>
            </a:r>
          </a:p>
        </p:txBody>
      </p:sp>
      <p:sp>
        <p:nvSpPr>
          <p:cNvPr id="52" name="TextBox 170"/>
          <p:cNvSpPr txBox="1"/>
          <p:nvPr/>
        </p:nvSpPr>
        <p:spPr>
          <a:xfrm>
            <a:off x="1132851" y="1126483"/>
            <a:ext cx="1727937" cy="330835"/>
          </a:xfrm>
          <a:prstGeom prst="rect">
            <a:avLst/>
          </a:prstGeom>
          <a:noFill/>
        </p:spPr>
        <p:txBody>
          <a:bodyPr wrap="square" lIns="68565" tIns="34282" rIns="68565" bIns="34282" rtlCol="0">
            <a:spAutoFit/>
          </a:bodyPr>
          <a:lstStyle/>
          <a:p>
            <a:pPr algn="r">
              <a:lnSpc>
                <a:spcPct val="120000"/>
              </a:lnSpc>
            </a:pPr>
            <a:r>
              <a:rPr lang="zh-CN" altLang="en-US" sz="142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文字内容</a:t>
            </a:r>
          </a:p>
        </p:txBody>
      </p:sp>
      <p:sp>
        <p:nvSpPr>
          <p:cNvPr id="53" name="TextBox 41"/>
          <p:cNvSpPr txBox="1"/>
          <p:nvPr/>
        </p:nvSpPr>
        <p:spPr>
          <a:xfrm>
            <a:off x="6156239" y="3957936"/>
            <a:ext cx="1885473" cy="421005"/>
          </a:xfrm>
          <a:prstGeom prst="rect">
            <a:avLst/>
          </a:prstGeom>
          <a:noFill/>
        </p:spPr>
        <p:txBody>
          <a:bodyPr wrap="square" lIns="60910" tIns="30456" rIns="60910" bIns="30456" rtlCol="0">
            <a:spAutoFit/>
          </a:bodyPr>
          <a:lstStyle/>
          <a:p>
            <a:pPr algn="just">
              <a:lnSpc>
                <a:spcPct val="120000"/>
              </a:lnSpc>
              <a:defRPr sz="1800">
                <a:solidFill>
                  <a:srgbClr val="000000"/>
                </a:solidFill>
              </a:defRPr>
            </a:pPr>
            <a:r>
              <a:rPr lang="zh-CN" altLang="en-US" sz="975"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请替换文字内容，点击添加相关标题文字，修改文字内容</a:t>
            </a:r>
          </a:p>
        </p:txBody>
      </p:sp>
      <p:sp>
        <p:nvSpPr>
          <p:cNvPr id="54" name="TextBox 170"/>
          <p:cNvSpPr txBox="1"/>
          <p:nvPr/>
        </p:nvSpPr>
        <p:spPr>
          <a:xfrm>
            <a:off x="6156239" y="3647825"/>
            <a:ext cx="1727937" cy="330835"/>
          </a:xfrm>
          <a:prstGeom prst="rect">
            <a:avLst/>
          </a:prstGeom>
          <a:noFill/>
        </p:spPr>
        <p:txBody>
          <a:bodyPr wrap="square" lIns="68565" tIns="34282" rIns="68565" bIns="34282" rtlCol="0">
            <a:spAutoFit/>
          </a:bodyPr>
          <a:lstStyle/>
          <a:p>
            <a:pPr>
              <a:lnSpc>
                <a:spcPct val="120000"/>
              </a:lnSpc>
            </a:pPr>
            <a:r>
              <a:rPr lang="zh-CN" altLang="en-US" sz="142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文字内容</a:t>
            </a:r>
          </a:p>
        </p:txBody>
      </p:sp>
      <p:sp>
        <p:nvSpPr>
          <p:cNvPr id="55" name="TextBox 41"/>
          <p:cNvSpPr txBox="1"/>
          <p:nvPr/>
        </p:nvSpPr>
        <p:spPr>
          <a:xfrm>
            <a:off x="6339096" y="2733895"/>
            <a:ext cx="1885473" cy="421005"/>
          </a:xfrm>
          <a:prstGeom prst="rect">
            <a:avLst/>
          </a:prstGeom>
          <a:noFill/>
        </p:spPr>
        <p:txBody>
          <a:bodyPr wrap="square" lIns="60910" tIns="30456" rIns="60910" bIns="30456" rtlCol="0">
            <a:spAutoFit/>
          </a:bodyPr>
          <a:lstStyle/>
          <a:p>
            <a:pPr algn="just">
              <a:lnSpc>
                <a:spcPct val="120000"/>
              </a:lnSpc>
              <a:defRPr sz="1800">
                <a:solidFill>
                  <a:srgbClr val="000000"/>
                </a:solidFill>
              </a:defRPr>
            </a:pPr>
            <a:r>
              <a:rPr lang="zh-CN" altLang="en-US" sz="975"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请替换文字内容，点击添加相关标题文字，修改文字内容</a:t>
            </a:r>
          </a:p>
        </p:txBody>
      </p:sp>
      <p:sp>
        <p:nvSpPr>
          <p:cNvPr id="56" name="TextBox 170"/>
          <p:cNvSpPr txBox="1"/>
          <p:nvPr/>
        </p:nvSpPr>
        <p:spPr>
          <a:xfrm>
            <a:off x="6339096" y="2407040"/>
            <a:ext cx="1727937" cy="330835"/>
          </a:xfrm>
          <a:prstGeom prst="rect">
            <a:avLst/>
          </a:prstGeom>
          <a:noFill/>
        </p:spPr>
        <p:txBody>
          <a:bodyPr wrap="square" lIns="68565" tIns="34282" rIns="68565" bIns="34282" rtlCol="0">
            <a:spAutoFit/>
          </a:bodyPr>
          <a:lstStyle/>
          <a:p>
            <a:pPr>
              <a:lnSpc>
                <a:spcPct val="120000"/>
              </a:lnSpc>
            </a:pPr>
            <a:r>
              <a:rPr lang="zh-CN" altLang="en-US" sz="142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文字内容</a:t>
            </a:r>
          </a:p>
        </p:txBody>
      </p:sp>
      <p:sp>
        <p:nvSpPr>
          <p:cNvPr id="57" name="TextBox 41"/>
          <p:cNvSpPr txBox="1"/>
          <p:nvPr/>
        </p:nvSpPr>
        <p:spPr>
          <a:xfrm>
            <a:off x="5556877" y="1581856"/>
            <a:ext cx="1885473" cy="421005"/>
          </a:xfrm>
          <a:prstGeom prst="rect">
            <a:avLst/>
          </a:prstGeom>
          <a:noFill/>
        </p:spPr>
        <p:txBody>
          <a:bodyPr wrap="square" lIns="60910" tIns="30456" rIns="60910" bIns="30456" rtlCol="0">
            <a:spAutoFit/>
          </a:bodyPr>
          <a:lstStyle/>
          <a:p>
            <a:pPr algn="just">
              <a:lnSpc>
                <a:spcPct val="120000"/>
              </a:lnSpc>
              <a:defRPr sz="1800">
                <a:solidFill>
                  <a:srgbClr val="000000"/>
                </a:solidFill>
              </a:defRPr>
            </a:pPr>
            <a:r>
              <a:rPr lang="zh-CN" altLang="en-US" sz="975"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请替换文字内容，点击添加相关标题文字，修改文字内容</a:t>
            </a:r>
          </a:p>
        </p:txBody>
      </p:sp>
      <p:sp>
        <p:nvSpPr>
          <p:cNvPr id="58" name="TextBox 170"/>
          <p:cNvSpPr txBox="1"/>
          <p:nvPr/>
        </p:nvSpPr>
        <p:spPr>
          <a:xfrm>
            <a:off x="5556878" y="1229054"/>
            <a:ext cx="1727937" cy="330835"/>
          </a:xfrm>
          <a:prstGeom prst="rect">
            <a:avLst/>
          </a:prstGeom>
          <a:noFill/>
        </p:spPr>
        <p:txBody>
          <a:bodyPr wrap="square" lIns="68565" tIns="34282" rIns="68565" bIns="34282" rtlCol="0">
            <a:spAutoFit/>
          </a:bodyPr>
          <a:lstStyle/>
          <a:p>
            <a:pPr>
              <a:lnSpc>
                <a:spcPct val="120000"/>
              </a:lnSpc>
            </a:pPr>
            <a:r>
              <a:rPr lang="zh-CN" altLang="en-US" sz="142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文字内容</a:t>
            </a:r>
          </a:p>
        </p:txBody>
      </p:sp>
    </p:spTree>
  </p:cSld>
  <p:clrMapOvr>
    <a:masterClrMapping/>
  </p:clrMapOvr>
  <p:transition advTm="983">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47"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anim calcmode="lin" valueType="num">
                                      <p:cBhvr>
                                        <p:cTn id="38" dur="500" fill="hold"/>
                                        <p:tgtEl>
                                          <p:spTgt spid="54"/>
                                        </p:tgtEl>
                                        <p:attrNameLst>
                                          <p:attrName>ppt_x</p:attrName>
                                        </p:attrNameLst>
                                      </p:cBhvr>
                                      <p:tavLst>
                                        <p:tav tm="0">
                                          <p:val>
                                            <p:strVal val="#ppt_x"/>
                                          </p:val>
                                        </p:tav>
                                        <p:tav tm="100000">
                                          <p:val>
                                            <p:strVal val="#ppt_x"/>
                                          </p:val>
                                        </p:tav>
                                      </p:tavLst>
                                    </p:anim>
                                    <p:anim calcmode="lin" valueType="num">
                                      <p:cBhvr>
                                        <p:cTn id="39" dur="500" fill="hold"/>
                                        <p:tgtEl>
                                          <p:spTgt spid="5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anim calcmode="lin" valueType="num">
                                      <p:cBhvr>
                                        <p:cTn id="43" dur="500" fill="hold"/>
                                        <p:tgtEl>
                                          <p:spTgt spid="53"/>
                                        </p:tgtEl>
                                        <p:attrNameLst>
                                          <p:attrName>ppt_x</p:attrName>
                                        </p:attrNameLst>
                                      </p:cBhvr>
                                      <p:tavLst>
                                        <p:tav tm="0">
                                          <p:val>
                                            <p:strVal val="#ppt_x"/>
                                          </p:val>
                                        </p:tav>
                                        <p:tav tm="100000">
                                          <p:val>
                                            <p:strVal val="#ppt_x"/>
                                          </p:val>
                                        </p:tav>
                                      </p:tavLst>
                                    </p:anim>
                                    <p:anim calcmode="lin" valueType="num">
                                      <p:cBhvr>
                                        <p:cTn id="44" dur="500" fill="hold"/>
                                        <p:tgtEl>
                                          <p:spTgt spid="53"/>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anim calcmode="lin" valueType="num">
                                      <p:cBhvr>
                                        <p:cTn id="48" dur="500" fill="hold"/>
                                        <p:tgtEl>
                                          <p:spTgt spid="56"/>
                                        </p:tgtEl>
                                        <p:attrNameLst>
                                          <p:attrName>ppt_x</p:attrName>
                                        </p:attrNameLst>
                                      </p:cBhvr>
                                      <p:tavLst>
                                        <p:tav tm="0">
                                          <p:val>
                                            <p:strVal val="#ppt_x"/>
                                          </p:val>
                                        </p:tav>
                                        <p:tav tm="100000">
                                          <p:val>
                                            <p:strVal val="#ppt_x"/>
                                          </p:val>
                                        </p:tav>
                                      </p:tavLst>
                                    </p:anim>
                                    <p:anim calcmode="lin" valueType="num">
                                      <p:cBhvr>
                                        <p:cTn id="49" dur="5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anim calcmode="lin" valueType="num">
                                      <p:cBhvr>
                                        <p:cTn id="53" dur="500" fill="hold"/>
                                        <p:tgtEl>
                                          <p:spTgt spid="55"/>
                                        </p:tgtEl>
                                        <p:attrNameLst>
                                          <p:attrName>ppt_x</p:attrName>
                                        </p:attrNameLst>
                                      </p:cBhvr>
                                      <p:tavLst>
                                        <p:tav tm="0">
                                          <p:val>
                                            <p:strVal val="#ppt_x"/>
                                          </p:val>
                                        </p:tav>
                                        <p:tav tm="100000">
                                          <p:val>
                                            <p:strVal val="#ppt_x"/>
                                          </p:val>
                                        </p:tav>
                                      </p:tavLst>
                                    </p:anim>
                                    <p:anim calcmode="lin" valueType="num">
                                      <p:cBhvr>
                                        <p:cTn id="54" dur="500" fill="hold"/>
                                        <p:tgtEl>
                                          <p:spTgt spid="5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anim calcmode="lin" valueType="num">
                                      <p:cBhvr>
                                        <p:cTn id="58" dur="500" fill="hold"/>
                                        <p:tgtEl>
                                          <p:spTgt spid="58"/>
                                        </p:tgtEl>
                                        <p:attrNameLst>
                                          <p:attrName>ppt_x</p:attrName>
                                        </p:attrNameLst>
                                      </p:cBhvr>
                                      <p:tavLst>
                                        <p:tav tm="0">
                                          <p:val>
                                            <p:strVal val="#ppt_x"/>
                                          </p:val>
                                        </p:tav>
                                        <p:tav tm="100000">
                                          <p:val>
                                            <p:strVal val="#ppt_x"/>
                                          </p:val>
                                        </p:tav>
                                      </p:tavLst>
                                    </p:anim>
                                    <p:anim calcmode="lin" valueType="num">
                                      <p:cBhvr>
                                        <p:cTn id="59" dur="500" fill="hold"/>
                                        <p:tgtEl>
                                          <p:spTgt spid="5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anim calcmode="lin" valueType="num">
                                      <p:cBhvr>
                                        <p:cTn id="63" dur="500" fill="hold"/>
                                        <p:tgtEl>
                                          <p:spTgt spid="57"/>
                                        </p:tgtEl>
                                        <p:attrNameLst>
                                          <p:attrName>ppt_x</p:attrName>
                                        </p:attrNameLst>
                                      </p:cBhvr>
                                      <p:tavLst>
                                        <p:tav tm="0">
                                          <p:val>
                                            <p:strVal val="#ppt_x"/>
                                          </p:val>
                                        </p:tav>
                                        <p:tav tm="100000">
                                          <p:val>
                                            <p:strVal val="#ppt_x"/>
                                          </p:val>
                                        </p:tav>
                                      </p:tavLst>
                                    </p:anim>
                                    <p:anim calcmode="lin" valueType="num">
                                      <p:cBhvr>
                                        <p:cTn id="64" dur="500" fill="hold"/>
                                        <p:tgtEl>
                                          <p:spTgt spid="57"/>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500"/>
                                        <p:tgtEl>
                                          <p:spTgt spid="52"/>
                                        </p:tgtEl>
                                      </p:cBhvr>
                                    </p:animEffect>
                                    <p:anim calcmode="lin" valueType="num">
                                      <p:cBhvr>
                                        <p:cTn id="68" dur="500" fill="hold"/>
                                        <p:tgtEl>
                                          <p:spTgt spid="52"/>
                                        </p:tgtEl>
                                        <p:attrNameLst>
                                          <p:attrName>ppt_x</p:attrName>
                                        </p:attrNameLst>
                                      </p:cBhvr>
                                      <p:tavLst>
                                        <p:tav tm="0">
                                          <p:val>
                                            <p:strVal val="#ppt_x"/>
                                          </p:val>
                                        </p:tav>
                                        <p:tav tm="100000">
                                          <p:val>
                                            <p:strVal val="#ppt_x"/>
                                          </p:val>
                                        </p:tav>
                                      </p:tavLst>
                                    </p:anim>
                                    <p:anim calcmode="lin" valueType="num">
                                      <p:cBhvr>
                                        <p:cTn id="69" dur="500" fill="hold"/>
                                        <p:tgtEl>
                                          <p:spTgt spid="52"/>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anim calcmode="lin" valueType="num">
                                      <p:cBhvr>
                                        <p:cTn id="73" dur="500" fill="hold"/>
                                        <p:tgtEl>
                                          <p:spTgt spid="51"/>
                                        </p:tgtEl>
                                        <p:attrNameLst>
                                          <p:attrName>ppt_x</p:attrName>
                                        </p:attrNameLst>
                                      </p:cBhvr>
                                      <p:tavLst>
                                        <p:tav tm="0">
                                          <p:val>
                                            <p:strVal val="#ppt_x"/>
                                          </p:val>
                                        </p:tav>
                                        <p:tav tm="100000">
                                          <p:val>
                                            <p:strVal val="#ppt_x"/>
                                          </p:val>
                                        </p:tav>
                                      </p:tavLst>
                                    </p:anim>
                                    <p:anim calcmode="lin" valueType="num">
                                      <p:cBhvr>
                                        <p:cTn id="74" dur="500" fill="hold"/>
                                        <p:tgtEl>
                                          <p:spTgt spid="51"/>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anim calcmode="lin" valueType="num">
                                      <p:cBhvr>
                                        <p:cTn id="78" dur="500" fill="hold"/>
                                        <p:tgtEl>
                                          <p:spTgt spid="50"/>
                                        </p:tgtEl>
                                        <p:attrNameLst>
                                          <p:attrName>ppt_x</p:attrName>
                                        </p:attrNameLst>
                                      </p:cBhvr>
                                      <p:tavLst>
                                        <p:tav tm="0">
                                          <p:val>
                                            <p:strVal val="#ppt_x"/>
                                          </p:val>
                                        </p:tav>
                                        <p:tav tm="100000">
                                          <p:val>
                                            <p:strVal val="#ppt_x"/>
                                          </p:val>
                                        </p:tav>
                                      </p:tavLst>
                                    </p:anim>
                                    <p:anim calcmode="lin" valueType="num">
                                      <p:cBhvr>
                                        <p:cTn id="79" dur="500" fill="hold"/>
                                        <p:tgtEl>
                                          <p:spTgt spid="50"/>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500"/>
                                        <p:tgtEl>
                                          <p:spTgt spid="49"/>
                                        </p:tgtEl>
                                      </p:cBhvr>
                                    </p:animEffect>
                                    <p:anim calcmode="lin" valueType="num">
                                      <p:cBhvr>
                                        <p:cTn id="83" dur="500" fill="hold"/>
                                        <p:tgtEl>
                                          <p:spTgt spid="49"/>
                                        </p:tgtEl>
                                        <p:attrNameLst>
                                          <p:attrName>ppt_x</p:attrName>
                                        </p:attrNameLst>
                                      </p:cBhvr>
                                      <p:tavLst>
                                        <p:tav tm="0">
                                          <p:val>
                                            <p:strVal val="#ppt_x"/>
                                          </p:val>
                                        </p:tav>
                                        <p:tav tm="100000">
                                          <p:val>
                                            <p:strVal val="#ppt_x"/>
                                          </p:val>
                                        </p:tav>
                                      </p:tavLst>
                                    </p:anim>
                                    <p:anim calcmode="lin" valueType="num">
                                      <p:cBhvr>
                                        <p:cTn id="84" dur="500" fill="hold"/>
                                        <p:tgtEl>
                                          <p:spTgt spid="49"/>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anim calcmode="lin" valueType="num">
                                      <p:cBhvr>
                                        <p:cTn id="88" dur="500" fill="hold"/>
                                        <p:tgtEl>
                                          <p:spTgt spid="48"/>
                                        </p:tgtEl>
                                        <p:attrNameLst>
                                          <p:attrName>ppt_x</p:attrName>
                                        </p:attrNameLst>
                                      </p:cBhvr>
                                      <p:tavLst>
                                        <p:tav tm="0">
                                          <p:val>
                                            <p:strVal val="#ppt_x"/>
                                          </p:val>
                                        </p:tav>
                                        <p:tav tm="100000">
                                          <p:val>
                                            <p:strVal val="#ppt_x"/>
                                          </p:val>
                                        </p:tav>
                                      </p:tavLst>
                                    </p:anim>
                                    <p:anim calcmode="lin" valueType="num">
                                      <p:cBhvr>
                                        <p:cTn id="89" dur="500" fill="hold"/>
                                        <p:tgtEl>
                                          <p:spTgt spid="48"/>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anim calcmode="lin" valueType="num">
                                      <p:cBhvr>
                                        <p:cTn id="93" dur="500" fill="hold"/>
                                        <p:tgtEl>
                                          <p:spTgt spid="47"/>
                                        </p:tgtEl>
                                        <p:attrNameLst>
                                          <p:attrName>ppt_x</p:attrName>
                                        </p:attrNameLst>
                                      </p:cBhvr>
                                      <p:tavLst>
                                        <p:tav tm="0">
                                          <p:val>
                                            <p:strVal val="#ppt_x"/>
                                          </p:val>
                                        </p:tav>
                                        <p:tav tm="100000">
                                          <p:val>
                                            <p:strVal val="#ppt_x"/>
                                          </p:val>
                                        </p:tav>
                                      </p:tavLst>
                                    </p:anim>
                                    <p:anim calcmode="lin" valueType="num">
                                      <p:cBhvr>
                                        <p:cTn id="94" dur="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P spid="53" grpId="0"/>
      <p:bldP spid="54" grpId="0"/>
      <p:bldP spid="55" grpId="0"/>
      <p:bldP spid="56" grpId="0"/>
      <p:bldP spid="57" grpId="0"/>
      <p:bldP spid="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8489022"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3801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100504"/>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15342" y="451"/>
            <a:ext cx="744460" cy="848849"/>
          </a:xfrm>
          <a:prstGeom prst="rect">
            <a:avLst/>
          </a:prstGeom>
        </p:spPr>
      </p:pic>
      <p:sp>
        <p:nvSpPr>
          <p:cNvPr id="15" name="TextBox 76"/>
          <p:cNvSpPr txBox="1"/>
          <p:nvPr/>
        </p:nvSpPr>
        <p:spPr>
          <a:xfrm>
            <a:off x="3838575" y="198975"/>
            <a:ext cx="1325880" cy="321945"/>
          </a:xfrm>
          <a:prstGeom prst="rect">
            <a:avLst/>
          </a:prstGeom>
          <a:noFill/>
        </p:spPr>
        <p:txBody>
          <a:bodyPr wrap="none" rtlCol="0">
            <a:spAutoFit/>
          </a:bodyPr>
          <a:lstStyle/>
          <a:p>
            <a:pPr algn="ctr"/>
            <a:r>
              <a:rPr lang="zh-CN" altLang="en-US" sz="1500" dirty="0">
                <a:solidFill>
                  <a:srgbClr val="269844"/>
                </a:solidFill>
                <a:latin typeface="方正大标宋简体" panose="02010601030101010101" charset="-122"/>
                <a:ea typeface="方正大标宋简体" panose="02010601030101010101" charset="-122"/>
                <a:cs typeface="+mn-ea"/>
                <a:sym typeface="+mn-lt"/>
              </a:rPr>
              <a:t>未来工作计划</a:t>
            </a:r>
          </a:p>
        </p:txBody>
      </p:sp>
      <p:sp>
        <p:nvSpPr>
          <p:cNvPr id="16" name="文本框 15"/>
          <p:cNvSpPr txBox="1"/>
          <p:nvPr/>
        </p:nvSpPr>
        <p:spPr>
          <a:xfrm>
            <a:off x="3482340" y="424815"/>
            <a:ext cx="2038350" cy="256540"/>
          </a:xfrm>
          <a:prstGeom prst="rect">
            <a:avLst/>
          </a:prstGeom>
          <a:noFill/>
        </p:spPr>
        <p:txBody>
          <a:bodyPr wrap="square" rtlCol="0">
            <a:spAutoFit/>
          </a:bodyPr>
          <a:lstStyle/>
          <a:p>
            <a:pPr algn="ct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cs typeface="+mn-ea"/>
                <a:sym typeface="+mn-lt"/>
              </a:rPr>
              <a:t>Spring and autumn advertisement</a:t>
            </a:r>
          </a:p>
        </p:txBody>
      </p:sp>
      <p:sp>
        <p:nvSpPr>
          <p:cNvPr id="2" name="文本框 8"/>
          <p:cNvSpPr txBox="1"/>
          <p:nvPr/>
        </p:nvSpPr>
        <p:spPr>
          <a:xfrm>
            <a:off x="5883667" y="1429233"/>
            <a:ext cx="2163686" cy="563880"/>
          </a:xfrm>
          <a:prstGeom prst="rect">
            <a:avLst/>
          </a:prstGeom>
          <a:noFill/>
        </p:spPr>
        <p:txBody>
          <a:bodyPr wrap="square" lIns="68569" tIns="34285" rIns="68569" bIns="3428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25" b="1" dirty="0">
                <a:solidFill>
                  <a:schemeClr val="tx1">
                    <a:lumMod val="75000"/>
                    <a:lumOff val="25000"/>
                  </a:schemeClr>
                </a:solidFill>
                <a:latin typeface="微软雅黑" panose="020B0503020204020204" charset="-122"/>
                <a:ea typeface="微软雅黑" panose="020B0503020204020204" charset="-122"/>
              </a:rPr>
              <a:t>标题</a:t>
            </a:r>
          </a:p>
          <a:p>
            <a:r>
              <a:rPr lang="zh-CN" altLang="en-US" sz="900" dirty="0">
                <a:solidFill>
                  <a:schemeClr val="tx1">
                    <a:lumMod val="75000"/>
                    <a:lumOff val="25000"/>
                  </a:schemeClr>
                </a:solidFill>
                <a:latin typeface="微软雅黑" panose="020B0503020204020204" charset="-122"/>
                <a:ea typeface="微软雅黑" panose="020B0503020204020204" charset="-122"/>
              </a:rPr>
              <a:t>请在此粘贴或者输入你的文字内容</a:t>
            </a:r>
          </a:p>
          <a:p>
            <a:r>
              <a:rPr lang="zh-CN" altLang="en-US" sz="900" dirty="0">
                <a:solidFill>
                  <a:schemeClr val="tx1">
                    <a:lumMod val="75000"/>
                    <a:lumOff val="25000"/>
                  </a:schemeClr>
                </a:solidFill>
                <a:latin typeface="微软雅黑" panose="020B0503020204020204" charset="-122"/>
                <a:ea typeface="微软雅黑" panose="020B0503020204020204" charset="-122"/>
              </a:rPr>
              <a:t>请在此粘贴或者输入你的文字内容</a:t>
            </a:r>
          </a:p>
        </p:txBody>
      </p:sp>
      <p:sp>
        <p:nvSpPr>
          <p:cNvPr id="3" name="文本框 8"/>
          <p:cNvSpPr txBox="1"/>
          <p:nvPr/>
        </p:nvSpPr>
        <p:spPr>
          <a:xfrm>
            <a:off x="5883667" y="2132129"/>
            <a:ext cx="2163686" cy="563880"/>
          </a:xfrm>
          <a:prstGeom prst="rect">
            <a:avLst/>
          </a:prstGeom>
          <a:noFill/>
        </p:spPr>
        <p:txBody>
          <a:bodyPr wrap="square" lIns="68569" tIns="34285" rIns="68569" bIns="3428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25" b="1" dirty="0">
                <a:solidFill>
                  <a:schemeClr val="tx1">
                    <a:lumMod val="75000"/>
                    <a:lumOff val="25000"/>
                  </a:schemeClr>
                </a:solidFill>
                <a:latin typeface="微软雅黑" panose="020B0503020204020204" charset="-122"/>
                <a:ea typeface="微软雅黑" panose="020B0503020204020204" charset="-122"/>
              </a:rPr>
              <a:t>标题</a:t>
            </a:r>
          </a:p>
          <a:p>
            <a:r>
              <a:rPr lang="zh-CN" altLang="en-US" sz="900" dirty="0">
                <a:solidFill>
                  <a:schemeClr val="tx1">
                    <a:lumMod val="75000"/>
                    <a:lumOff val="25000"/>
                  </a:schemeClr>
                </a:solidFill>
                <a:latin typeface="微软雅黑" panose="020B0503020204020204" charset="-122"/>
                <a:ea typeface="微软雅黑" panose="020B0503020204020204" charset="-122"/>
              </a:rPr>
              <a:t>请在此粘贴或者输入你的文字内容</a:t>
            </a:r>
          </a:p>
          <a:p>
            <a:r>
              <a:rPr lang="zh-CN" altLang="en-US" sz="900" dirty="0">
                <a:solidFill>
                  <a:schemeClr val="tx1">
                    <a:lumMod val="75000"/>
                    <a:lumOff val="25000"/>
                  </a:schemeClr>
                </a:solidFill>
                <a:latin typeface="微软雅黑" panose="020B0503020204020204" charset="-122"/>
                <a:ea typeface="微软雅黑" panose="020B0503020204020204" charset="-122"/>
              </a:rPr>
              <a:t>请在此粘贴或者输入你的文字内</a:t>
            </a:r>
            <a:endParaRPr lang="zh-CN" altLang="en-US" sz="900" b="1" dirty="0">
              <a:solidFill>
                <a:schemeClr val="tx1">
                  <a:lumMod val="75000"/>
                  <a:lumOff val="25000"/>
                </a:schemeClr>
              </a:solidFill>
              <a:latin typeface="微软雅黑" panose="020B0503020204020204" charset="-122"/>
              <a:ea typeface="微软雅黑" panose="020B0503020204020204" charset="-122"/>
            </a:endParaRPr>
          </a:p>
        </p:txBody>
      </p:sp>
      <p:sp>
        <p:nvSpPr>
          <p:cNvPr id="4" name="文本框 8"/>
          <p:cNvSpPr txBox="1"/>
          <p:nvPr/>
        </p:nvSpPr>
        <p:spPr>
          <a:xfrm>
            <a:off x="5883667" y="2792682"/>
            <a:ext cx="2163686" cy="563880"/>
          </a:xfrm>
          <a:prstGeom prst="rect">
            <a:avLst/>
          </a:prstGeom>
          <a:noFill/>
        </p:spPr>
        <p:txBody>
          <a:bodyPr wrap="square" lIns="68569" tIns="34285" rIns="68569" bIns="3428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25" b="1" dirty="0">
                <a:solidFill>
                  <a:schemeClr val="tx1">
                    <a:lumMod val="75000"/>
                    <a:lumOff val="25000"/>
                  </a:schemeClr>
                </a:solidFill>
                <a:latin typeface="微软雅黑" panose="020B0503020204020204" charset="-122"/>
                <a:ea typeface="微软雅黑" panose="020B0503020204020204" charset="-122"/>
              </a:rPr>
              <a:t>标题</a:t>
            </a:r>
          </a:p>
          <a:p>
            <a:r>
              <a:rPr lang="zh-CN" altLang="en-US" sz="900" b="1" dirty="0">
                <a:solidFill>
                  <a:schemeClr val="tx1">
                    <a:lumMod val="75000"/>
                    <a:lumOff val="25000"/>
                  </a:schemeClr>
                </a:solidFill>
                <a:latin typeface="微软雅黑" panose="020B0503020204020204" charset="-122"/>
                <a:ea typeface="微软雅黑" panose="020B0503020204020204" charset="-122"/>
              </a:rPr>
              <a:t>请在此粘贴或者输入你的文字内容</a:t>
            </a:r>
          </a:p>
          <a:p>
            <a:r>
              <a:rPr lang="zh-CN" altLang="en-US" sz="900" b="1" dirty="0">
                <a:solidFill>
                  <a:schemeClr val="tx1">
                    <a:lumMod val="75000"/>
                    <a:lumOff val="25000"/>
                  </a:schemeClr>
                </a:solidFill>
                <a:latin typeface="微软雅黑" panose="020B0503020204020204" charset="-122"/>
                <a:ea typeface="微软雅黑" panose="020B0503020204020204" charset="-122"/>
              </a:rPr>
              <a:t>请在此粘贴或者输入你的文字内容</a:t>
            </a:r>
          </a:p>
        </p:txBody>
      </p:sp>
      <p:sp>
        <p:nvSpPr>
          <p:cNvPr id="5" name="文本框 8"/>
          <p:cNvSpPr txBox="1"/>
          <p:nvPr/>
        </p:nvSpPr>
        <p:spPr>
          <a:xfrm>
            <a:off x="5883667" y="3537920"/>
            <a:ext cx="2163686" cy="563880"/>
          </a:xfrm>
          <a:prstGeom prst="rect">
            <a:avLst/>
          </a:prstGeom>
          <a:noFill/>
        </p:spPr>
        <p:txBody>
          <a:bodyPr wrap="square" lIns="68569" tIns="34285" rIns="68569" bIns="3428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25" b="1" dirty="0">
                <a:solidFill>
                  <a:schemeClr val="tx1">
                    <a:lumMod val="75000"/>
                    <a:lumOff val="25000"/>
                  </a:schemeClr>
                </a:solidFill>
                <a:latin typeface="微软雅黑" panose="020B0503020204020204" charset="-122"/>
                <a:ea typeface="微软雅黑" panose="020B0503020204020204" charset="-122"/>
              </a:rPr>
              <a:t>标题</a:t>
            </a:r>
          </a:p>
          <a:p>
            <a:r>
              <a:rPr lang="zh-CN" altLang="en-US" sz="900" b="1" dirty="0">
                <a:solidFill>
                  <a:schemeClr val="tx1">
                    <a:lumMod val="75000"/>
                    <a:lumOff val="25000"/>
                  </a:schemeClr>
                </a:solidFill>
                <a:latin typeface="微软雅黑" panose="020B0503020204020204" charset="-122"/>
                <a:ea typeface="微软雅黑" panose="020B0503020204020204" charset="-122"/>
              </a:rPr>
              <a:t>请在此粘贴或者输入你的文字内容</a:t>
            </a:r>
          </a:p>
          <a:p>
            <a:r>
              <a:rPr lang="zh-CN" altLang="en-US" sz="900" b="1" dirty="0">
                <a:solidFill>
                  <a:schemeClr val="tx1">
                    <a:lumMod val="75000"/>
                    <a:lumOff val="25000"/>
                  </a:schemeClr>
                </a:solidFill>
                <a:latin typeface="微软雅黑" panose="020B0503020204020204" charset="-122"/>
                <a:ea typeface="微软雅黑" panose="020B0503020204020204" charset="-122"/>
              </a:rPr>
              <a:t>请在此粘贴或者输入你的文字内容</a:t>
            </a:r>
          </a:p>
        </p:txBody>
      </p:sp>
      <p:sp>
        <p:nvSpPr>
          <p:cNvPr id="6" name="Freeform 50"/>
          <p:cNvSpPr/>
          <p:nvPr/>
        </p:nvSpPr>
        <p:spPr bwMode="auto">
          <a:xfrm>
            <a:off x="1531788" y="2177650"/>
            <a:ext cx="1525538" cy="1792838"/>
          </a:xfrm>
          <a:custGeom>
            <a:avLst/>
            <a:gdLst>
              <a:gd name="T0" fmla="*/ 74 w 120"/>
              <a:gd name="T1" fmla="*/ 39 h 140"/>
              <a:gd name="T2" fmla="*/ 82 w 120"/>
              <a:gd name="T3" fmla="*/ 22 h 140"/>
              <a:gd name="T4" fmla="*/ 60 w 120"/>
              <a:gd name="T5" fmla="*/ 0 h 140"/>
              <a:gd name="T6" fmla="*/ 38 w 120"/>
              <a:gd name="T7" fmla="*/ 22 h 140"/>
              <a:gd name="T8" fmla="*/ 46 w 120"/>
              <a:gd name="T9" fmla="*/ 39 h 140"/>
              <a:gd name="T10" fmla="*/ 8 w 120"/>
              <a:gd name="T11" fmla="*/ 98 h 140"/>
              <a:gd name="T12" fmla="*/ 37 w 120"/>
              <a:gd name="T13" fmla="*/ 78 h 140"/>
              <a:gd name="T14" fmla="*/ 25 w 120"/>
              <a:gd name="T15" fmla="*/ 140 h 140"/>
              <a:gd name="T16" fmla="*/ 45 w 120"/>
              <a:gd name="T17" fmla="*/ 140 h 140"/>
              <a:gd name="T18" fmla="*/ 60 w 120"/>
              <a:gd name="T19" fmla="*/ 114 h 140"/>
              <a:gd name="T20" fmla="*/ 75 w 120"/>
              <a:gd name="T21" fmla="*/ 140 h 140"/>
              <a:gd name="T22" fmla="*/ 95 w 120"/>
              <a:gd name="T23" fmla="*/ 140 h 140"/>
              <a:gd name="T24" fmla="*/ 83 w 120"/>
              <a:gd name="T25" fmla="*/ 78 h 140"/>
              <a:gd name="T26" fmla="*/ 112 w 120"/>
              <a:gd name="T27" fmla="*/ 98 h 140"/>
              <a:gd name="T28" fmla="*/ 74 w 120"/>
              <a:gd name="T29" fmla="*/ 3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40">
                <a:moveTo>
                  <a:pt x="74" y="39"/>
                </a:moveTo>
                <a:cubicBezTo>
                  <a:pt x="78" y="35"/>
                  <a:pt x="82" y="29"/>
                  <a:pt x="82" y="22"/>
                </a:cubicBezTo>
                <a:cubicBezTo>
                  <a:pt x="82" y="10"/>
                  <a:pt x="72" y="0"/>
                  <a:pt x="60" y="0"/>
                </a:cubicBezTo>
                <a:cubicBezTo>
                  <a:pt x="48" y="0"/>
                  <a:pt x="38" y="10"/>
                  <a:pt x="38" y="22"/>
                </a:cubicBezTo>
                <a:cubicBezTo>
                  <a:pt x="38" y="29"/>
                  <a:pt x="42" y="35"/>
                  <a:pt x="46" y="39"/>
                </a:cubicBezTo>
                <a:cubicBezTo>
                  <a:pt x="24" y="46"/>
                  <a:pt x="0" y="91"/>
                  <a:pt x="8" y="98"/>
                </a:cubicBezTo>
                <a:cubicBezTo>
                  <a:pt x="15" y="105"/>
                  <a:pt x="27" y="91"/>
                  <a:pt x="37" y="78"/>
                </a:cubicBezTo>
                <a:cubicBezTo>
                  <a:pt x="32" y="99"/>
                  <a:pt x="27" y="121"/>
                  <a:pt x="25" y="140"/>
                </a:cubicBezTo>
                <a:cubicBezTo>
                  <a:pt x="45" y="140"/>
                  <a:pt x="45" y="140"/>
                  <a:pt x="45" y="140"/>
                </a:cubicBezTo>
                <a:cubicBezTo>
                  <a:pt x="45" y="129"/>
                  <a:pt x="52" y="114"/>
                  <a:pt x="60" y="114"/>
                </a:cubicBezTo>
                <a:cubicBezTo>
                  <a:pt x="68" y="114"/>
                  <a:pt x="75" y="129"/>
                  <a:pt x="75" y="140"/>
                </a:cubicBezTo>
                <a:cubicBezTo>
                  <a:pt x="95" y="140"/>
                  <a:pt x="95" y="140"/>
                  <a:pt x="95" y="140"/>
                </a:cubicBezTo>
                <a:cubicBezTo>
                  <a:pt x="93" y="121"/>
                  <a:pt x="88" y="99"/>
                  <a:pt x="83" y="78"/>
                </a:cubicBezTo>
                <a:cubicBezTo>
                  <a:pt x="93" y="91"/>
                  <a:pt x="105" y="105"/>
                  <a:pt x="112" y="98"/>
                </a:cubicBezTo>
                <a:cubicBezTo>
                  <a:pt x="120" y="91"/>
                  <a:pt x="96" y="46"/>
                  <a:pt x="74" y="3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69" tIns="34285" rIns="68569" bIns="34285" numCol="1" anchor="t" anchorCtr="0" compatLnSpc="1"/>
          <a:lstStyle/>
          <a:p>
            <a:pPr defTabSz="1218565">
              <a:defRPr/>
            </a:pPr>
            <a:endParaRPr lang="zh-CN" altLang="en-US" sz="1125" kern="0" dirty="0">
              <a:solidFill>
                <a:sysClr val="windowText" lastClr="000000"/>
              </a:solidFill>
            </a:endParaRPr>
          </a:p>
        </p:txBody>
      </p:sp>
      <p:sp>
        <p:nvSpPr>
          <p:cNvPr id="7" name="Freeform 50"/>
          <p:cNvSpPr/>
          <p:nvPr/>
        </p:nvSpPr>
        <p:spPr bwMode="auto">
          <a:xfrm>
            <a:off x="904233" y="3095348"/>
            <a:ext cx="691969" cy="813215"/>
          </a:xfrm>
          <a:custGeom>
            <a:avLst/>
            <a:gdLst>
              <a:gd name="T0" fmla="*/ 74 w 120"/>
              <a:gd name="T1" fmla="*/ 39 h 140"/>
              <a:gd name="T2" fmla="*/ 82 w 120"/>
              <a:gd name="T3" fmla="*/ 22 h 140"/>
              <a:gd name="T4" fmla="*/ 60 w 120"/>
              <a:gd name="T5" fmla="*/ 0 h 140"/>
              <a:gd name="T6" fmla="*/ 38 w 120"/>
              <a:gd name="T7" fmla="*/ 22 h 140"/>
              <a:gd name="T8" fmla="*/ 46 w 120"/>
              <a:gd name="T9" fmla="*/ 39 h 140"/>
              <a:gd name="T10" fmla="*/ 8 w 120"/>
              <a:gd name="T11" fmla="*/ 98 h 140"/>
              <a:gd name="T12" fmla="*/ 37 w 120"/>
              <a:gd name="T13" fmla="*/ 78 h 140"/>
              <a:gd name="T14" fmla="*/ 25 w 120"/>
              <a:gd name="T15" fmla="*/ 140 h 140"/>
              <a:gd name="T16" fmla="*/ 45 w 120"/>
              <a:gd name="T17" fmla="*/ 140 h 140"/>
              <a:gd name="T18" fmla="*/ 60 w 120"/>
              <a:gd name="T19" fmla="*/ 114 h 140"/>
              <a:gd name="T20" fmla="*/ 75 w 120"/>
              <a:gd name="T21" fmla="*/ 140 h 140"/>
              <a:gd name="T22" fmla="*/ 95 w 120"/>
              <a:gd name="T23" fmla="*/ 140 h 140"/>
              <a:gd name="T24" fmla="*/ 83 w 120"/>
              <a:gd name="T25" fmla="*/ 78 h 140"/>
              <a:gd name="T26" fmla="*/ 112 w 120"/>
              <a:gd name="T27" fmla="*/ 98 h 140"/>
              <a:gd name="T28" fmla="*/ 74 w 120"/>
              <a:gd name="T29" fmla="*/ 3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40">
                <a:moveTo>
                  <a:pt x="74" y="39"/>
                </a:moveTo>
                <a:cubicBezTo>
                  <a:pt x="78" y="35"/>
                  <a:pt x="82" y="29"/>
                  <a:pt x="82" y="22"/>
                </a:cubicBezTo>
                <a:cubicBezTo>
                  <a:pt x="82" y="10"/>
                  <a:pt x="72" y="0"/>
                  <a:pt x="60" y="0"/>
                </a:cubicBezTo>
                <a:cubicBezTo>
                  <a:pt x="48" y="0"/>
                  <a:pt x="38" y="10"/>
                  <a:pt x="38" y="22"/>
                </a:cubicBezTo>
                <a:cubicBezTo>
                  <a:pt x="38" y="29"/>
                  <a:pt x="42" y="35"/>
                  <a:pt x="46" y="39"/>
                </a:cubicBezTo>
                <a:cubicBezTo>
                  <a:pt x="24" y="46"/>
                  <a:pt x="0" y="91"/>
                  <a:pt x="8" y="98"/>
                </a:cubicBezTo>
                <a:cubicBezTo>
                  <a:pt x="15" y="105"/>
                  <a:pt x="27" y="91"/>
                  <a:pt x="37" y="78"/>
                </a:cubicBezTo>
                <a:cubicBezTo>
                  <a:pt x="32" y="99"/>
                  <a:pt x="27" y="121"/>
                  <a:pt x="25" y="140"/>
                </a:cubicBezTo>
                <a:cubicBezTo>
                  <a:pt x="45" y="140"/>
                  <a:pt x="45" y="140"/>
                  <a:pt x="45" y="140"/>
                </a:cubicBezTo>
                <a:cubicBezTo>
                  <a:pt x="45" y="129"/>
                  <a:pt x="52" y="114"/>
                  <a:pt x="60" y="114"/>
                </a:cubicBezTo>
                <a:cubicBezTo>
                  <a:pt x="68" y="114"/>
                  <a:pt x="75" y="129"/>
                  <a:pt x="75" y="140"/>
                </a:cubicBezTo>
                <a:cubicBezTo>
                  <a:pt x="95" y="140"/>
                  <a:pt x="95" y="140"/>
                  <a:pt x="95" y="140"/>
                </a:cubicBezTo>
                <a:cubicBezTo>
                  <a:pt x="93" y="121"/>
                  <a:pt x="88" y="99"/>
                  <a:pt x="83" y="78"/>
                </a:cubicBezTo>
                <a:cubicBezTo>
                  <a:pt x="93" y="91"/>
                  <a:pt x="105" y="105"/>
                  <a:pt x="112" y="98"/>
                </a:cubicBezTo>
                <a:cubicBezTo>
                  <a:pt x="120" y="91"/>
                  <a:pt x="96" y="46"/>
                  <a:pt x="74" y="39"/>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69" tIns="34285" rIns="68569" bIns="34285" numCol="1" anchor="t" anchorCtr="0" compatLnSpc="1"/>
          <a:lstStyle/>
          <a:p>
            <a:pPr defTabSz="1218565">
              <a:defRPr/>
            </a:pPr>
            <a:endParaRPr lang="zh-CN" altLang="en-US" sz="1125" kern="0" dirty="0">
              <a:solidFill>
                <a:sysClr val="windowText" lastClr="000000"/>
              </a:solidFill>
            </a:endParaRPr>
          </a:p>
        </p:txBody>
      </p:sp>
      <p:sp>
        <p:nvSpPr>
          <p:cNvPr id="8" name="Freeform 50"/>
          <p:cNvSpPr/>
          <p:nvPr/>
        </p:nvSpPr>
        <p:spPr bwMode="auto">
          <a:xfrm>
            <a:off x="2961365" y="3154630"/>
            <a:ext cx="691969" cy="813215"/>
          </a:xfrm>
          <a:custGeom>
            <a:avLst/>
            <a:gdLst>
              <a:gd name="T0" fmla="*/ 74 w 120"/>
              <a:gd name="T1" fmla="*/ 39 h 140"/>
              <a:gd name="T2" fmla="*/ 82 w 120"/>
              <a:gd name="T3" fmla="*/ 22 h 140"/>
              <a:gd name="T4" fmla="*/ 60 w 120"/>
              <a:gd name="T5" fmla="*/ 0 h 140"/>
              <a:gd name="T6" fmla="*/ 38 w 120"/>
              <a:gd name="T7" fmla="*/ 22 h 140"/>
              <a:gd name="T8" fmla="*/ 46 w 120"/>
              <a:gd name="T9" fmla="*/ 39 h 140"/>
              <a:gd name="T10" fmla="*/ 8 w 120"/>
              <a:gd name="T11" fmla="*/ 98 h 140"/>
              <a:gd name="T12" fmla="*/ 37 w 120"/>
              <a:gd name="T13" fmla="*/ 78 h 140"/>
              <a:gd name="T14" fmla="*/ 25 w 120"/>
              <a:gd name="T15" fmla="*/ 140 h 140"/>
              <a:gd name="T16" fmla="*/ 45 w 120"/>
              <a:gd name="T17" fmla="*/ 140 h 140"/>
              <a:gd name="T18" fmla="*/ 60 w 120"/>
              <a:gd name="T19" fmla="*/ 114 h 140"/>
              <a:gd name="T20" fmla="*/ 75 w 120"/>
              <a:gd name="T21" fmla="*/ 140 h 140"/>
              <a:gd name="T22" fmla="*/ 95 w 120"/>
              <a:gd name="T23" fmla="*/ 140 h 140"/>
              <a:gd name="T24" fmla="*/ 83 w 120"/>
              <a:gd name="T25" fmla="*/ 78 h 140"/>
              <a:gd name="T26" fmla="*/ 112 w 120"/>
              <a:gd name="T27" fmla="*/ 98 h 140"/>
              <a:gd name="T28" fmla="*/ 74 w 120"/>
              <a:gd name="T29" fmla="*/ 3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40">
                <a:moveTo>
                  <a:pt x="74" y="39"/>
                </a:moveTo>
                <a:cubicBezTo>
                  <a:pt x="78" y="35"/>
                  <a:pt x="82" y="29"/>
                  <a:pt x="82" y="22"/>
                </a:cubicBezTo>
                <a:cubicBezTo>
                  <a:pt x="82" y="10"/>
                  <a:pt x="72" y="0"/>
                  <a:pt x="60" y="0"/>
                </a:cubicBezTo>
                <a:cubicBezTo>
                  <a:pt x="48" y="0"/>
                  <a:pt x="38" y="10"/>
                  <a:pt x="38" y="22"/>
                </a:cubicBezTo>
                <a:cubicBezTo>
                  <a:pt x="38" y="29"/>
                  <a:pt x="42" y="35"/>
                  <a:pt x="46" y="39"/>
                </a:cubicBezTo>
                <a:cubicBezTo>
                  <a:pt x="24" y="46"/>
                  <a:pt x="0" y="91"/>
                  <a:pt x="8" y="98"/>
                </a:cubicBezTo>
                <a:cubicBezTo>
                  <a:pt x="15" y="105"/>
                  <a:pt x="27" y="91"/>
                  <a:pt x="37" y="78"/>
                </a:cubicBezTo>
                <a:cubicBezTo>
                  <a:pt x="32" y="99"/>
                  <a:pt x="27" y="121"/>
                  <a:pt x="25" y="140"/>
                </a:cubicBezTo>
                <a:cubicBezTo>
                  <a:pt x="45" y="140"/>
                  <a:pt x="45" y="140"/>
                  <a:pt x="45" y="140"/>
                </a:cubicBezTo>
                <a:cubicBezTo>
                  <a:pt x="45" y="129"/>
                  <a:pt x="52" y="114"/>
                  <a:pt x="60" y="114"/>
                </a:cubicBezTo>
                <a:cubicBezTo>
                  <a:pt x="68" y="114"/>
                  <a:pt x="75" y="129"/>
                  <a:pt x="75" y="140"/>
                </a:cubicBezTo>
                <a:cubicBezTo>
                  <a:pt x="95" y="140"/>
                  <a:pt x="95" y="140"/>
                  <a:pt x="95" y="140"/>
                </a:cubicBezTo>
                <a:cubicBezTo>
                  <a:pt x="93" y="121"/>
                  <a:pt x="88" y="99"/>
                  <a:pt x="83" y="78"/>
                </a:cubicBezTo>
                <a:cubicBezTo>
                  <a:pt x="93" y="91"/>
                  <a:pt x="105" y="105"/>
                  <a:pt x="112" y="98"/>
                </a:cubicBezTo>
                <a:cubicBezTo>
                  <a:pt x="120" y="91"/>
                  <a:pt x="96" y="46"/>
                  <a:pt x="74" y="39"/>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68569" tIns="34285" rIns="68569" bIns="34285" numCol="1" anchor="t" anchorCtr="0" compatLnSpc="1"/>
          <a:lstStyle/>
          <a:p>
            <a:pPr defTabSz="1218565">
              <a:defRPr/>
            </a:pPr>
            <a:endParaRPr lang="zh-CN" altLang="en-US" sz="1125" kern="0" dirty="0">
              <a:solidFill>
                <a:sysClr val="windowText" lastClr="000000"/>
              </a:solidFill>
            </a:endParaRPr>
          </a:p>
        </p:txBody>
      </p:sp>
      <p:grpSp>
        <p:nvGrpSpPr>
          <p:cNvPr id="9" name="组合 49"/>
          <p:cNvGrpSpPr/>
          <p:nvPr/>
        </p:nvGrpSpPr>
        <p:grpSpPr>
          <a:xfrm>
            <a:off x="3661120" y="1488240"/>
            <a:ext cx="1779552" cy="600424"/>
            <a:chOff x="3173217" y="1487444"/>
            <a:chExt cx="1779784" cy="600285"/>
          </a:xfrm>
        </p:grpSpPr>
        <p:sp>
          <p:nvSpPr>
            <p:cNvPr id="12" name="Freeform 23"/>
            <p:cNvSpPr/>
            <p:nvPr/>
          </p:nvSpPr>
          <p:spPr bwMode="auto">
            <a:xfrm flipH="1">
              <a:off x="3173217" y="1754275"/>
              <a:ext cx="1528905" cy="212786"/>
            </a:xfrm>
            <a:custGeom>
              <a:avLst/>
              <a:gdLst>
                <a:gd name="T0" fmla="*/ 409 w 409"/>
                <a:gd name="T1" fmla="*/ 57 h 57"/>
                <a:gd name="T2" fmla="*/ 243 w 409"/>
                <a:gd name="T3" fmla="*/ 57 h 57"/>
                <a:gd name="T4" fmla="*/ 179 w 409"/>
                <a:gd name="T5" fmla="*/ 34 h 57"/>
                <a:gd name="T6" fmla="*/ 117 w 409"/>
                <a:gd name="T7" fmla="*/ 17 h 57"/>
                <a:gd name="T8" fmla="*/ 0 w 409"/>
                <a:gd name="T9" fmla="*/ 17 h 57"/>
                <a:gd name="T10" fmla="*/ 0 w 409"/>
                <a:gd name="T11" fmla="*/ 0 h 57"/>
                <a:gd name="T12" fmla="*/ 117 w 409"/>
                <a:gd name="T13" fmla="*/ 0 h 57"/>
                <a:gd name="T14" fmla="*/ 190 w 409"/>
                <a:gd name="T15" fmla="*/ 21 h 57"/>
                <a:gd name="T16" fmla="*/ 243 w 409"/>
                <a:gd name="T17" fmla="*/ 40 h 57"/>
                <a:gd name="T18" fmla="*/ 409 w 409"/>
                <a:gd name="T19" fmla="*/ 40 h 57"/>
                <a:gd name="T20" fmla="*/ 409 w 409"/>
                <a:gd name="T2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57">
                  <a:moveTo>
                    <a:pt x="409" y="57"/>
                  </a:moveTo>
                  <a:cubicBezTo>
                    <a:pt x="243" y="57"/>
                    <a:pt x="243" y="57"/>
                    <a:pt x="243" y="57"/>
                  </a:cubicBezTo>
                  <a:cubicBezTo>
                    <a:pt x="220" y="57"/>
                    <a:pt x="195" y="48"/>
                    <a:pt x="179" y="34"/>
                  </a:cubicBezTo>
                  <a:cubicBezTo>
                    <a:pt x="162" y="19"/>
                    <a:pt x="140" y="17"/>
                    <a:pt x="117" y="17"/>
                  </a:cubicBezTo>
                  <a:cubicBezTo>
                    <a:pt x="0" y="17"/>
                    <a:pt x="0" y="17"/>
                    <a:pt x="0" y="17"/>
                  </a:cubicBezTo>
                  <a:cubicBezTo>
                    <a:pt x="0" y="0"/>
                    <a:pt x="0" y="0"/>
                    <a:pt x="0" y="0"/>
                  </a:cubicBezTo>
                  <a:cubicBezTo>
                    <a:pt x="117" y="0"/>
                    <a:pt x="117" y="0"/>
                    <a:pt x="117" y="0"/>
                  </a:cubicBezTo>
                  <a:cubicBezTo>
                    <a:pt x="142" y="0"/>
                    <a:pt x="168" y="2"/>
                    <a:pt x="190" y="21"/>
                  </a:cubicBezTo>
                  <a:cubicBezTo>
                    <a:pt x="203" y="33"/>
                    <a:pt x="223" y="40"/>
                    <a:pt x="243" y="40"/>
                  </a:cubicBezTo>
                  <a:cubicBezTo>
                    <a:pt x="409" y="40"/>
                    <a:pt x="409" y="40"/>
                    <a:pt x="409" y="40"/>
                  </a:cubicBezTo>
                  <a:lnTo>
                    <a:pt x="409" y="57"/>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nvGrpSpPr>
            <p:cNvPr id="17" name="组合 39"/>
            <p:cNvGrpSpPr/>
            <p:nvPr/>
          </p:nvGrpSpPr>
          <p:grpSpPr>
            <a:xfrm>
              <a:off x="4353545" y="1487444"/>
              <a:ext cx="599456" cy="600285"/>
              <a:chOff x="3069803" y="657624"/>
              <a:chExt cx="1139586" cy="1141162"/>
            </a:xfrm>
          </p:grpSpPr>
          <p:sp>
            <p:nvSpPr>
              <p:cNvPr id="18" name="Freeform 29"/>
              <p:cNvSpPr>
                <a:spLocks noEditPoints="1"/>
              </p:cNvSpPr>
              <p:nvPr/>
            </p:nvSpPr>
            <p:spPr bwMode="auto">
              <a:xfrm flipH="1">
                <a:off x="3069803" y="657624"/>
                <a:ext cx="1139586" cy="1141162"/>
              </a:xfrm>
              <a:custGeom>
                <a:avLst/>
                <a:gdLst>
                  <a:gd name="T0" fmla="*/ 305 w 305"/>
                  <a:gd name="T1" fmla="*/ 154 h 305"/>
                  <a:gd name="T2" fmla="*/ 283 w 305"/>
                  <a:gd name="T3" fmla="*/ 120 h 305"/>
                  <a:gd name="T4" fmla="*/ 295 w 305"/>
                  <a:gd name="T5" fmla="*/ 98 h 305"/>
                  <a:gd name="T6" fmla="*/ 260 w 305"/>
                  <a:gd name="T7" fmla="*/ 72 h 305"/>
                  <a:gd name="T8" fmla="*/ 262 w 305"/>
                  <a:gd name="T9" fmla="*/ 46 h 305"/>
                  <a:gd name="T10" fmla="*/ 222 w 305"/>
                  <a:gd name="T11" fmla="*/ 38 h 305"/>
                  <a:gd name="T12" fmla="*/ 214 w 305"/>
                  <a:gd name="T13" fmla="*/ 13 h 305"/>
                  <a:gd name="T14" fmla="*/ 171 w 305"/>
                  <a:gd name="T15" fmla="*/ 20 h 305"/>
                  <a:gd name="T16" fmla="*/ 155 w 305"/>
                  <a:gd name="T17" fmla="*/ 0 h 305"/>
                  <a:gd name="T18" fmla="*/ 120 w 305"/>
                  <a:gd name="T19" fmla="*/ 22 h 305"/>
                  <a:gd name="T20" fmla="*/ 98 w 305"/>
                  <a:gd name="T21" fmla="*/ 11 h 305"/>
                  <a:gd name="T22" fmla="*/ 72 w 305"/>
                  <a:gd name="T23" fmla="*/ 46 h 305"/>
                  <a:gd name="T24" fmla="*/ 46 w 305"/>
                  <a:gd name="T25" fmla="*/ 44 h 305"/>
                  <a:gd name="T26" fmla="*/ 38 w 305"/>
                  <a:gd name="T27" fmla="*/ 84 h 305"/>
                  <a:gd name="T28" fmla="*/ 13 w 305"/>
                  <a:gd name="T29" fmla="*/ 91 h 305"/>
                  <a:gd name="T30" fmla="*/ 20 w 305"/>
                  <a:gd name="T31" fmla="*/ 134 h 305"/>
                  <a:gd name="T32" fmla="*/ 0 w 305"/>
                  <a:gd name="T33" fmla="*/ 151 h 305"/>
                  <a:gd name="T34" fmla="*/ 23 w 305"/>
                  <a:gd name="T35" fmla="*/ 185 h 305"/>
                  <a:gd name="T36" fmla="*/ 11 w 305"/>
                  <a:gd name="T37" fmla="*/ 207 h 305"/>
                  <a:gd name="T38" fmla="*/ 46 w 305"/>
                  <a:gd name="T39" fmla="*/ 234 h 305"/>
                  <a:gd name="T40" fmla="*/ 44 w 305"/>
                  <a:gd name="T41" fmla="*/ 259 h 305"/>
                  <a:gd name="T42" fmla="*/ 84 w 305"/>
                  <a:gd name="T43" fmla="*/ 268 h 305"/>
                  <a:gd name="T44" fmla="*/ 91 w 305"/>
                  <a:gd name="T45" fmla="*/ 292 h 305"/>
                  <a:gd name="T46" fmla="*/ 134 w 305"/>
                  <a:gd name="T47" fmla="*/ 285 h 305"/>
                  <a:gd name="T48" fmla="*/ 151 w 305"/>
                  <a:gd name="T49" fmla="*/ 305 h 305"/>
                  <a:gd name="T50" fmla="*/ 185 w 305"/>
                  <a:gd name="T51" fmla="*/ 283 h 305"/>
                  <a:gd name="T52" fmla="*/ 207 w 305"/>
                  <a:gd name="T53" fmla="*/ 295 h 305"/>
                  <a:gd name="T54" fmla="*/ 234 w 305"/>
                  <a:gd name="T55" fmla="*/ 259 h 305"/>
                  <a:gd name="T56" fmla="*/ 259 w 305"/>
                  <a:gd name="T57" fmla="*/ 261 h 305"/>
                  <a:gd name="T58" fmla="*/ 267 w 305"/>
                  <a:gd name="T59" fmla="*/ 222 h 305"/>
                  <a:gd name="T60" fmla="*/ 292 w 305"/>
                  <a:gd name="T61" fmla="*/ 214 h 305"/>
                  <a:gd name="T62" fmla="*/ 285 w 305"/>
                  <a:gd name="T63" fmla="*/ 171 h 305"/>
                  <a:gd name="T64" fmla="*/ 187 w 305"/>
                  <a:gd name="T65" fmla="*/ 259 h 305"/>
                  <a:gd name="T66" fmla="*/ 118 w 305"/>
                  <a:gd name="T67" fmla="*/ 47 h 305"/>
                  <a:gd name="T68" fmla="*/ 187 w 305"/>
                  <a:gd name="T69" fmla="*/ 25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5" h="305">
                    <a:moveTo>
                      <a:pt x="304" y="172"/>
                    </a:moveTo>
                    <a:cubicBezTo>
                      <a:pt x="305" y="154"/>
                      <a:pt x="305" y="154"/>
                      <a:pt x="305" y="154"/>
                    </a:cubicBezTo>
                    <a:cubicBezTo>
                      <a:pt x="287" y="153"/>
                      <a:pt x="287" y="153"/>
                      <a:pt x="287" y="153"/>
                    </a:cubicBezTo>
                    <a:cubicBezTo>
                      <a:pt x="287" y="142"/>
                      <a:pt x="285" y="131"/>
                      <a:pt x="283" y="120"/>
                    </a:cubicBezTo>
                    <a:cubicBezTo>
                      <a:pt x="300" y="115"/>
                      <a:pt x="300" y="115"/>
                      <a:pt x="300" y="115"/>
                    </a:cubicBezTo>
                    <a:cubicBezTo>
                      <a:pt x="295" y="98"/>
                      <a:pt x="295" y="98"/>
                      <a:pt x="295" y="98"/>
                    </a:cubicBezTo>
                    <a:cubicBezTo>
                      <a:pt x="277" y="103"/>
                      <a:pt x="277" y="103"/>
                      <a:pt x="277" y="103"/>
                    </a:cubicBezTo>
                    <a:cubicBezTo>
                      <a:pt x="273" y="92"/>
                      <a:pt x="267" y="81"/>
                      <a:pt x="260" y="72"/>
                    </a:cubicBezTo>
                    <a:cubicBezTo>
                      <a:pt x="273" y="60"/>
                      <a:pt x="273" y="60"/>
                      <a:pt x="273" y="60"/>
                    </a:cubicBezTo>
                    <a:cubicBezTo>
                      <a:pt x="262" y="46"/>
                      <a:pt x="262" y="46"/>
                      <a:pt x="262" y="46"/>
                    </a:cubicBezTo>
                    <a:cubicBezTo>
                      <a:pt x="248" y="58"/>
                      <a:pt x="248" y="58"/>
                      <a:pt x="248" y="58"/>
                    </a:cubicBezTo>
                    <a:cubicBezTo>
                      <a:pt x="240" y="50"/>
                      <a:pt x="231" y="43"/>
                      <a:pt x="222" y="38"/>
                    </a:cubicBezTo>
                    <a:cubicBezTo>
                      <a:pt x="230" y="22"/>
                      <a:pt x="230" y="22"/>
                      <a:pt x="230" y="22"/>
                    </a:cubicBezTo>
                    <a:cubicBezTo>
                      <a:pt x="214" y="13"/>
                      <a:pt x="214" y="13"/>
                      <a:pt x="214" y="13"/>
                    </a:cubicBezTo>
                    <a:cubicBezTo>
                      <a:pt x="206" y="30"/>
                      <a:pt x="206" y="30"/>
                      <a:pt x="206" y="30"/>
                    </a:cubicBezTo>
                    <a:cubicBezTo>
                      <a:pt x="195" y="24"/>
                      <a:pt x="183" y="21"/>
                      <a:pt x="171" y="20"/>
                    </a:cubicBezTo>
                    <a:cubicBezTo>
                      <a:pt x="172" y="1"/>
                      <a:pt x="172" y="1"/>
                      <a:pt x="172" y="1"/>
                    </a:cubicBezTo>
                    <a:cubicBezTo>
                      <a:pt x="155" y="0"/>
                      <a:pt x="155" y="0"/>
                      <a:pt x="155" y="0"/>
                    </a:cubicBezTo>
                    <a:cubicBezTo>
                      <a:pt x="153" y="18"/>
                      <a:pt x="153" y="18"/>
                      <a:pt x="153" y="18"/>
                    </a:cubicBezTo>
                    <a:cubicBezTo>
                      <a:pt x="142" y="18"/>
                      <a:pt x="131" y="20"/>
                      <a:pt x="120" y="22"/>
                    </a:cubicBezTo>
                    <a:cubicBezTo>
                      <a:pt x="115" y="5"/>
                      <a:pt x="115" y="5"/>
                      <a:pt x="115" y="5"/>
                    </a:cubicBezTo>
                    <a:cubicBezTo>
                      <a:pt x="98" y="11"/>
                      <a:pt x="98" y="11"/>
                      <a:pt x="98" y="11"/>
                    </a:cubicBezTo>
                    <a:cubicBezTo>
                      <a:pt x="103" y="28"/>
                      <a:pt x="103" y="28"/>
                      <a:pt x="103" y="28"/>
                    </a:cubicBezTo>
                    <a:cubicBezTo>
                      <a:pt x="92" y="32"/>
                      <a:pt x="81" y="39"/>
                      <a:pt x="72" y="46"/>
                    </a:cubicBezTo>
                    <a:cubicBezTo>
                      <a:pt x="60" y="32"/>
                      <a:pt x="60" y="32"/>
                      <a:pt x="60" y="32"/>
                    </a:cubicBezTo>
                    <a:cubicBezTo>
                      <a:pt x="46" y="44"/>
                      <a:pt x="46" y="44"/>
                      <a:pt x="46" y="44"/>
                    </a:cubicBezTo>
                    <a:cubicBezTo>
                      <a:pt x="58" y="57"/>
                      <a:pt x="58" y="57"/>
                      <a:pt x="58" y="57"/>
                    </a:cubicBezTo>
                    <a:cubicBezTo>
                      <a:pt x="50" y="65"/>
                      <a:pt x="43" y="74"/>
                      <a:pt x="38" y="84"/>
                    </a:cubicBezTo>
                    <a:cubicBezTo>
                      <a:pt x="22" y="75"/>
                      <a:pt x="22" y="75"/>
                      <a:pt x="22" y="75"/>
                    </a:cubicBezTo>
                    <a:cubicBezTo>
                      <a:pt x="13" y="91"/>
                      <a:pt x="13" y="91"/>
                      <a:pt x="13" y="91"/>
                    </a:cubicBezTo>
                    <a:cubicBezTo>
                      <a:pt x="30" y="99"/>
                      <a:pt x="30" y="99"/>
                      <a:pt x="30" y="99"/>
                    </a:cubicBezTo>
                    <a:cubicBezTo>
                      <a:pt x="25" y="110"/>
                      <a:pt x="21" y="122"/>
                      <a:pt x="20" y="134"/>
                    </a:cubicBezTo>
                    <a:cubicBezTo>
                      <a:pt x="2" y="133"/>
                      <a:pt x="2" y="133"/>
                      <a:pt x="2" y="133"/>
                    </a:cubicBezTo>
                    <a:cubicBezTo>
                      <a:pt x="0" y="151"/>
                      <a:pt x="0" y="151"/>
                      <a:pt x="0" y="151"/>
                    </a:cubicBezTo>
                    <a:cubicBezTo>
                      <a:pt x="18" y="152"/>
                      <a:pt x="18" y="152"/>
                      <a:pt x="18" y="152"/>
                    </a:cubicBezTo>
                    <a:cubicBezTo>
                      <a:pt x="18" y="163"/>
                      <a:pt x="20" y="174"/>
                      <a:pt x="23" y="185"/>
                    </a:cubicBezTo>
                    <a:cubicBezTo>
                      <a:pt x="5" y="190"/>
                      <a:pt x="5" y="190"/>
                      <a:pt x="5" y="190"/>
                    </a:cubicBezTo>
                    <a:cubicBezTo>
                      <a:pt x="11" y="207"/>
                      <a:pt x="11" y="207"/>
                      <a:pt x="11" y="207"/>
                    </a:cubicBezTo>
                    <a:cubicBezTo>
                      <a:pt x="28" y="202"/>
                      <a:pt x="28" y="202"/>
                      <a:pt x="28" y="202"/>
                    </a:cubicBezTo>
                    <a:cubicBezTo>
                      <a:pt x="32" y="213"/>
                      <a:pt x="38" y="224"/>
                      <a:pt x="46" y="234"/>
                    </a:cubicBezTo>
                    <a:cubicBezTo>
                      <a:pt x="32" y="245"/>
                      <a:pt x="32" y="245"/>
                      <a:pt x="32" y="245"/>
                    </a:cubicBezTo>
                    <a:cubicBezTo>
                      <a:pt x="44" y="259"/>
                      <a:pt x="44" y="259"/>
                      <a:pt x="44" y="259"/>
                    </a:cubicBezTo>
                    <a:cubicBezTo>
                      <a:pt x="57" y="247"/>
                      <a:pt x="57" y="247"/>
                      <a:pt x="57" y="247"/>
                    </a:cubicBezTo>
                    <a:cubicBezTo>
                      <a:pt x="65" y="255"/>
                      <a:pt x="74" y="262"/>
                      <a:pt x="84" y="268"/>
                    </a:cubicBezTo>
                    <a:cubicBezTo>
                      <a:pt x="75" y="284"/>
                      <a:pt x="75" y="284"/>
                      <a:pt x="75" y="284"/>
                    </a:cubicBezTo>
                    <a:cubicBezTo>
                      <a:pt x="91" y="292"/>
                      <a:pt x="91" y="292"/>
                      <a:pt x="91" y="292"/>
                    </a:cubicBezTo>
                    <a:cubicBezTo>
                      <a:pt x="99" y="275"/>
                      <a:pt x="99" y="275"/>
                      <a:pt x="99" y="275"/>
                    </a:cubicBezTo>
                    <a:cubicBezTo>
                      <a:pt x="110" y="280"/>
                      <a:pt x="122" y="284"/>
                      <a:pt x="134" y="285"/>
                    </a:cubicBezTo>
                    <a:cubicBezTo>
                      <a:pt x="133" y="304"/>
                      <a:pt x="133" y="304"/>
                      <a:pt x="133" y="304"/>
                    </a:cubicBezTo>
                    <a:cubicBezTo>
                      <a:pt x="151" y="305"/>
                      <a:pt x="151" y="305"/>
                      <a:pt x="151" y="305"/>
                    </a:cubicBezTo>
                    <a:cubicBezTo>
                      <a:pt x="152" y="287"/>
                      <a:pt x="152" y="287"/>
                      <a:pt x="152" y="287"/>
                    </a:cubicBezTo>
                    <a:cubicBezTo>
                      <a:pt x="163" y="287"/>
                      <a:pt x="174" y="285"/>
                      <a:pt x="185" y="283"/>
                    </a:cubicBezTo>
                    <a:cubicBezTo>
                      <a:pt x="190" y="300"/>
                      <a:pt x="190" y="300"/>
                      <a:pt x="190" y="300"/>
                    </a:cubicBezTo>
                    <a:cubicBezTo>
                      <a:pt x="207" y="295"/>
                      <a:pt x="207" y="295"/>
                      <a:pt x="207" y="295"/>
                    </a:cubicBezTo>
                    <a:cubicBezTo>
                      <a:pt x="202" y="277"/>
                      <a:pt x="202" y="277"/>
                      <a:pt x="202" y="277"/>
                    </a:cubicBezTo>
                    <a:cubicBezTo>
                      <a:pt x="214" y="273"/>
                      <a:pt x="224" y="267"/>
                      <a:pt x="234" y="259"/>
                    </a:cubicBezTo>
                    <a:cubicBezTo>
                      <a:pt x="245" y="273"/>
                      <a:pt x="245" y="273"/>
                      <a:pt x="245" y="273"/>
                    </a:cubicBezTo>
                    <a:cubicBezTo>
                      <a:pt x="259" y="261"/>
                      <a:pt x="259" y="261"/>
                      <a:pt x="259" y="261"/>
                    </a:cubicBezTo>
                    <a:cubicBezTo>
                      <a:pt x="247" y="248"/>
                      <a:pt x="247" y="248"/>
                      <a:pt x="247" y="248"/>
                    </a:cubicBezTo>
                    <a:cubicBezTo>
                      <a:pt x="255" y="240"/>
                      <a:pt x="262" y="231"/>
                      <a:pt x="267" y="222"/>
                    </a:cubicBezTo>
                    <a:cubicBezTo>
                      <a:pt x="284" y="230"/>
                      <a:pt x="284" y="230"/>
                      <a:pt x="284" y="230"/>
                    </a:cubicBezTo>
                    <a:cubicBezTo>
                      <a:pt x="292" y="214"/>
                      <a:pt x="292" y="214"/>
                      <a:pt x="292" y="214"/>
                    </a:cubicBezTo>
                    <a:cubicBezTo>
                      <a:pt x="276" y="206"/>
                      <a:pt x="276" y="206"/>
                      <a:pt x="276" y="206"/>
                    </a:cubicBezTo>
                    <a:cubicBezTo>
                      <a:pt x="281" y="195"/>
                      <a:pt x="284" y="183"/>
                      <a:pt x="285" y="171"/>
                    </a:cubicBezTo>
                    <a:lnTo>
                      <a:pt x="304" y="172"/>
                    </a:lnTo>
                    <a:close/>
                    <a:moveTo>
                      <a:pt x="187" y="259"/>
                    </a:moveTo>
                    <a:cubicBezTo>
                      <a:pt x="128" y="277"/>
                      <a:pt x="65" y="245"/>
                      <a:pt x="47" y="186"/>
                    </a:cubicBezTo>
                    <a:cubicBezTo>
                      <a:pt x="28" y="128"/>
                      <a:pt x="60" y="65"/>
                      <a:pt x="118" y="47"/>
                    </a:cubicBezTo>
                    <a:cubicBezTo>
                      <a:pt x="177" y="28"/>
                      <a:pt x="240" y="60"/>
                      <a:pt x="258" y="118"/>
                    </a:cubicBezTo>
                    <a:cubicBezTo>
                      <a:pt x="277" y="177"/>
                      <a:pt x="245" y="240"/>
                      <a:pt x="187" y="25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9" name="Freeform 30"/>
              <p:cNvSpPr/>
              <p:nvPr/>
            </p:nvSpPr>
            <p:spPr bwMode="auto">
              <a:xfrm flipH="1">
                <a:off x="3260523" y="845190"/>
                <a:ext cx="764453" cy="766028"/>
              </a:xfrm>
              <a:custGeom>
                <a:avLst/>
                <a:gdLst>
                  <a:gd name="T0" fmla="*/ 190 w 205"/>
                  <a:gd name="T1" fmla="*/ 74 h 205"/>
                  <a:gd name="T2" fmla="*/ 131 w 205"/>
                  <a:gd name="T3" fmla="*/ 190 h 205"/>
                  <a:gd name="T4" fmla="*/ 15 w 205"/>
                  <a:gd name="T5" fmla="*/ 130 h 205"/>
                  <a:gd name="T6" fmla="*/ 74 w 205"/>
                  <a:gd name="T7" fmla="*/ 15 h 205"/>
                  <a:gd name="T8" fmla="*/ 190 w 205"/>
                  <a:gd name="T9" fmla="*/ 74 h 205"/>
                </a:gdLst>
                <a:ahLst/>
                <a:cxnLst>
                  <a:cxn ang="0">
                    <a:pos x="T0" y="T1"/>
                  </a:cxn>
                  <a:cxn ang="0">
                    <a:pos x="T2" y="T3"/>
                  </a:cxn>
                  <a:cxn ang="0">
                    <a:pos x="T4" y="T5"/>
                  </a:cxn>
                  <a:cxn ang="0">
                    <a:pos x="T6" y="T7"/>
                  </a:cxn>
                  <a:cxn ang="0">
                    <a:pos x="T8" y="T9"/>
                  </a:cxn>
                </a:cxnLst>
                <a:rect l="0" t="0" r="r" b="b"/>
                <a:pathLst>
                  <a:path w="205" h="205">
                    <a:moveTo>
                      <a:pt x="190" y="74"/>
                    </a:moveTo>
                    <a:cubicBezTo>
                      <a:pt x="205" y="123"/>
                      <a:pt x="179" y="174"/>
                      <a:pt x="131" y="190"/>
                    </a:cubicBezTo>
                    <a:cubicBezTo>
                      <a:pt x="82" y="205"/>
                      <a:pt x="31" y="179"/>
                      <a:pt x="15" y="130"/>
                    </a:cubicBezTo>
                    <a:cubicBezTo>
                      <a:pt x="0" y="82"/>
                      <a:pt x="27" y="31"/>
                      <a:pt x="74" y="15"/>
                    </a:cubicBezTo>
                    <a:cubicBezTo>
                      <a:pt x="123" y="0"/>
                      <a:pt x="174" y="26"/>
                      <a:pt x="190" y="7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lgn="ctr"/>
                <a:r>
                  <a:rPr lang="en-US" altLang="zh-CN" sz="1350" dirty="0">
                    <a:solidFill>
                      <a:schemeClr val="bg1"/>
                    </a:solidFill>
                  </a:rPr>
                  <a:t>A</a:t>
                </a:r>
                <a:endParaRPr lang="zh-CN" altLang="en-US" sz="1350" dirty="0">
                  <a:solidFill>
                    <a:schemeClr val="bg1"/>
                  </a:solidFill>
                </a:endParaRPr>
              </a:p>
            </p:txBody>
          </p:sp>
        </p:grpSp>
      </p:grpSp>
      <p:grpSp>
        <p:nvGrpSpPr>
          <p:cNvPr id="20" name="组合 50"/>
          <p:cNvGrpSpPr/>
          <p:nvPr/>
        </p:nvGrpSpPr>
        <p:grpSpPr>
          <a:xfrm>
            <a:off x="3698944" y="2035758"/>
            <a:ext cx="1741729" cy="730612"/>
            <a:chOff x="3211046" y="2034837"/>
            <a:chExt cx="1741955" cy="730442"/>
          </a:xfrm>
        </p:grpSpPr>
        <p:sp>
          <p:nvSpPr>
            <p:cNvPr id="21" name="Freeform 17"/>
            <p:cNvSpPr/>
            <p:nvPr/>
          </p:nvSpPr>
          <p:spPr bwMode="auto">
            <a:xfrm flipH="1">
              <a:off x="3211046" y="2034837"/>
              <a:ext cx="1491076" cy="430300"/>
            </a:xfrm>
            <a:custGeom>
              <a:avLst/>
              <a:gdLst>
                <a:gd name="T0" fmla="*/ 106 w 399"/>
                <a:gd name="T1" fmla="*/ 115 h 115"/>
                <a:gd name="T2" fmla="*/ 103 w 399"/>
                <a:gd name="T3" fmla="*/ 115 h 115"/>
                <a:gd name="T4" fmla="*/ 0 w 399"/>
                <a:gd name="T5" fmla="*/ 115 h 115"/>
                <a:gd name="T6" fmla="*/ 0 w 399"/>
                <a:gd name="T7" fmla="*/ 98 h 115"/>
                <a:gd name="T8" fmla="*/ 104 w 399"/>
                <a:gd name="T9" fmla="*/ 98 h 115"/>
                <a:gd name="T10" fmla="*/ 160 w 399"/>
                <a:gd name="T11" fmla="*/ 55 h 115"/>
                <a:gd name="T12" fmla="*/ 232 w 399"/>
                <a:gd name="T13" fmla="*/ 2 h 115"/>
                <a:gd name="T14" fmla="*/ 399 w 399"/>
                <a:gd name="T15" fmla="*/ 2 h 115"/>
                <a:gd name="T16" fmla="*/ 399 w 399"/>
                <a:gd name="T17" fmla="*/ 19 h 115"/>
                <a:gd name="T18" fmla="*/ 232 w 399"/>
                <a:gd name="T19" fmla="*/ 19 h 115"/>
                <a:gd name="T20" fmla="*/ 176 w 399"/>
                <a:gd name="T21" fmla="*/ 62 h 115"/>
                <a:gd name="T22" fmla="*/ 106 w 399"/>
                <a:gd name="T23"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9" h="115">
                  <a:moveTo>
                    <a:pt x="106" y="115"/>
                  </a:moveTo>
                  <a:cubicBezTo>
                    <a:pt x="104" y="115"/>
                    <a:pt x="103" y="115"/>
                    <a:pt x="103" y="115"/>
                  </a:cubicBezTo>
                  <a:cubicBezTo>
                    <a:pt x="0" y="115"/>
                    <a:pt x="0" y="115"/>
                    <a:pt x="0" y="115"/>
                  </a:cubicBezTo>
                  <a:cubicBezTo>
                    <a:pt x="0" y="98"/>
                    <a:pt x="0" y="98"/>
                    <a:pt x="0" y="98"/>
                  </a:cubicBezTo>
                  <a:cubicBezTo>
                    <a:pt x="104" y="98"/>
                    <a:pt x="104" y="98"/>
                    <a:pt x="104" y="98"/>
                  </a:cubicBezTo>
                  <a:cubicBezTo>
                    <a:pt x="106" y="99"/>
                    <a:pt x="141" y="102"/>
                    <a:pt x="160" y="55"/>
                  </a:cubicBezTo>
                  <a:cubicBezTo>
                    <a:pt x="182" y="0"/>
                    <a:pt x="230" y="2"/>
                    <a:pt x="232" y="2"/>
                  </a:cubicBezTo>
                  <a:cubicBezTo>
                    <a:pt x="399" y="2"/>
                    <a:pt x="399" y="2"/>
                    <a:pt x="399" y="2"/>
                  </a:cubicBezTo>
                  <a:cubicBezTo>
                    <a:pt x="399" y="19"/>
                    <a:pt x="399" y="19"/>
                    <a:pt x="399" y="19"/>
                  </a:cubicBezTo>
                  <a:cubicBezTo>
                    <a:pt x="232" y="19"/>
                    <a:pt x="232" y="19"/>
                    <a:pt x="232" y="19"/>
                  </a:cubicBezTo>
                  <a:cubicBezTo>
                    <a:pt x="230" y="19"/>
                    <a:pt x="193" y="18"/>
                    <a:pt x="176" y="62"/>
                  </a:cubicBezTo>
                  <a:cubicBezTo>
                    <a:pt x="156" y="111"/>
                    <a:pt x="118" y="115"/>
                    <a:pt x="106" y="11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nvGrpSpPr>
            <p:cNvPr id="22" name="组合 40"/>
            <p:cNvGrpSpPr/>
            <p:nvPr/>
          </p:nvGrpSpPr>
          <p:grpSpPr>
            <a:xfrm>
              <a:off x="4353545" y="2164994"/>
              <a:ext cx="599456" cy="600285"/>
              <a:chOff x="3069803" y="657624"/>
              <a:chExt cx="1139586" cy="1141162"/>
            </a:xfrm>
          </p:grpSpPr>
          <p:sp>
            <p:nvSpPr>
              <p:cNvPr id="23" name="Freeform 29"/>
              <p:cNvSpPr>
                <a:spLocks noEditPoints="1"/>
              </p:cNvSpPr>
              <p:nvPr/>
            </p:nvSpPr>
            <p:spPr bwMode="auto">
              <a:xfrm flipH="1">
                <a:off x="3069803" y="657624"/>
                <a:ext cx="1139586" cy="1141162"/>
              </a:xfrm>
              <a:custGeom>
                <a:avLst/>
                <a:gdLst>
                  <a:gd name="T0" fmla="*/ 305 w 305"/>
                  <a:gd name="T1" fmla="*/ 154 h 305"/>
                  <a:gd name="T2" fmla="*/ 283 w 305"/>
                  <a:gd name="T3" fmla="*/ 120 h 305"/>
                  <a:gd name="T4" fmla="*/ 295 w 305"/>
                  <a:gd name="T5" fmla="*/ 98 h 305"/>
                  <a:gd name="T6" fmla="*/ 260 w 305"/>
                  <a:gd name="T7" fmla="*/ 72 h 305"/>
                  <a:gd name="T8" fmla="*/ 262 w 305"/>
                  <a:gd name="T9" fmla="*/ 46 h 305"/>
                  <a:gd name="T10" fmla="*/ 222 w 305"/>
                  <a:gd name="T11" fmla="*/ 38 h 305"/>
                  <a:gd name="T12" fmla="*/ 214 w 305"/>
                  <a:gd name="T13" fmla="*/ 13 h 305"/>
                  <a:gd name="T14" fmla="*/ 171 w 305"/>
                  <a:gd name="T15" fmla="*/ 20 h 305"/>
                  <a:gd name="T16" fmla="*/ 155 w 305"/>
                  <a:gd name="T17" fmla="*/ 0 h 305"/>
                  <a:gd name="T18" fmla="*/ 120 w 305"/>
                  <a:gd name="T19" fmla="*/ 22 h 305"/>
                  <a:gd name="T20" fmla="*/ 98 w 305"/>
                  <a:gd name="T21" fmla="*/ 11 h 305"/>
                  <a:gd name="T22" fmla="*/ 72 w 305"/>
                  <a:gd name="T23" fmla="*/ 46 h 305"/>
                  <a:gd name="T24" fmla="*/ 46 w 305"/>
                  <a:gd name="T25" fmla="*/ 44 h 305"/>
                  <a:gd name="T26" fmla="*/ 38 w 305"/>
                  <a:gd name="T27" fmla="*/ 84 h 305"/>
                  <a:gd name="T28" fmla="*/ 13 w 305"/>
                  <a:gd name="T29" fmla="*/ 91 h 305"/>
                  <a:gd name="T30" fmla="*/ 20 w 305"/>
                  <a:gd name="T31" fmla="*/ 134 h 305"/>
                  <a:gd name="T32" fmla="*/ 0 w 305"/>
                  <a:gd name="T33" fmla="*/ 151 h 305"/>
                  <a:gd name="T34" fmla="*/ 23 w 305"/>
                  <a:gd name="T35" fmla="*/ 185 h 305"/>
                  <a:gd name="T36" fmla="*/ 11 w 305"/>
                  <a:gd name="T37" fmla="*/ 207 h 305"/>
                  <a:gd name="T38" fmla="*/ 46 w 305"/>
                  <a:gd name="T39" fmla="*/ 234 h 305"/>
                  <a:gd name="T40" fmla="*/ 44 w 305"/>
                  <a:gd name="T41" fmla="*/ 259 h 305"/>
                  <a:gd name="T42" fmla="*/ 84 w 305"/>
                  <a:gd name="T43" fmla="*/ 268 h 305"/>
                  <a:gd name="T44" fmla="*/ 91 w 305"/>
                  <a:gd name="T45" fmla="*/ 292 h 305"/>
                  <a:gd name="T46" fmla="*/ 134 w 305"/>
                  <a:gd name="T47" fmla="*/ 285 h 305"/>
                  <a:gd name="T48" fmla="*/ 151 w 305"/>
                  <a:gd name="T49" fmla="*/ 305 h 305"/>
                  <a:gd name="T50" fmla="*/ 185 w 305"/>
                  <a:gd name="T51" fmla="*/ 283 h 305"/>
                  <a:gd name="T52" fmla="*/ 207 w 305"/>
                  <a:gd name="T53" fmla="*/ 295 h 305"/>
                  <a:gd name="T54" fmla="*/ 234 w 305"/>
                  <a:gd name="T55" fmla="*/ 259 h 305"/>
                  <a:gd name="T56" fmla="*/ 259 w 305"/>
                  <a:gd name="T57" fmla="*/ 261 h 305"/>
                  <a:gd name="T58" fmla="*/ 267 w 305"/>
                  <a:gd name="T59" fmla="*/ 222 h 305"/>
                  <a:gd name="T60" fmla="*/ 292 w 305"/>
                  <a:gd name="T61" fmla="*/ 214 h 305"/>
                  <a:gd name="T62" fmla="*/ 285 w 305"/>
                  <a:gd name="T63" fmla="*/ 171 h 305"/>
                  <a:gd name="T64" fmla="*/ 187 w 305"/>
                  <a:gd name="T65" fmla="*/ 259 h 305"/>
                  <a:gd name="T66" fmla="*/ 118 w 305"/>
                  <a:gd name="T67" fmla="*/ 47 h 305"/>
                  <a:gd name="T68" fmla="*/ 187 w 305"/>
                  <a:gd name="T69" fmla="*/ 25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5" h="305">
                    <a:moveTo>
                      <a:pt x="304" y="172"/>
                    </a:moveTo>
                    <a:cubicBezTo>
                      <a:pt x="305" y="154"/>
                      <a:pt x="305" y="154"/>
                      <a:pt x="305" y="154"/>
                    </a:cubicBezTo>
                    <a:cubicBezTo>
                      <a:pt x="287" y="153"/>
                      <a:pt x="287" y="153"/>
                      <a:pt x="287" y="153"/>
                    </a:cubicBezTo>
                    <a:cubicBezTo>
                      <a:pt x="287" y="142"/>
                      <a:pt x="285" y="131"/>
                      <a:pt x="283" y="120"/>
                    </a:cubicBezTo>
                    <a:cubicBezTo>
                      <a:pt x="300" y="115"/>
                      <a:pt x="300" y="115"/>
                      <a:pt x="300" y="115"/>
                    </a:cubicBezTo>
                    <a:cubicBezTo>
                      <a:pt x="295" y="98"/>
                      <a:pt x="295" y="98"/>
                      <a:pt x="295" y="98"/>
                    </a:cubicBezTo>
                    <a:cubicBezTo>
                      <a:pt x="277" y="103"/>
                      <a:pt x="277" y="103"/>
                      <a:pt x="277" y="103"/>
                    </a:cubicBezTo>
                    <a:cubicBezTo>
                      <a:pt x="273" y="92"/>
                      <a:pt x="267" y="81"/>
                      <a:pt x="260" y="72"/>
                    </a:cubicBezTo>
                    <a:cubicBezTo>
                      <a:pt x="273" y="60"/>
                      <a:pt x="273" y="60"/>
                      <a:pt x="273" y="60"/>
                    </a:cubicBezTo>
                    <a:cubicBezTo>
                      <a:pt x="262" y="46"/>
                      <a:pt x="262" y="46"/>
                      <a:pt x="262" y="46"/>
                    </a:cubicBezTo>
                    <a:cubicBezTo>
                      <a:pt x="248" y="58"/>
                      <a:pt x="248" y="58"/>
                      <a:pt x="248" y="58"/>
                    </a:cubicBezTo>
                    <a:cubicBezTo>
                      <a:pt x="240" y="50"/>
                      <a:pt x="231" y="43"/>
                      <a:pt x="222" y="38"/>
                    </a:cubicBezTo>
                    <a:cubicBezTo>
                      <a:pt x="230" y="22"/>
                      <a:pt x="230" y="22"/>
                      <a:pt x="230" y="22"/>
                    </a:cubicBezTo>
                    <a:cubicBezTo>
                      <a:pt x="214" y="13"/>
                      <a:pt x="214" y="13"/>
                      <a:pt x="214" y="13"/>
                    </a:cubicBezTo>
                    <a:cubicBezTo>
                      <a:pt x="206" y="30"/>
                      <a:pt x="206" y="30"/>
                      <a:pt x="206" y="30"/>
                    </a:cubicBezTo>
                    <a:cubicBezTo>
                      <a:pt x="195" y="24"/>
                      <a:pt x="183" y="21"/>
                      <a:pt x="171" y="20"/>
                    </a:cubicBezTo>
                    <a:cubicBezTo>
                      <a:pt x="172" y="1"/>
                      <a:pt x="172" y="1"/>
                      <a:pt x="172" y="1"/>
                    </a:cubicBezTo>
                    <a:cubicBezTo>
                      <a:pt x="155" y="0"/>
                      <a:pt x="155" y="0"/>
                      <a:pt x="155" y="0"/>
                    </a:cubicBezTo>
                    <a:cubicBezTo>
                      <a:pt x="153" y="18"/>
                      <a:pt x="153" y="18"/>
                      <a:pt x="153" y="18"/>
                    </a:cubicBezTo>
                    <a:cubicBezTo>
                      <a:pt x="142" y="18"/>
                      <a:pt x="131" y="20"/>
                      <a:pt x="120" y="22"/>
                    </a:cubicBezTo>
                    <a:cubicBezTo>
                      <a:pt x="115" y="5"/>
                      <a:pt x="115" y="5"/>
                      <a:pt x="115" y="5"/>
                    </a:cubicBezTo>
                    <a:cubicBezTo>
                      <a:pt x="98" y="11"/>
                      <a:pt x="98" y="11"/>
                      <a:pt x="98" y="11"/>
                    </a:cubicBezTo>
                    <a:cubicBezTo>
                      <a:pt x="103" y="28"/>
                      <a:pt x="103" y="28"/>
                      <a:pt x="103" y="28"/>
                    </a:cubicBezTo>
                    <a:cubicBezTo>
                      <a:pt x="92" y="32"/>
                      <a:pt x="81" y="39"/>
                      <a:pt x="72" y="46"/>
                    </a:cubicBezTo>
                    <a:cubicBezTo>
                      <a:pt x="60" y="32"/>
                      <a:pt x="60" y="32"/>
                      <a:pt x="60" y="32"/>
                    </a:cubicBezTo>
                    <a:cubicBezTo>
                      <a:pt x="46" y="44"/>
                      <a:pt x="46" y="44"/>
                      <a:pt x="46" y="44"/>
                    </a:cubicBezTo>
                    <a:cubicBezTo>
                      <a:pt x="58" y="57"/>
                      <a:pt x="58" y="57"/>
                      <a:pt x="58" y="57"/>
                    </a:cubicBezTo>
                    <a:cubicBezTo>
                      <a:pt x="50" y="65"/>
                      <a:pt x="43" y="74"/>
                      <a:pt x="38" y="84"/>
                    </a:cubicBezTo>
                    <a:cubicBezTo>
                      <a:pt x="22" y="75"/>
                      <a:pt x="22" y="75"/>
                      <a:pt x="22" y="75"/>
                    </a:cubicBezTo>
                    <a:cubicBezTo>
                      <a:pt x="13" y="91"/>
                      <a:pt x="13" y="91"/>
                      <a:pt x="13" y="91"/>
                    </a:cubicBezTo>
                    <a:cubicBezTo>
                      <a:pt x="30" y="99"/>
                      <a:pt x="30" y="99"/>
                      <a:pt x="30" y="99"/>
                    </a:cubicBezTo>
                    <a:cubicBezTo>
                      <a:pt x="25" y="110"/>
                      <a:pt x="21" y="122"/>
                      <a:pt x="20" y="134"/>
                    </a:cubicBezTo>
                    <a:cubicBezTo>
                      <a:pt x="2" y="133"/>
                      <a:pt x="2" y="133"/>
                      <a:pt x="2" y="133"/>
                    </a:cubicBezTo>
                    <a:cubicBezTo>
                      <a:pt x="0" y="151"/>
                      <a:pt x="0" y="151"/>
                      <a:pt x="0" y="151"/>
                    </a:cubicBezTo>
                    <a:cubicBezTo>
                      <a:pt x="18" y="152"/>
                      <a:pt x="18" y="152"/>
                      <a:pt x="18" y="152"/>
                    </a:cubicBezTo>
                    <a:cubicBezTo>
                      <a:pt x="18" y="163"/>
                      <a:pt x="20" y="174"/>
                      <a:pt x="23" y="185"/>
                    </a:cubicBezTo>
                    <a:cubicBezTo>
                      <a:pt x="5" y="190"/>
                      <a:pt x="5" y="190"/>
                      <a:pt x="5" y="190"/>
                    </a:cubicBezTo>
                    <a:cubicBezTo>
                      <a:pt x="11" y="207"/>
                      <a:pt x="11" y="207"/>
                      <a:pt x="11" y="207"/>
                    </a:cubicBezTo>
                    <a:cubicBezTo>
                      <a:pt x="28" y="202"/>
                      <a:pt x="28" y="202"/>
                      <a:pt x="28" y="202"/>
                    </a:cubicBezTo>
                    <a:cubicBezTo>
                      <a:pt x="32" y="213"/>
                      <a:pt x="38" y="224"/>
                      <a:pt x="46" y="234"/>
                    </a:cubicBezTo>
                    <a:cubicBezTo>
                      <a:pt x="32" y="245"/>
                      <a:pt x="32" y="245"/>
                      <a:pt x="32" y="245"/>
                    </a:cubicBezTo>
                    <a:cubicBezTo>
                      <a:pt x="44" y="259"/>
                      <a:pt x="44" y="259"/>
                      <a:pt x="44" y="259"/>
                    </a:cubicBezTo>
                    <a:cubicBezTo>
                      <a:pt x="57" y="247"/>
                      <a:pt x="57" y="247"/>
                      <a:pt x="57" y="247"/>
                    </a:cubicBezTo>
                    <a:cubicBezTo>
                      <a:pt x="65" y="255"/>
                      <a:pt x="74" y="262"/>
                      <a:pt x="84" y="268"/>
                    </a:cubicBezTo>
                    <a:cubicBezTo>
                      <a:pt x="75" y="284"/>
                      <a:pt x="75" y="284"/>
                      <a:pt x="75" y="284"/>
                    </a:cubicBezTo>
                    <a:cubicBezTo>
                      <a:pt x="91" y="292"/>
                      <a:pt x="91" y="292"/>
                      <a:pt x="91" y="292"/>
                    </a:cubicBezTo>
                    <a:cubicBezTo>
                      <a:pt x="99" y="275"/>
                      <a:pt x="99" y="275"/>
                      <a:pt x="99" y="275"/>
                    </a:cubicBezTo>
                    <a:cubicBezTo>
                      <a:pt x="110" y="280"/>
                      <a:pt x="122" y="284"/>
                      <a:pt x="134" y="285"/>
                    </a:cubicBezTo>
                    <a:cubicBezTo>
                      <a:pt x="133" y="304"/>
                      <a:pt x="133" y="304"/>
                      <a:pt x="133" y="304"/>
                    </a:cubicBezTo>
                    <a:cubicBezTo>
                      <a:pt x="151" y="305"/>
                      <a:pt x="151" y="305"/>
                      <a:pt x="151" y="305"/>
                    </a:cubicBezTo>
                    <a:cubicBezTo>
                      <a:pt x="152" y="287"/>
                      <a:pt x="152" y="287"/>
                      <a:pt x="152" y="287"/>
                    </a:cubicBezTo>
                    <a:cubicBezTo>
                      <a:pt x="163" y="287"/>
                      <a:pt x="174" y="285"/>
                      <a:pt x="185" y="283"/>
                    </a:cubicBezTo>
                    <a:cubicBezTo>
                      <a:pt x="190" y="300"/>
                      <a:pt x="190" y="300"/>
                      <a:pt x="190" y="300"/>
                    </a:cubicBezTo>
                    <a:cubicBezTo>
                      <a:pt x="207" y="295"/>
                      <a:pt x="207" y="295"/>
                      <a:pt x="207" y="295"/>
                    </a:cubicBezTo>
                    <a:cubicBezTo>
                      <a:pt x="202" y="277"/>
                      <a:pt x="202" y="277"/>
                      <a:pt x="202" y="277"/>
                    </a:cubicBezTo>
                    <a:cubicBezTo>
                      <a:pt x="214" y="273"/>
                      <a:pt x="224" y="267"/>
                      <a:pt x="234" y="259"/>
                    </a:cubicBezTo>
                    <a:cubicBezTo>
                      <a:pt x="245" y="273"/>
                      <a:pt x="245" y="273"/>
                      <a:pt x="245" y="273"/>
                    </a:cubicBezTo>
                    <a:cubicBezTo>
                      <a:pt x="259" y="261"/>
                      <a:pt x="259" y="261"/>
                      <a:pt x="259" y="261"/>
                    </a:cubicBezTo>
                    <a:cubicBezTo>
                      <a:pt x="247" y="248"/>
                      <a:pt x="247" y="248"/>
                      <a:pt x="247" y="248"/>
                    </a:cubicBezTo>
                    <a:cubicBezTo>
                      <a:pt x="255" y="240"/>
                      <a:pt x="262" y="231"/>
                      <a:pt x="267" y="222"/>
                    </a:cubicBezTo>
                    <a:cubicBezTo>
                      <a:pt x="284" y="230"/>
                      <a:pt x="284" y="230"/>
                      <a:pt x="284" y="230"/>
                    </a:cubicBezTo>
                    <a:cubicBezTo>
                      <a:pt x="292" y="214"/>
                      <a:pt x="292" y="214"/>
                      <a:pt x="292" y="214"/>
                    </a:cubicBezTo>
                    <a:cubicBezTo>
                      <a:pt x="276" y="206"/>
                      <a:pt x="276" y="206"/>
                      <a:pt x="276" y="206"/>
                    </a:cubicBezTo>
                    <a:cubicBezTo>
                      <a:pt x="281" y="195"/>
                      <a:pt x="284" y="183"/>
                      <a:pt x="285" y="171"/>
                    </a:cubicBezTo>
                    <a:lnTo>
                      <a:pt x="304" y="172"/>
                    </a:lnTo>
                    <a:close/>
                    <a:moveTo>
                      <a:pt x="187" y="259"/>
                    </a:moveTo>
                    <a:cubicBezTo>
                      <a:pt x="128" y="277"/>
                      <a:pt x="65" y="245"/>
                      <a:pt x="47" y="186"/>
                    </a:cubicBezTo>
                    <a:cubicBezTo>
                      <a:pt x="28" y="128"/>
                      <a:pt x="60" y="65"/>
                      <a:pt x="118" y="47"/>
                    </a:cubicBezTo>
                    <a:cubicBezTo>
                      <a:pt x="177" y="28"/>
                      <a:pt x="240" y="60"/>
                      <a:pt x="258" y="118"/>
                    </a:cubicBezTo>
                    <a:cubicBezTo>
                      <a:pt x="277" y="177"/>
                      <a:pt x="245" y="240"/>
                      <a:pt x="187" y="25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 name="Freeform 30"/>
              <p:cNvSpPr/>
              <p:nvPr/>
            </p:nvSpPr>
            <p:spPr bwMode="auto">
              <a:xfrm flipH="1">
                <a:off x="3260523" y="845190"/>
                <a:ext cx="764453" cy="766028"/>
              </a:xfrm>
              <a:custGeom>
                <a:avLst/>
                <a:gdLst>
                  <a:gd name="T0" fmla="*/ 190 w 205"/>
                  <a:gd name="T1" fmla="*/ 74 h 205"/>
                  <a:gd name="T2" fmla="*/ 131 w 205"/>
                  <a:gd name="T3" fmla="*/ 190 h 205"/>
                  <a:gd name="T4" fmla="*/ 15 w 205"/>
                  <a:gd name="T5" fmla="*/ 130 h 205"/>
                  <a:gd name="T6" fmla="*/ 74 w 205"/>
                  <a:gd name="T7" fmla="*/ 15 h 205"/>
                  <a:gd name="T8" fmla="*/ 190 w 205"/>
                  <a:gd name="T9" fmla="*/ 74 h 205"/>
                </a:gdLst>
                <a:ahLst/>
                <a:cxnLst>
                  <a:cxn ang="0">
                    <a:pos x="T0" y="T1"/>
                  </a:cxn>
                  <a:cxn ang="0">
                    <a:pos x="T2" y="T3"/>
                  </a:cxn>
                  <a:cxn ang="0">
                    <a:pos x="T4" y="T5"/>
                  </a:cxn>
                  <a:cxn ang="0">
                    <a:pos x="T6" y="T7"/>
                  </a:cxn>
                  <a:cxn ang="0">
                    <a:pos x="T8" y="T9"/>
                  </a:cxn>
                </a:cxnLst>
                <a:rect l="0" t="0" r="r" b="b"/>
                <a:pathLst>
                  <a:path w="205" h="205">
                    <a:moveTo>
                      <a:pt x="190" y="74"/>
                    </a:moveTo>
                    <a:cubicBezTo>
                      <a:pt x="205" y="123"/>
                      <a:pt x="179" y="174"/>
                      <a:pt x="131" y="190"/>
                    </a:cubicBezTo>
                    <a:cubicBezTo>
                      <a:pt x="82" y="205"/>
                      <a:pt x="31" y="179"/>
                      <a:pt x="15" y="130"/>
                    </a:cubicBezTo>
                    <a:cubicBezTo>
                      <a:pt x="0" y="82"/>
                      <a:pt x="27" y="31"/>
                      <a:pt x="74" y="15"/>
                    </a:cubicBezTo>
                    <a:cubicBezTo>
                      <a:pt x="123" y="0"/>
                      <a:pt x="174" y="26"/>
                      <a:pt x="190" y="7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lgn="ctr"/>
                <a:r>
                  <a:rPr lang="en-US" altLang="zh-CN" sz="1350" dirty="0">
                    <a:solidFill>
                      <a:schemeClr val="bg1"/>
                    </a:solidFill>
                  </a:rPr>
                  <a:t>B</a:t>
                </a:r>
                <a:endParaRPr lang="zh-CN" altLang="en-US" sz="1350" dirty="0">
                  <a:solidFill>
                    <a:schemeClr val="bg1"/>
                  </a:solidFill>
                </a:endParaRPr>
              </a:p>
            </p:txBody>
          </p:sp>
        </p:grpSp>
      </p:grpSp>
      <p:grpSp>
        <p:nvGrpSpPr>
          <p:cNvPr id="25" name="组合 51"/>
          <p:cNvGrpSpPr/>
          <p:nvPr/>
        </p:nvGrpSpPr>
        <p:grpSpPr>
          <a:xfrm>
            <a:off x="3676879" y="2182379"/>
            <a:ext cx="1763792" cy="1227608"/>
            <a:chOff x="3188979" y="2181423"/>
            <a:chExt cx="1764022" cy="1227323"/>
          </a:xfrm>
        </p:grpSpPr>
        <p:sp>
          <p:nvSpPr>
            <p:cNvPr id="26" name="Freeform 11"/>
            <p:cNvSpPr/>
            <p:nvPr/>
          </p:nvSpPr>
          <p:spPr bwMode="auto">
            <a:xfrm flipH="1">
              <a:off x="3188979" y="2181423"/>
              <a:ext cx="1513143" cy="953596"/>
            </a:xfrm>
            <a:custGeom>
              <a:avLst/>
              <a:gdLst>
                <a:gd name="T0" fmla="*/ 100 w 405"/>
                <a:gd name="T1" fmla="*/ 255 h 255"/>
                <a:gd name="T2" fmla="*/ 94 w 405"/>
                <a:gd name="T3" fmla="*/ 255 h 255"/>
                <a:gd name="T4" fmla="*/ 0 w 405"/>
                <a:gd name="T5" fmla="*/ 255 h 255"/>
                <a:gd name="T6" fmla="*/ 0 w 405"/>
                <a:gd name="T7" fmla="*/ 238 h 255"/>
                <a:gd name="T8" fmla="*/ 94 w 405"/>
                <a:gd name="T9" fmla="*/ 238 h 255"/>
                <a:gd name="T10" fmla="*/ 137 w 405"/>
                <a:gd name="T11" fmla="*/ 230 h 255"/>
                <a:gd name="T12" fmla="*/ 170 w 405"/>
                <a:gd name="T13" fmla="*/ 164 h 255"/>
                <a:gd name="T14" fmla="*/ 183 w 405"/>
                <a:gd name="T15" fmla="*/ 98 h 255"/>
                <a:gd name="T16" fmla="*/ 195 w 405"/>
                <a:gd name="T17" fmla="*/ 48 h 255"/>
                <a:gd name="T18" fmla="*/ 228 w 405"/>
                <a:gd name="T19" fmla="*/ 9 h 255"/>
                <a:gd name="T20" fmla="*/ 277 w 405"/>
                <a:gd name="T21" fmla="*/ 0 h 255"/>
                <a:gd name="T22" fmla="*/ 405 w 405"/>
                <a:gd name="T23" fmla="*/ 0 h 255"/>
                <a:gd name="T24" fmla="*/ 405 w 405"/>
                <a:gd name="T25" fmla="*/ 17 h 255"/>
                <a:gd name="T26" fmla="*/ 277 w 405"/>
                <a:gd name="T27" fmla="*/ 17 h 255"/>
                <a:gd name="T28" fmla="*/ 237 w 405"/>
                <a:gd name="T29" fmla="*/ 24 h 255"/>
                <a:gd name="T30" fmla="*/ 211 w 405"/>
                <a:gd name="T31" fmla="*/ 54 h 255"/>
                <a:gd name="T32" fmla="*/ 199 w 405"/>
                <a:gd name="T33" fmla="*/ 101 h 255"/>
                <a:gd name="T34" fmla="*/ 186 w 405"/>
                <a:gd name="T35" fmla="*/ 167 h 255"/>
                <a:gd name="T36" fmla="*/ 148 w 405"/>
                <a:gd name="T37" fmla="*/ 243 h 255"/>
                <a:gd name="T38" fmla="*/ 100 w 405"/>
                <a:gd name="T3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5" h="255">
                  <a:moveTo>
                    <a:pt x="100" y="255"/>
                  </a:moveTo>
                  <a:cubicBezTo>
                    <a:pt x="98" y="255"/>
                    <a:pt x="96" y="255"/>
                    <a:pt x="94" y="255"/>
                  </a:cubicBezTo>
                  <a:cubicBezTo>
                    <a:pt x="0" y="255"/>
                    <a:pt x="0" y="255"/>
                    <a:pt x="0" y="255"/>
                  </a:cubicBezTo>
                  <a:cubicBezTo>
                    <a:pt x="0" y="238"/>
                    <a:pt x="0" y="238"/>
                    <a:pt x="0" y="238"/>
                  </a:cubicBezTo>
                  <a:cubicBezTo>
                    <a:pt x="94" y="238"/>
                    <a:pt x="94" y="238"/>
                    <a:pt x="94" y="238"/>
                  </a:cubicBezTo>
                  <a:cubicBezTo>
                    <a:pt x="109" y="238"/>
                    <a:pt x="126" y="238"/>
                    <a:pt x="137" y="230"/>
                  </a:cubicBezTo>
                  <a:cubicBezTo>
                    <a:pt x="157" y="215"/>
                    <a:pt x="163" y="189"/>
                    <a:pt x="170" y="164"/>
                  </a:cubicBezTo>
                  <a:cubicBezTo>
                    <a:pt x="175" y="141"/>
                    <a:pt x="179" y="119"/>
                    <a:pt x="183" y="98"/>
                  </a:cubicBezTo>
                  <a:cubicBezTo>
                    <a:pt x="186" y="81"/>
                    <a:pt x="189" y="64"/>
                    <a:pt x="195" y="48"/>
                  </a:cubicBezTo>
                  <a:cubicBezTo>
                    <a:pt x="201" y="32"/>
                    <a:pt x="213" y="18"/>
                    <a:pt x="228" y="9"/>
                  </a:cubicBezTo>
                  <a:cubicBezTo>
                    <a:pt x="245" y="0"/>
                    <a:pt x="260" y="0"/>
                    <a:pt x="277" y="0"/>
                  </a:cubicBezTo>
                  <a:cubicBezTo>
                    <a:pt x="405" y="0"/>
                    <a:pt x="405" y="0"/>
                    <a:pt x="405" y="0"/>
                  </a:cubicBezTo>
                  <a:cubicBezTo>
                    <a:pt x="405" y="17"/>
                    <a:pt x="405" y="17"/>
                    <a:pt x="405" y="17"/>
                  </a:cubicBezTo>
                  <a:cubicBezTo>
                    <a:pt x="277" y="17"/>
                    <a:pt x="277" y="17"/>
                    <a:pt x="277" y="17"/>
                  </a:cubicBezTo>
                  <a:cubicBezTo>
                    <a:pt x="262" y="17"/>
                    <a:pt x="249" y="17"/>
                    <a:pt x="237" y="24"/>
                  </a:cubicBezTo>
                  <a:cubicBezTo>
                    <a:pt x="225" y="31"/>
                    <a:pt x="215" y="42"/>
                    <a:pt x="211" y="54"/>
                  </a:cubicBezTo>
                  <a:cubicBezTo>
                    <a:pt x="205" y="69"/>
                    <a:pt x="202" y="84"/>
                    <a:pt x="199" y="101"/>
                  </a:cubicBezTo>
                  <a:cubicBezTo>
                    <a:pt x="196" y="122"/>
                    <a:pt x="192" y="145"/>
                    <a:pt x="186" y="167"/>
                  </a:cubicBezTo>
                  <a:cubicBezTo>
                    <a:pt x="179" y="195"/>
                    <a:pt x="172" y="225"/>
                    <a:pt x="148" y="243"/>
                  </a:cubicBezTo>
                  <a:cubicBezTo>
                    <a:pt x="134" y="254"/>
                    <a:pt x="116" y="255"/>
                    <a:pt x="100" y="25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nvGrpSpPr>
            <p:cNvPr id="27" name="组合 43"/>
            <p:cNvGrpSpPr/>
            <p:nvPr/>
          </p:nvGrpSpPr>
          <p:grpSpPr>
            <a:xfrm>
              <a:off x="4353545" y="2808461"/>
              <a:ext cx="599456" cy="600285"/>
              <a:chOff x="3069803" y="657624"/>
              <a:chExt cx="1139586" cy="1141162"/>
            </a:xfrm>
          </p:grpSpPr>
          <p:sp>
            <p:nvSpPr>
              <p:cNvPr id="28" name="Freeform 29"/>
              <p:cNvSpPr>
                <a:spLocks noEditPoints="1"/>
              </p:cNvSpPr>
              <p:nvPr/>
            </p:nvSpPr>
            <p:spPr bwMode="auto">
              <a:xfrm flipH="1">
                <a:off x="3069803" y="657624"/>
                <a:ext cx="1139586" cy="1141162"/>
              </a:xfrm>
              <a:custGeom>
                <a:avLst/>
                <a:gdLst>
                  <a:gd name="T0" fmla="*/ 305 w 305"/>
                  <a:gd name="T1" fmla="*/ 154 h 305"/>
                  <a:gd name="T2" fmla="*/ 283 w 305"/>
                  <a:gd name="T3" fmla="*/ 120 h 305"/>
                  <a:gd name="T4" fmla="*/ 295 w 305"/>
                  <a:gd name="T5" fmla="*/ 98 h 305"/>
                  <a:gd name="T6" fmla="*/ 260 w 305"/>
                  <a:gd name="T7" fmla="*/ 72 h 305"/>
                  <a:gd name="T8" fmla="*/ 262 w 305"/>
                  <a:gd name="T9" fmla="*/ 46 h 305"/>
                  <a:gd name="T10" fmla="*/ 222 w 305"/>
                  <a:gd name="T11" fmla="*/ 38 h 305"/>
                  <a:gd name="T12" fmla="*/ 214 w 305"/>
                  <a:gd name="T13" fmla="*/ 13 h 305"/>
                  <a:gd name="T14" fmla="*/ 171 w 305"/>
                  <a:gd name="T15" fmla="*/ 20 h 305"/>
                  <a:gd name="T16" fmla="*/ 155 w 305"/>
                  <a:gd name="T17" fmla="*/ 0 h 305"/>
                  <a:gd name="T18" fmla="*/ 120 w 305"/>
                  <a:gd name="T19" fmla="*/ 22 h 305"/>
                  <a:gd name="T20" fmla="*/ 98 w 305"/>
                  <a:gd name="T21" fmla="*/ 11 h 305"/>
                  <a:gd name="T22" fmla="*/ 72 w 305"/>
                  <a:gd name="T23" fmla="*/ 46 h 305"/>
                  <a:gd name="T24" fmla="*/ 46 w 305"/>
                  <a:gd name="T25" fmla="*/ 44 h 305"/>
                  <a:gd name="T26" fmla="*/ 38 w 305"/>
                  <a:gd name="T27" fmla="*/ 84 h 305"/>
                  <a:gd name="T28" fmla="*/ 13 w 305"/>
                  <a:gd name="T29" fmla="*/ 91 h 305"/>
                  <a:gd name="T30" fmla="*/ 20 w 305"/>
                  <a:gd name="T31" fmla="*/ 134 h 305"/>
                  <a:gd name="T32" fmla="*/ 0 w 305"/>
                  <a:gd name="T33" fmla="*/ 151 h 305"/>
                  <a:gd name="T34" fmla="*/ 23 w 305"/>
                  <a:gd name="T35" fmla="*/ 185 h 305"/>
                  <a:gd name="T36" fmla="*/ 11 w 305"/>
                  <a:gd name="T37" fmla="*/ 207 h 305"/>
                  <a:gd name="T38" fmla="*/ 46 w 305"/>
                  <a:gd name="T39" fmla="*/ 234 h 305"/>
                  <a:gd name="T40" fmla="*/ 44 w 305"/>
                  <a:gd name="T41" fmla="*/ 259 h 305"/>
                  <a:gd name="T42" fmla="*/ 84 w 305"/>
                  <a:gd name="T43" fmla="*/ 268 h 305"/>
                  <a:gd name="T44" fmla="*/ 91 w 305"/>
                  <a:gd name="T45" fmla="*/ 292 h 305"/>
                  <a:gd name="T46" fmla="*/ 134 w 305"/>
                  <a:gd name="T47" fmla="*/ 285 h 305"/>
                  <a:gd name="T48" fmla="*/ 151 w 305"/>
                  <a:gd name="T49" fmla="*/ 305 h 305"/>
                  <a:gd name="T50" fmla="*/ 185 w 305"/>
                  <a:gd name="T51" fmla="*/ 283 h 305"/>
                  <a:gd name="T52" fmla="*/ 207 w 305"/>
                  <a:gd name="T53" fmla="*/ 295 h 305"/>
                  <a:gd name="T54" fmla="*/ 234 w 305"/>
                  <a:gd name="T55" fmla="*/ 259 h 305"/>
                  <a:gd name="T56" fmla="*/ 259 w 305"/>
                  <a:gd name="T57" fmla="*/ 261 h 305"/>
                  <a:gd name="T58" fmla="*/ 267 w 305"/>
                  <a:gd name="T59" fmla="*/ 222 h 305"/>
                  <a:gd name="T60" fmla="*/ 292 w 305"/>
                  <a:gd name="T61" fmla="*/ 214 h 305"/>
                  <a:gd name="T62" fmla="*/ 285 w 305"/>
                  <a:gd name="T63" fmla="*/ 171 h 305"/>
                  <a:gd name="T64" fmla="*/ 187 w 305"/>
                  <a:gd name="T65" fmla="*/ 259 h 305"/>
                  <a:gd name="T66" fmla="*/ 118 w 305"/>
                  <a:gd name="T67" fmla="*/ 47 h 305"/>
                  <a:gd name="T68" fmla="*/ 187 w 305"/>
                  <a:gd name="T69" fmla="*/ 25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5" h="305">
                    <a:moveTo>
                      <a:pt x="304" y="172"/>
                    </a:moveTo>
                    <a:cubicBezTo>
                      <a:pt x="305" y="154"/>
                      <a:pt x="305" y="154"/>
                      <a:pt x="305" y="154"/>
                    </a:cubicBezTo>
                    <a:cubicBezTo>
                      <a:pt x="287" y="153"/>
                      <a:pt x="287" y="153"/>
                      <a:pt x="287" y="153"/>
                    </a:cubicBezTo>
                    <a:cubicBezTo>
                      <a:pt x="287" y="142"/>
                      <a:pt x="285" y="131"/>
                      <a:pt x="283" y="120"/>
                    </a:cubicBezTo>
                    <a:cubicBezTo>
                      <a:pt x="300" y="115"/>
                      <a:pt x="300" y="115"/>
                      <a:pt x="300" y="115"/>
                    </a:cubicBezTo>
                    <a:cubicBezTo>
                      <a:pt x="295" y="98"/>
                      <a:pt x="295" y="98"/>
                      <a:pt x="295" y="98"/>
                    </a:cubicBezTo>
                    <a:cubicBezTo>
                      <a:pt x="277" y="103"/>
                      <a:pt x="277" y="103"/>
                      <a:pt x="277" y="103"/>
                    </a:cubicBezTo>
                    <a:cubicBezTo>
                      <a:pt x="273" y="92"/>
                      <a:pt x="267" y="81"/>
                      <a:pt x="260" y="72"/>
                    </a:cubicBezTo>
                    <a:cubicBezTo>
                      <a:pt x="273" y="60"/>
                      <a:pt x="273" y="60"/>
                      <a:pt x="273" y="60"/>
                    </a:cubicBezTo>
                    <a:cubicBezTo>
                      <a:pt x="262" y="46"/>
                      <a:pt x="262" y="46"/>
                      <a:pt x="262" y="46"/>
                    </a:cubicBezTo>
                    <a:cubicBezTo>
                      <a:pt x="248" y="58"/>
                      <a:pt x="248" y="58"/>
                      <a:pt x="248" y="58"/>
                    </a:cubicBezTo>
                    <a:cubicBezTo>
                      <a:pt x="240" y="50"/>
                      <a:pt x="231" y="43"/>
                      <a:pt x="222" y="38"/>
                    </a:cubicBezTo>
                    <a:cubicBezTo>
                      <a:pt x="230" y="22"/>
                      <a:pt x="230" y="22"/>
                      <a:pt x="230" y="22"/>
                    </a:cubicBezTo>
                    <a:cubicBezTo>
                      <a:pt x="214" y="13"/>
                      <a:pt x="214" y="13"/>
                      <a:pt x="214" y="13"/>
                    </a:cubicBezTo>
                    <a:cubicBezTo>
                      <a:pt x="206" y="30"/>
                      <a:pt x="206" y="30"/>
                      <a:pt x="206" y="30"/>
                    </a:cubicBezTo>
                    <a:cubicBezTo>
                      <a:pt x="195" y="24"/>
                      <a:pt x="183" y="21"/>
                      <a:pt x="171" y="20"/>
                    </a:cubicBezTo>
                    <a:cubicBezTo>
                      <a:pt x="172" y="1"/>
                      <a:pt x="172" y="1"/>
                      <a:pt x="172" y="1"/>
                    </a:cubicBezTo>
                    <a:cubicBezTo>
                      <a:pt x="155" y="0"/>
                      <a:pt x="155" y="0"/>
                      <a:pt x="155" y="0"/>
                    </a:cubicBezTo>
                    <a:cubicBezTo>
                      <a:pt x="153" y="18"/>
                      <a:pt x="153" y="18"/>
                      <a:pt x="153" y="18"/>
                    </a:cubicBezTo>
                    <a:cubicBezTo>
                      <a:pt x="142" y="18"/>
                      <a:pt x="131" y="20"/>
                      <a:pt x="120" y="22"/>
                    </a:cubicBezTo>
                    <a:cubicBezTo>
                      <a:pt x="115" y="5"/>
                      <a:pt x="115" y="5"/>
                      <a:pt x="115" y="5"/>
                    </a:cubicBezTo>
                    <a:cubicBezTo>
                      <a:pt x="98" y="11"/>
                      <a:pt x="98" y="11"/>
                      <a:pt x="98" y="11"/>
                    </a:cubicBezTo>
                    <a:cubicBezTo>
                      <a:pt x="103" y="28"/>
                      <a:pt x="103" y="28"/>
                      <a:pt x="103" y="28"/>
                    </a:cubicBezTo>
                    <a:cubicBezTo>
                      <a:pt x="92" y="32"/>
                      <a:pt x="81" y="39"/>
                      <a:pt x="72" y="46"/>
                    </a:cubicBezTo>
                    <a:cubicBezTo>
                      <a:pt x="60" y="32"/>
                      <a:pt x="60" y="32"/>
                      <a:pt x="60" y="32"/>
                    </a:cubicBezTo>
                    <a:cubicBezTo>
                      <a:pt x="46" y="44"/>
                      <a:pt x="46" y="44"/>
                      <a:pt x="46" y="44"/>
                    </a:cubicBezTo>
                    <a:cubicBezTo>
                      <a:pt x="58" y="57"/>
                      <a:pt x="58" y="57"/>
                      <a:pt x="58" y="57"/>
                    </a:cubicBezTo>
                    <a:cubicBezTo>
                      <a:pt x="50" y="65"/>
                      <a:pt x="43" y="74"/>
                      <a:pt x="38" y="84"/>
                    </a:cubicBezTo>
                    <a:cubicBezTo>
                      <a:pt x="22" y="75"/>
                      <a:pt x="22" y="75"/>
                      <a:pt x="22" y="75"/>
                    </a:cubicBezTo>
                    <a:cubicBezTo>
                      <a:pt x="13" y="91"/>
                      <a:pt x="13" y="91"/>
                      <a:pt x="13" y="91"/>
                    </a:cubicBezTo>
                    <a:cubicBezTo>
                      <a:pt x="30" y="99"/>
                      <a:pt x="30" y="99"/>
                      <a:pt x="30" y="99"/>
                    </a:cubicBezTo>
                    <a:cubicBezTo>
                      <a:pt x="25" y="110"/>
                      <a:pt x="21" y="122"/>
                      <a:pt x="20" y="134"/>
                    </a:cubicBezTo>
                    <a:cubicBezTo>
                      <a:pt x="2" y="133"/>
                      <a:pt x="2" y="133"/>
                      <a:pt x="2" y="133"/>
                    </a:cubicBezTo>
                    <a:cubicBezTo>
                      <a:pt x="0" y="151"/>
                      <a:pt x="0" y="151"/>
                      <a:pt x="0" y="151"/>
                    </a:cubicBezTo>
                    <a:cubicBezTo>
                      <a:pt x="18" y="152"/>
                      <a:pt x="18" y="152"/>
                      <a:pt x="18" y="152"/>
                    </a:cubicBezTo>
                    <a:cubicBezTo>
                      <a:pt x="18" y="163"/>
                      <a:pt x="20" y="174"/>
                      <a:pt x="23" y="185"/>
                    </a:cubicBezTo>
                    <a:cubicBezTo>
                      <a:pt x="5" y="190"/>
                      <a:pt x="5" y="190"/>
                      <a:pt x="5" y="190"/>
                    </a:cubicBezTo>
                    <a:cubicBezTo>
                      <a:pt x="11" y="207"/>
                      <a:pt x="11" y="207"/>
                      <a:pt x="11" y="207"/>
                    </a:cubicBezTo>
                    <a:cubicBezTo>
                      <a:pt x="28" y="202"/>
                      <a:pt x="28" y="202"/>
                      <a:pt x="28" y="202"/>
                    </a:cubicBezTo>
                    <a:cubicBezTo>
                      <a:pt x="32" y="213"/>
                      <a:pt x="38" y="224"/>
                      <a:pt x="46" y="234"/>
                    </a:cubicBezTo>
                    <a:cubicBezTo>
                      <a:pt x="32" y="245"/>
                      <a:pt x="32" y="245"/>
                      <a:pt x="32" y="245"/>
                    </a:cubicBezTo>
                    <a:cubicBezTo>
                      <a:pt x="44" y="259"/>
                      <a:pt x="44" y="259"/>
                      <a:pt x="44" y="259"/>
                    </a:cubicBezTo>
                    <a:cubicBezTo>
                      <a:pt x="57" y="247"/>
                      <a:pt x="57" y="247"/>
                      <a:pt x="57" y="247"/>
                    </a:cubicBezTo>
                    <a:cubicBezTo>
                      <a:pt x="65" y="255"/>
                      <a:pt x="74" y="262"/>
                      <a:pt x="84" y="268"/>
                    </a:cubicBezTo>
                    <a:cubicBezTo>
                      <a:pt x="75" y="284"/>
                      <a:pt x="75" y="284"/>
                      <a:pt x="75" y="284"/>
                    </a:cubicBezTo>
                    <a:cubicBezTo>
                      <a:pt x="91" y="292"/>
                      <a:pt x="91" y="292"/>
                      <a:pt x="91" y="292"/>
                    </a:cubicBezTo>
                    <a:cubicBezTo>
                      <a:pt x="99" y="275"/>
                      <a:pt x="99" y="275"/>
                      <a:pt x="99" y="275"/>
                    </a:cubicBezTo>
                    <a:cubicBezTo>
                      <a:pt x="110" y="280"/>
                      <a:pt x="122" y="284"/>
                      <a:pt x="134" y="285"/>
                    </a:cubicBezTo>
                    <a:cubicBezTo>
                      <a:pt x="133" y="304"/>
                      <a:pt x="133" y="304"/>
                      <a:pt x="133" y="304"/>
                    </a:cubicBezTo>
                    <a:cubicBezTo>
                      <a:pt x="151" y="305"/>
                      <a:pt x="151" y="305"/>
                      <a:pt x="151" y="305"/>
                    </a:cubicBezTo>
                    <a:cubicBezTo>
                      <a:pt x="152" y="287"/>
                      <a:pt x="152" y="287"/>
                      <a:pt x="152" y="287"/>
                    </a:cubicBezTo>
                    <a:cubicBezTo>
                      <a:pt x="163" y="287"/>
                      <a:pt x="174" y="285"/>
                      <a:pt x="185" y="283"/>
                    </a:cubicBezTo>
                    <a:cubicBezTo>
                      <a:pt x="190" y="300"/>
                      <a:pt x="190" y="300"/>
                      <a:pt x="190" y="300"/>
                    </a:cubicBezTo>
                    <a:cubicBezTo>
                      <a:pt x="207" y="295"/>
                      <a:pt x="207" y="295"/>
                      <a:pt x="207" y="295"/>
                    </a:cubicBezTo>
                    <a:cubicBezTo>
                      <a:pt x="202" y="277"/>
                      <a:pt x="202" y="277"/>
                      <a:pt x="202" y="277"/>
                    </a:cubicBezTo>
                    <a:cubicBezTo>
                      <a:pt x="214" y="273"/>
                      <a:pt x="224" y="267"/>
                      <a:pt x="234" y="259"/>
                    </a:cubicBezTo>
                    <a:cubicBezTo>
                      <a:pt x="245" y="273"/>
                      <a:pt x="245" y="273"/>
                      <a:pt x="245" y="273"/>
                    </a:cubicBezTo>
                    <a:cubicBezTo>
                      <a:pt x="259" y="261"/>
                      <a:pt x="259" y="261"/>
                      <a:pt x="259" y="261"/>
                    </a:cubicBezTo>
                    <a:cubicBezTo>
                      <a:pt x="247" y="248"/>
                      <a:pt x="247" y="248"/>
                      <a:pt x="247" y="248"/>
                    </a:cubicBezTo>
                    <a:cubicBezTo>
                      <a:pt x="255" y="240"/>
                      <a:pt x="262" y="231"/>
                      <a:pt x="267" y="222"/>
                    </a:cubicBezTo>
                    <a:cubicBezTo>
                      <a:pt x="284" y="230"/>
                      <a:pt x="284" y="230"/>
                      <a:pt x="284" y="230"/>
                    </a:cubicBezTo>
                    <a:cubicBezTo>
                      <a:pt x="292" y="214"/>
                      <a:pt x="292" y="214"/>
                      <a:pt x="292" y="214"/>
                    </a:cubicBezTo>
                    <a:cubicBezTo>
                      <a:pt x="276" y="206"/>
                      <a:pt x="276" y="206"/>
                      <a:pt x="276" y="206"/>
                    </a:cubicBezTo>
                    <a:cubicBezTo>
                      <a:pt x="281" y="195"/>
                      <a:pt x="284" y="183"/>
                      <a:pt x="285" y="171"/>
                    </a:cubicBezTo>
                    <a:lnTo>
                      <a:pt x="304" y="172"/>
                    </a:lnTo>
                    <a:close/>
                    <a:moveTo>
                      <a:pt x="187" y="259"/>
                    </a:moveTo>
                    <a:cubicBezTo>
                      <a:pt x="128" y="277"/>
                      <a:pt x="65" y="245"/>
                      <a:pt x="47" y="186"/>
                    </a:cubicBezTo>
                    <a:cubicBezTo>
                      <a:pt x="28" y="128"/>
                      <a:pt x="60" y="65"/>
                      <a:pt x="118" y="47"/>
                    </a:cubicBezTo>
                    <a:cubicBezTo>
                      <a:pt x="177" y="28"/>
                      <a:pt x="240" y="60"/>
                      <a:pt x="258" y="118"/>
                    </a:cubicBezTo>
                    <a:cubicBezTo>
                      <a:pt x="277" y="177"/>
                      <a:pt x="245" y="240"/>
                      <a:pt x="187" y="25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 name="Freeform 30"/>
              <p:cNvSpPr/>
              <p:nvPr/>
            </p:nvSpPr>
            <p:spPr bwMode="auto">
              <a:xfrm flipH="1">
                <a:off x="3260523" y="845190"/>
                <a:ext cx="764453" cy="766028"/>
              </a:xfrm>
              <a:custGeom>
                <a:avLst/>
                <a:gdLst>
                  <a:gd name="T0" fmla="*/ 190 w 205"/>
                  <a:gd name="T1" fmla="*/ 74 h 205"/>
                  <a:gd name="T2" fmla="*/ 131 w 205"/>
                  <a:gd name="T3" fmla="*/ 190 h 205"/>
                  <a:gd name="T4" fmla="*/ 15 w 205"/>
                  <a:gd name="T5" fmla="*/ 130 h 205"/>
                  <a:gd name="T6" fmla="*/ 74 w 205"/>
                  <a:gd name="T7" fmla="*/ 15 h 205"/>
                  <a:gd name="T8" fmla="*/ 190 w 205"/>
                  <a:gd name="T9" fmla="*/ 74 h 205"/>
                </a:gdLst>
                <a:ahLst/>
                <a:cxnLst>
                  <a:cxn ang="0">
                    <a:pos x="T0" y="T1"/>
                  </a:cxn>
                  <a:cxn ang="0">
                    <a:pos x="T2" y="T3"/>
                  </a:cxn>
                  <a:cxn ang="0">
                    <a:pos x="T4" y="T5"/>
                  </a:cxn>
                  <a:cxn ang="0">
                    <a:pos x="T6" y="T7"/>
                  </a:cxn>
                  <a:cxn ang="0">
                    <a:pos x="T8" y="T9"/>
                  </a:cxn>
                </a:cxnLst>
                <a:rect l="0" t="0" r="r" b="b"/>
                <a:pathLst>
                  <a:path w="205" h="205">
                    <a:moveTo>
                      <a:pt x="190" y="74"/>
                    </a:moveTo>
                    <a:cubicBezTo>
                      <a:pt x="205" y="123"/>
                      <a:pt x="179" y="174"/>
                      <a:pt x="131" y="190"/>
                    </a:cubicBezTo>
                    <a:cubicBezTo>
                      <a:pt x="82" y="205"/>
                      <a:pt x="31" y="179"/>
                      <a:pt x="15" y="130"/>
                    </a:cubicBezTo>
                    <a:cubicBezTo>
                      <a:pt x="0" y="82"/>
                      <a:pt x="27" y="31"/>
                      <a:pt x="74" y="15"/>
                    </a:cubicBezTo>
                    <a:cubicBezTo>
                      <a:pt x="123" y="0"/>
                      <a:pt x="174" y="26"/>
                      <a:pt x="190" y="7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lgn="ctr"/>
                <a:r>
                  <a:rPr lang="en-US" altLang="zh-CN" sz="1350" dirty="0">
                    <a:solidFill>
                      <a:schemeClr val="bg1"/>
                    </a:solidFill>
                  </a:rPr>
                  <a:t>C</a:t>
                </a:r>
                <a:endParaRPr lang="zh-CN" altLang="en-US" sz="1350" dirty="0">
                  <a:solidFill>
                    <a:schemeClr val="bg1"/>
                  </a:solidFill>
                </a:endParaRPr>
              </a:p>
            </p:txBody>
          </p:sp>
        </p:grpSp>
      </p:grpSp>
      <p:grpSp>
        <p:nvGrpSpPr>
          <p:cNvPr id="30" name="组合 52"/>
          <p:cNvGrpSpPr/>
          <p:nvPr/>
        </p:nvGrpSpPr>
        <p:grpSpPr>
          <a:xfrm>
            <a:off x="3642208" y="2324270"/>
            <a:ext cx="1798463" cy="1737801"/>
            <a:chOff x="3154303" y="2323280"/>
            <a:chExt cx="1798698" cy="1737399"/>
          </a:xfrm>
        </p:grpSpPr>
        <p:sp>
          <p:nvSpPr>
            <p:cNvPr id="31" name="Freeform 5"/>
            <p:cNvSpPr/>
            <p:nvPr/>
          </p:nvSpPr>
          <p:spPr bwMode="auto">
            <a:xfrm flipH="1">
              <a:off x="3154303" y="2323280"/>
              <a:ext cx="1521024" cy="1481619"/>
            </a:xfrm>
            <a:custGeom>
              <a:avLst/>
              <a:gdLst>
                <a:gd name="T0" fmla="*/ 133 w 407"/>
                <a:gd name="T1" fmla="*/ 396 h 396"/>
                <a:gd name="T2" fmla="*/ 0 w 407"/>
                <a:gd name="T3" fmla="*/ 396 h 396"/>
                <a:gd name="T4" fmla="*/ 0 w 407"/>
                <a:gd name="T5" fmla="*/ 379 h 396"/>
                <a:gd name="T6" fmla="*/ 133 w 407"/>
                <a:gd name="T7" fmla="*/ 379 h 396"/>
                <a:gd name="T8" fmla="*/ 167 w 407"/>
                <a:gd name="T9" fmla="*/ 370 h 396"/>
                <a:gd name="T10" fmla="*/ 180 w 407"/>
                <a:gd name="T11" fmla="*/ 355 h 396"/>
                <a:gd name="T12" fmla="*/ 208 w 407"/>
                <a:gd name="T13" fmla="*/ 286 h 396"/>
                <a:gd name="T14" fmla="*/ 224 w 407"/>
                <a:gd name="T15" fmla="*/ 173 h 396"/>
                <a:gd name="T16" fmla="*/ 248 w 407"/>
                <a:gd name="T17" fmla="*/ 49 h 396"/>
                <a:gd name="T18" fmla="*/ 266 w 407"/>
                <a:gd name="T19" fmla="*/ 19 h 396"/>
                <a:gd name="T20" fmla="*/ 285 w 407"/>
                <a:gd name="T21" fmla="*/ 6 h 396"/>
                <a:gd name="T22" fmla="*/ 321 w 407"/>
                <a:gd name="T23" fmla="*/ 1 h 396"/>
                <a:gd name="T24" fmla="*/ 329 w 407"/>
                <a:gd name="T25" fmla="*/ 1 h 396"/>
                <a:gd name="T26" fmla="*/ 407 w 407"/>
                <a:gd name="T27" fmla="*/ 1 h 396"/>
                <a:gd name="T28" fmla="*/ 407 w 407"/>
                <a:gd name="T29" fmla="*/ 18 h 396"/>
                <a:gd name="T30" fmla="*/ 321 w 407"/>
                <a:gd name="T31" fmla="*/ 18 h 396"/>
                <a:gd name="T32" fmla="*/ 293 w 407"/>
                <a:gd name="T33" fmla="*/ 21 h 396"/>
                <a:gd name="T34" fmla="*/ 278 w 407"/>
                <a:gd name="T35" fmla="*/ 31 h 396"/>
                <a:gd name="T36" fmla="*/ 264 w 407"/>
                <a:gd name="T37" fmla="*/ 55 h 396"/>
                <a:gd name="T38" fmla="*/ 241 w 407"/>
                <a:gd name="T39" fmla="*/ 174 h 396"/>
                <a:gd name="T40" fmla="*/ 224 w 407"/>
                <a:gd name="T41" fmla="*/ 290 h 396"/>
                <a:gd name="T42" fmla="*/ 194 w 407"/>
                <a:gd name="T43" fmla="*/ 365 h 396"/>
                <a:gd name="T44" fmla="*/ 178 w 407"/>
                <a:gd name="T45" fmla="*/ 383 h 396"/>
                <a:gd name="T46" fmla="*/ 133 w 407"/>
                <a:gd name="T47"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7" h="396">
                  <a:moveTo>
                    <a:pt x="133" y="396"/>
                  </a:moveTo>
                  <a:cubicBezTo>
                    <a:pt x="0" y="396"/>
                    <a:pt x="0" y="396"/>
                    <a:pt x="0" y="396"/>
                  </a:cubicBezTo>
                  <a:cubicBezTo>
                    <a:pt x="0" y="379"/>
                    <a:pt x="0" y="379"/>
                    <a:pt x="0" y="379"/>
                  </a:cubicBezTo>
                  <a:cubicBezTo>
                    <a:pt x="133" y="379"/>
                    <a:pt x="133" y="379"/>
                    <a:pt x="133" y="379"/>
                  </a:cubicBezTo>
                  <a:cubicBezTo>
                    <a:pt x="147" y="379"/>
                    <a:pt x="158" y="377"/>
                    <a:pt x="167" y="370"/>
                  </a:cubicBezTo>
                  <a:cubicBezTo>
                    <a:pt x="172" y="366"/>
                    <a:pt x="176" y="361"/>
                    <a:pt x="180" y="355"/>
                  </a:cubicBezTo>
                  <a:cubicBezTo>
                    <a:pt x="195" y="334"/>
                    <a:pt x="203" y="307"/>
                    <a:pt x="208" y="286"/>
                  </a:cubicBezTo>
                  <a:cubicBezTo>
                    <a:pt x="216" y="254"/>
                    <a:pt x="221" y="218"/>
                    <a:pt x="224" y="173"/>
                  </a:cubicBezTo>
                  <a:cubicBezTo>
                    <a:pt x="227" y="137"/>
                    <a:pt x="232" y="91"/>
                    <a:pt x="248" y="49"/>
                  </a:cubicBezTo>
                  <a:cubicBezTo>
                    <a:pt x="252" y="38"/>
                    <a:pt x="257" y="27"/>
                    <a:pt x="266" y="19"/>
                  </a:cubicBezTo>
                  <a:cubicBezTo>
                    <a:pt x="271" y="14"/>
                    <a:pt x="277" y="9"/>
                    <a:pt x="285" y="6"/>
                  </a:cubicBezTo>
                  <a:cubicBezTo>
                    <a:pt x="298" y="0"/>
                    <a:pt x="310" y="0"/>
                    <a:pt x="321" y="1"/>
                  </a:cubicBezTo>
                  <a:cubicBezTo>
                    <a:pt x="329" y="1"/>
                    <a:pt x="329" y="1"/>
                    <a:pt x="329" y="1"/>
                  </a:cubicBezTo>
                  <a:cubicBezTo>
                    <a:pt x="407" y="1"/>
                    <a:pt x="407" y="1"/>
                    <a:pt x="407" y="1"/>
                  </a:cubicBezTo>
                  <a:cubicBezTo>
                    <a:pt x="407" y="18"/>
                    <a:pt x="407" y="18"/>
                    <a:pt x="407" y="18"/>
                  </a:cubicBezTo>
                  <a:cubicBezTo>
                    <a:pt x="321" y="18"/>
                    <a:pt x="321" y="18"/>
                    <a:pt x="321" y="18"/>
                  </a:cubicBezTo>
                  <a:cubicBezTo>
                    <a:pt x="310" y="17"/>
                    <a:pt x="301" y="17"/>
                    <a:pt x="293" y="21"/>
                  </a:cubicBezTo>
                  <a:cubicBezTo>
                    <a:pt x="286" y="24"/>
                    <a:pt x="281" y="27"/>
                    <a:pt x="278" y="31"/>
                  </a:cubicBezTo>
                  <a:cubicBezTo>
                    <a:pt x="271" y="37"/>
                    <a:pt x="267" y="46"/>
                    <a:pt x="264" y="55"/>
                  </a:cubicBezTo>
                  <a:cubicBezTo>
                    <a:pt x="249" y="95"/>
                    <a:pt x="244" y="140"/>
                    <a:pt x="241" y="174"/>
                  </a:cubicBezTo>
                  <a:cubicBezTo>
                    <a:pt x="238" y="220"/>
                    <a:pt x="233" y="257"/>
                    <a:pt x="224" y="290"/>
                  </a:cubicBezTo>
                  <a:cubicBezTo>
                    <a:pt x="219" y="312"/>
                    <a:pt x="211" y="341"/>
                    <a:pt x="194" y="365"/>
                  </a:cubicBezTo>
                  <a:cubicBezTo>
                    <a:pt x="189" y="372"/>
                    <a:pt x="184" y="378"/>
                    <a:pt x="178" y="383"/>
                  </a:cubicBezTo>
                  <a:cubicBezTo>
                    <a:pt x="165" y="394"/>
                    <a:pt x="148" y="396"/>
                    <a:pt x="133" y="396"/>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nvGrpSpPr>
            <p:cNvPr id="32" name="组合 46"/>
            <p:cNvGrpSpPr/>
            <p:nvPr/>
          </p:nvGrpSpPr>
          <p:grpSpPr>
            <a:xfrm>
              <a:off x="4353545" y="3460394"/>
              <a:ext cx="599456" cy="600285"/>
              <a:chOff x="3069803" y="657624"/>
              <a:chExt cx="1139586" cy="1141162"/>
            </a:xfrm>
          </p:grpSpPr>
          <p:sp>
            <p:nvSpPr>
              <p:cNvPr id="33" name="Freeform 29"/>
              <p:cNvSpPr>
                <a:spLocks noEditPoints="1"/>
              </p:cNvSpPr>
              <p:nvPr/>
            </p:nvSpPr>
            <p:spPr bwMode="auto">
              <a:xfrm flipH="1">
                <a:off x="3069803" y="657624"/>
                <a:ext cx="1139586" cy="1141162"/>
              </a:xfrm>
              <a:custGeom>
                <a:avLst/>
                <a:gdLst>
                  <a:gd name="T0" fmla="*/ 305 w 305"/>
                  <a:gd name="T1" fmla="*/ 154 h 305"/>
                  <a:gd name="T2" fmla="*/ 283 w 305"/>
                  <a:gd name="T3" fmla="*/ 120 h 305"/>
                  <a:gd name="T4" fmla="*/ 295 w 305"/>
                  <a:gd name="T5" fmla="*/ 98 h 305"/>
                  <a:gd name="T6" fmla="*/ 260 w 305"/>
                  <a:gd name="T7" fmla="*/ 72 h 305"/>
                  <a:gd name="T8" fmla="*/ 262 w 305"/>
                  <a:gd name="T9" fmla="*/ 46 h 305"/>
                  <a:gd name="T10" fmla="*/ 222 w 305"/>
                  <a:gd name="T11" fmla="*/ 38 h 305"/>
                  <a:gd name="T12" fmla="*/ 214 w 305"/>
                  <a:gd name="T13" fmla="*/ 13 h 305"/>
                  <a:gd name="T14" fmla="*/ 171 w 305"/>
                  <a:gd name="T15" fmla="*/ 20 h 305"/>
                  <a:gd name="T16" fmla="*/ 155 w 305"/>
                  <a:gd name="T17" fmla="*/ 0 h 305"/>
                  <a:gd name="T18" fmla="*/ 120 w 305"/>
                  <a:gd name="T19" fmla="*/ 22 h 305"/>
                  <a:gd name="T20" fmla="*/ 98 w 305"/>
                  <a:gd name="T21" fmla="*/ 11 h 305"/>
                  <a:gd name="T22" fmla="*/ 72 w 305"/>
                  <a:gd name="T23" fmla="*/ 46 h 305"/>
                  <a:gd name="T24" fmla="*/ 46 w 305"/>
                  <a:gd name="T25" fmla="*/ 44 h 305"/>
                  <a:gd name="T26" fmla="*/ 38 w 305"/>
                  <a:gd name="T27" fmla="*/ 84 h 305"/>
                  <a:gd name="T28" fmla="*/ 13 w 305"/>
                  <a:gd name="T29" fmla="*/ 91 h 305"/>
                  <a:gd name="T30" fmla="*/ 20 w 305"/>
                  <a:gd name="T31" fmla="*/ 134 h 305"/>
                  <a:gd name="T32" fmla="*/ 0 w 305"/>
                  <a:gd name="T33" fmla="*/ 151 h 305"/>
                  <a:gd name="T34" fmla="*/ 23 w 305"/>
                  <a:gd name="T35" fmla="*/ 185 h 305"/>
                  <a:gd name="T36" fmla="*/ 11 w 305"/>
                  <a:gd name="T37" fmla="*/ 207 h 305"/>
                  <a:gd name="T38" fmla="*/ 46 w 305"/>
                  <a:gd name="T39" fmla="*/ 234 h 305"/>
                  <a:gd name="T40" fmla="*/ 44 w 305"/>
                  <a:gd name="T41" fmla="*/ 259 h 305"/>
                  <a:gd name="T42" fmla="*/ 84 w 305"/>
                  <a:gd name="T43" fmla="*/ 268 h 305"/>
                  <a:gd name="T44" fmla="*/ 91 w 305"/>
                  <a:gd name="T45" fmla="*/ 292 h 305"/>
                  <a:gd name="T46" fmla="*/ 134 w 305"/>
                  <a:gd name="T47" fmla="*/ 285 h 305"/>
                  <a:gd name="T48" fmla="*/ 151 w 305"/>
                  <a:gd name="T49" fmla="*/ 305 h 305"/>
                  <a:gd name="T50" fmla="*/ 185 w 305"/>
                  <a:gd name="T51" fmla="*/ 283 h 305"/>
                  <a:gd name="T52" fmla="*/ 207 w 305"/>
                  <a:gd name="T53" fmla="*/ 295 h 305"/>
                  <a:gd name="T54" fmla="*/ 234 w 305"/>
                  <a:gd name="T55" fmla="*/ 259 h 305"/>
                  <a:gd name="T56" fmla="*/ 259 w 305"/>
                  <a:gd name="T57" fmla="*/ 261 h 305"/>
                  <a:gd name="T58" fmla="*/ 267 w 305"/>
                  <a:gd name="T59" fmla="*/ 222 h 305"/>
                  <a:gd name="T60" fmla="*/ 292 w 305"/>
                  <a:gd name="T61" fmla="*/ 214 h 305"/>
                  <a:gd name="T62" fmla="*/ 285 w 305"/>
                  <a:gd name="T63" fmla="*/ 171 h 305"/>
                  <a:gd name="T64" fmla="*/ 187 w 305"/>
                  <a:gd name="T65" fmla="*/ 259 h 305"/>
                  <a:gd name="T66" fmla="*/ 118 w 305"/>
                  <a:gd name="T67" fmla="*/ 47 h 305"/>
                  <a:gd name="T68" fmla="*/ 187 w 305"/>
                  <a:gd name="T69" fmla="*/ 25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5" h="305">
                    <a:moveTo>
                      <a:pt x="304" y="172"/>
                    </a:moveTo>
                    <a:cubicBezTo>
                      <a:pt x="305" y="154"/>
                      <a:pt x="305" y="154"/>
                      <a:pt x="305" y="154"/>
                    </a:cubicBezTo>
                    <a:cubicBezTo>
                      <a:pt x="287" y="153"/>
                      <a:pt x="287" y="153"/>
                      <a:pt x="287" y="153"/>
                    </a:cubicBezTo>
                    <a:cubicBezTo>
                      <a:pt x="287" y="142"/>
                      <a:pt x="285" y="131"/>
                      <a:pt x="283" y="120"/>
                    </a:cubicBezTo>
                    <a:cubicBezTo>
                      <a:pt x="300" y="115"/>
                      <a:pt x="300" y="115"/>
                      <a:pt x="300" y="115"/>
                    </a:cubicBezTo>
                    <a:cubicBezTo>
                      <a:pt x="295" y="98"/>
                      <a:pt x="295" y="98"/>
                      <a:pt x="295" y="98"/>
                    </a:cubicBezTo>
                    <a:cubicBezTo>
                      <a:pt x="277" y="103"/>
                      <a:pt x="277" y="103"/>
                      <a:pt x="277" y="103"/>
                    </a:cubicBezTo>
                    <a:cubicBezTo>
                      <a:pt x="273" y="92"/>
                      <a:pt x="267" y="81"/>
                      <a:pt x="260" y="72"/>
                    </a:cubicBezTo>
                    <a:cubicBezTo>
                      <a:pt x="273" y="60"/>
                      <a:pt x="273" y="60"/>
                      <a:pt x="273" y="60"/>
                    </a:cubicBezTo>
                    <a:cubicBezTo>
                      <a:pt x="262" y="46"/>
                      <a:pt x="262" y="46"/>
                      <a:pt x="262" y="46"/>
                    </a:cubicBezTo>
                    <a:cubicBezTo>
                      <a:pt x="248" y="58"/>
                      <a:pt x="248" y="58"/>
                      <a:pt x="248" y="58"/>
                    </a:cubicBezTo>
                    <a:cubicBezTo>
                      <a:pt x="240" y="50"/>
                      <a:pt x="231" y="43"/>
                      <a:pt x="222" y="38"/>
                    </a:cubicBezTo>
                    <a:cubicBezTo>
                      <a:pt x="230" y="22"/>
                      <a:pt x="230" y="22"/>
                      <a:pt x="230" y="22"/>
                    </a:cubicBezTo>
                    <a:cubicBezTo>
                      <a:pt x="214" y="13"/>
                      <a:pt x="214" y="13"/>
                      <a:pt x="214" y="13"/>
                    </a:cubicBezTo>
                    <a:cubicBezTo>
                      <a:pt x="206" y="30"/>
                      <a:pt x="206" y="30"/>
                      <a:pt x="206" y="30"/>
                    </a:cubicBezTo>
                    <a:cubicBezTo>
                      <a:pt x="195" y="24"/>
                      <a:pt x="183" y="21"/>
                      <a:pt x="171" y="20"/>
                    </a:cubicBezTo>
                    <a:cubicBezTo>
                      <a:pt x="172" y="1"/>
                      <a:pt x="172" y="1"/>
                      <a:pt x="172" y="1"/>
                    </a:cubicBezTo>
                    <a:cubicBezTo>
                      <a:pt x="155" y="0"/>
                      <a:pt x="155" y="0"/>
                      <a:pt x="155" y="0"/>
                    </a:cubicBezTo>
                    <a:cubicBezTo>
                      <a:pt x="153" y="18"/>
                      <a:pt x="153" y="18"/>
                      <a:pt x="153" y="18"/>
                    </a:cubicBezTo>
                    <a:cubicBezTo>
                      <a:pt x="142" y="18"/>
                      <a:pt x="131" y="20"/>
                      <a:pt x="120" y="22"/>
                    </a:cubicBezTo>
                    <a:cubicBezTo>
                      <a:pt x="115" y="5"/>
                      <a:pt x="115" y="5"/>
                      <a:pt x="115" y="5"/>
                    </a:cubicBezTo>
                    <a:cubicBezTo>
                      <a:pt x="98" y="11"/>
                      <a:pt x="98" y="11"/>
                      <a:pt x="98" y="11"/>
                    </a:cubicBezTo>
                    <a:cubicBezTo>
                      <a:pt x="103" y="28"/>
                      <a:pt x="103" y="28"/>
                      <a:pt x="103" y="28"/>
                    </a:cubicBezTo>
                    <a:cubicBezTo>
                      <a:pt x="92" y="32"/>
                      <a:pt x="81" y="39"/>
                      <a:pt x="72" y="46"/>
                    </a:cubicBezTo>
                    <a:cubicBezTo>
                      <a:pt x="60" y="32"/>
                      <a:pt x="60" y="32"/>
                      <a:pt x="60" y="32"/>
                    </a:cubicBezTo>
                    <a:cubicBezTo>
                      <a:pt x="46" y="44"/>
                      <a:pt x="46" y="44"/>
                      <a:pt x="46" y="44"/>
                    </a:cubicBezTo>
                    <a:cubicBezTo>
                      <a:pt x="58" y="57"/>
                      <a:pt x="58" y="57"/>
                      <a:pt x="58" y="57"/>
                    </a:cubicBezTo>
                    <a:cubicBezTo>
                      <a:pt x="50" y="65"/>
                      <a:pt x="43" y="74"/>
                      <a:pt x="38" y="84"/>
                    </a:cubicBezTo>
                    <a:cubicBezTo>
                      <a:pt x="22" y="75"/>
                      <a:pt x="22" y="75"/>
                      <a:pt x="22" y="75"/>
                    </a:cubicBezTo>
                    <a:cubicBezTo>
                      <a:pt x="13" y="91"/>
                      <a:pt x="13" y="91"/>
                      <a:pt x="13" y="91"/>
                    </a:cubicBezTo>
                    <a:cubicBezTo>
                      <a:pt x="30" y="99"/>
                      <a:pt x="30" y="99"/>
                      <a:pt x="30" y="99"/>
                    </a:cubicBezTo>
                    <a:cubicBezTo>
                      <a:pt x="25" y="110"/>
                      <a:pt x="21" y="122"/>
                      <a:pt x="20" y="134"/>
                    </a:cubicBezTo>
                    <a:cubicBezTo>
                      <a:pt x="2" y="133"/>
                      <a:pt x="2" y="133"/>
                      <a:pt x="2" y="133"/>
                    </a:cubicBezTo>
                    <a:cubicBezTo>
                      <a:pt x="0" y="151"/>
                      <a:pt x="0" y="151"/>
                      <a:pt x="0" y="151"/>
                    </a:cubicBezTo>
                    <a:cubicBezTo>
                      <a:pt x="18" y="152"/>
                      <a:pt x="18" y="152"/>
                      <a:pt x="18" y="152"/>
                    </a:cubicBezTo>
                    <a:cubicBezTo>
                      <a:pt x="18" y="163"/>
                      <a:pt x="20" y="174"/>
                      <a:pt x="23" y="185"/>
                    </a:cubicBezTo>
                    <a:cubicBezTo>
                      <a:pt x="5" y="190"/>
                      <a:pt x="5" y="190"/>
                      <a:pt x="5" y="190"/>
                    </a:cubicBezTo>
                    <a:cubicBezTo>
                      <a:pt x="11" y="207"/>
                      <a:pt x="11" y="207"/>
                      <a:pt x="11" y="207"/>
                    </a:cubicBezTo>
                    <a:cubicBezTo>
                      <a:pt x="28" y="202"/>
                      <a:pt x="28" y="202"/>
                      <a:pt x="28" y="202"/>
                    </a:cubicBezTo>
                    <a:cubicBezTo>
                      <a:pt x="32" y="213"/>
                      <a:pt x="38" y="224"/>
                      <a:pt x="46" y="234"/>
                    </a:cubicBezTo>
                    <a:cubicBezTo>
                      <a:pt x="32" y="245"/>
                      <a:pt x="32" y="245"/>
                      <a:pt x="32" y="245"/>
                    </a:cubicBezTo>
                    <a:cubicBezTo>
                      <a:pt x="44" y="259"/>
                      <a:pt x="44" y="259"/>
                      <a:pt x="44" y="259"/>
                    </a:cubicBezTo>
                    <a:cubicBezTo>
                      <a:pt x="57" y="247"/>
                      <a:pt x="57" y="247"/>
                      <a:pt x="57" y="247"/>
                    </a:cubicBezTo>
                    <a:cubicBezTo>
                      <a:pt x="65" y="255"/>
                      <a:pt x="74" y="262"/>
                      <a:pt x="84" y="268"/>
                    </a:cubicBezTo>
                    <a:cubicBezTo>
                      <a:pt x="75" y="284"/>
                      <a:pt x="75" y="284"/>
                      <a:pt x="75" y="284"/>
                    </a:cubicBezTo>
                    <a:cubicBezTo>
                      <a:pt x="91" y="292"/>
                      <a:pt x="91" y="292"/>
                      <a:pt x="91" y="292"/>
                    </a:cubicBezTo>
                    <a:cubicBezTo>
                      <a:pt x="99" y="275"/>
                      <a:pt x="99" y="275"/>
                      <a:pt x="99" y="275"/>
                    </a:cubicBezTo>
                    <a:cubicBezTo>
                      <a:pt x="110" y="280"/>
                      <a:pt x="122" y="284"/>
                      <a:pt x="134" y="285"/>
                    </a:cubicBezTo>
                    <a:cubicBezTo>
                      <a:pt x="133" y="304"/>
                      <a:pt x="133" y="304"/>
                      <a:pt x="133" y="304"/>
                    </a:cubicBezTo>
                    <a:cubicBezTo>
                      <a:pt x="151" y="305"/>
                      <a:pt x="151" y="305"/>
                      <a:pt x="151" y="305"/>
                    </a:cubicBezTo>
                    <a:cubicBezTo>
                      <a:pt x="152" y="287"/>
                      <a:pt x="152" y="287"/>
                      <a:pt x="152" y="287"/>
                    </a:cubicBezTo>
                    <a:cubicBezTo>
                      <a:pt x="163" y="287"/>
                      <a:pt x="174" y="285"/>
                      <a:pt x="185" y="283"/>
                    </a:cubicBezTo>
                    <a:cubicBezTo>
                      <a:pt x="190" y="300"/>
                      <a:pt x="190" y="300"/>
                      <a:pt x="190" y="300"/>
                    </a:cubicBezTo>
                    <a:cubicBezTo>
                      <a:pt x="207" y="295"/>
                      <a:pt x="207" y="295"/>
                      <a:pt x="207" y="295"/>
                    </a:cubicBezTo>
                    <a:cubicBezTo>
                      <a:pt x="202" y="277"/>
                      <a:pt x="202" y="277"/>
                      <a:pt x="202" y="277"/>
                    </a:cubicBezTo>
                    <a:cubicBezTo>
                      <a:pt x="214" y="273"/>
                      <a:pt x="224" y="267"/>
                      <a:pt x="234" y="259"/>
                    </a:cubicBezTo>
                    <a:cubicBezTo>
                      <a:pt x="245" y="273"/>
                      <a:pt x="245" y="273"/>
                      <a:pt x="245" y="273"/>
                    </a:cubicBezTo>
                    <a:cubicBezTo>
                      <a:pt x="259" y="261"/>
                      <a:pt x="259" y="261"/>
                      <a:pt x="259" y="261"/>
                    </a:cubicBezTo>
                    <a:cubicBezTo>
                      <a:pt x="247" y="248"/>
                      <a:pt x="247" y="248"/>
                      <a:pt x="247" y="248"/>
                    </a:cubicBezTo>
                    <a:cubicBezTo>
                      <a:pt x="255" y="240"/>
                      <a:pt x="262" y="231"/>
                      <a:pt x="267" y="222"/>
                    </a:cubicBezTo>
                    <a:cubicBezTo>
                      <a:pt x="284" y="230"/>
                      <a:pt x="284" y="230"/>
                      <a:pt x="284" y="230"/>
                    </a:cubicBezTo>
                    <a:cubicBezTo>
                      <a:pt x="292" y="214"/>
                      <a:pt x="292" y="214"/>
                      <a:pt x="292" y="214"/>
                    </a:cubicBezTo>
                    <a:cubicBezTo>
                      <a:pt x="276" y="206"/>
                      <a:pt x="276" y="206"/>
                      <a:pt x="276" y="206"/>
                    </a:cubicBezTo>
                    <a:cubicBezTo>
                      <a:pt x="281" y="195"/>
                      <a:pt x="284" y="183"/>
                      <a:pt x="285" y="171"/>
                    </a:cubicBezTo>
                    <a:lnTo>
                      <a:pt x="304" y="172"/>
                    </a:lnTo>
                    <a:close/>
                    <a:moveTo>
                      <a:pt x="187" y="259"/>
                    </a:moveTo>
                    <a:cubicBezTo>
                      <a:pt x="128" y="277"/>
                      <a:pt x="65" y="245"/>
                      <a:pt x="47" y="186"/>
                    </a:cubicBezTo>
                    <a:cubicBezTo>
                      <a:pt x="28" y="128"/>
                      <a:pt x="60" y="65"/>
                      <a:pt x="118" y="47"/>
                    </a:cubicBezTo>
                    <a:cubicBezTo>
                      <a:pt x="177" y="28"/>
                      <a:pt x="240" y="60"/>
                      <a:pt x="258" y="118"/>
                    </a:cubicBezTo>
                    <a:cubicBezTo>
                      <a:pt x="277" y="177"/>
                      <a:pt x="245" y="240"/>
                      <a:pt x="187" y="25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 name="Freeform 30"/>
              <p:cNvSpPr/>
              <p:nvPr/>
            </p:nvSpPr>
            <p:spPr bwMode="auto">
              <a:xfrm flipH="1">
                <a:off x="3260523" y="845190"/>
                <a:ext cx="764453" cy="766028"/>
              </a:xfrm>
              <a:custGeom>
                <a:avLst/>
                <a:gdLst>
                  <a:gd name="T0" fmla="*/ 190 w 205"/>
                  <a:gd name="T1" fmla="*/ 74 h 205"/>
                  <a:gd name="T2" fmla="*/ 131 w 205"/>
                  <a:gd name="T3" fmla="*/ 190 h 205"/>
                  <a:gd name="T4" fmla="*/ 15 w 205"/>
                  <a:gd name="T5" fmla="*/ 130 h 205"/>
                  <a:gd name="T6" fmla="*/ 74 w 205"/>
                  <a:gd name="T7" fmla="*/ 15 h 205"/>
                  <a:gd name="T8" fmla="*/ 190 w 205"/>
                  <a:gd name="T9" fmla="*/ 74 h 205"/>
                </a:gdLst>
                <a:ahLst/>
                <a:cxnLst>
                  <a:cxn ang="0">
                    <a:pos x="T0" y="T1"/>
                  </a:cxn>
                  <a:cxn ang="0">
                    <a:pos x="T2" y="T3"/>
                  </a:cxn>
                  <a:cxn ang="0">
                    <a:pos x="T4" y="T5"/>
                  </a:cxn>
                  <a:cxn ang="0">
                    <a:pos x="T6" y="T7"/>
                  </a:cxn>
                  <a:cxn ang="0">
                    <a:pos x="T8" y="T9"/>
                  </a:cxn>
                </a:cxnLst>
                <a:rect l="0" t="0" r="r" b="b"/>
                <a:pathLst>
                  <a:path w="205" h="205">
                    <a:moveTo>
                      <a:pt x="190" y="74"/>
                    </a:moveTo>
                    <a:cubicBezTo>
                      <a:pt x="205" y="123"/>
                      <a:pt x="179" y="174"/>
                      <a:pt x="131" y="190"/>
                    </a:cubicBezTo>
                    <a:cubicBezTo>
                      <a:pt x="82" y="205"/>
                      <a:pt x="31" y="179"/>
                      <a:pt x="15" y="130"/>
                    </a:cubicBezTo>
                    <a:cubicBezTo>
                      <a:pt x="0" y="82"/>
                      <a:pt x="27" y="31"/>
                      <a:pt x="74" y="15"/>
                    </a:cubicBezTo>
                    <a:cubicBezTo>
                      <a:pt x="123" y="0"/>
                      <a:pt x="174" y="26"/>
                      <a:pt x="190" y="7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lgn="ctr"/>
                <a:r>
                  <a:rPr lang="en-US" altLang="zh-CN" sz="1350" dirty="0">
                    <a:solidFill>
                      <a:schemeClr val="bg1"/>
                    </a:solidFill>
                  </a:rPr>
                  <a:t>D</a:t>
                </a:r>
                <a:endParaRPr lang="zh-CN" altLang="en-US" sz="1350" dirty="0">
                  <a:solidFill>
                    <a:schemeClr val="bg1"/>
                  </a:solidFill>
                </a:endParaRPr>
              </a:p>
            </p:txBody>
          </p:sp>
        </p:grpSp>
      </p:grpSp>
      <p:grpSp>
        <p:nvGrpSpPr>
          <p:cNvPr id="35" name="组合 53"/>
          <p:cNvGrpSpPr/>
          <p:nvPr/>
        </p:nvGrpSpPr>
        <p:grpSpPr>
          <a:xfrm>
            <a:off x="2660368" y="1564370"/>
            <a:ext cx="1139438" cy="1141426"/>
            <a:chOff x="2172336" y="1563557"/>
            <a:chExt cx="1139586" cy="1141162"/>
          </a:xfrm>
        </p:grpSpPr>
        <p:sp>
          <p:nvSpPr>
            <p:cNvPr id="36" name="Freeform 30"/>
            <p:cNvSpPr/>
            <p:nvPr/>
          </p:nvSpPr>
          <p:spPr bwMode="auto">
            <a:xfrm flipH="1">
              <a:off x="2363056" y="1751123"/>
              <a:ext cx="764453" cy="766028"/>
            </a:xfrm>
            <a:custGeom>
              <a:avLst/>
              <a:gdLst>
                <a:gd name="T0" fmla="*/ 190 w 205"/>
                <a:gd name="T1" fmla="*/ 74 h 205"/>
                <a:gd name="T2" fmla="*/ 131 w 205"/>
                <a:gd name="T3" fmla="*/ 190 h 205"/>
                <a:gd name="T4" fmla="*/ 15 w 205"/>
                <a:gd name="T5" fmla="*/ 130 h 205"/>
                <a:gd name="T6" fmla="*/ 74 w 205"/>
                <a:gd name="T7" fmla="*/ 15 h 205"/>
                <a:gd name="T8" fmla="*/ 190 w 205"/>
                <a:gd name="T9" fmla="*/ 74 h 205"/>
              </a:gdLst>
              <a:ahLst/>
              <a:cxnLst>
                <a:cxn ang="0">
                  <a:pos x="T0" y="T1"/>
                </a:cxn>
                <a:cxn ang="0">
                  <a:pos x="T2" y="T3"/>
                </a:cxn>
                <a:cxn ang="0">
                  <a:pos x="T4" y="T5"/>
                </a:cxn>
                <a:cxn ang="0">
                  <a:pos x="T6" y="T7"/>
                </a:cxn>
                <a:cxn ang="0">
                  <a:pos x="T8" y="T9"/>
                </a:cxn>
              </a:cxnLst>
              <a:rect l="0" t="0" r="r" b="b"/>
              <a:pathLst>
                <a:path w="205" h="205">
                  <a:moveTo>
                    <a:pt x="190" y="74"/>
                  </a:moveTo>
                  <a:cubicBezTo>
                    <a:pt x="205" y="123"/>
                    <a:pt x="179" y="174"/>
                    <a:pt x="131" y="190"/>
                  </a:cubicBezTo>
                  <a:cubicBezTo>
                    <a:pt x="82" y="205"/>
                    <a:pt x="31" y="179"/>
                    <a:pt x="15" y="130"/>
                  </a:cubicBezTo>
                  <a:cubicBezTo>
                    <a:pt x="0" y="82"/>
                    <a:pt x="27" y="31"/>
                    <a:pt x="74" y="15"/>
                  </a:cubicBezTo>
                  <a:cubicBezTo>
                    <a:pt x="123" y="0"/>
                    <a:pt x="174" y="26"/>
                    <a:pt x="190" y="7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7" name="文本框 147"/>
            <p:cNvSpPr txBox="1"/>
            <p:nvPr/>
          </p:nvSpPr>
          <p:spPr>
            <a:xfrm flipH="1">
              <a:off x="2451656" y="1951161"/>
              <a:ext cx="827551" cy="299016"/>
            </a:xfrm>
            <a:prstGeom prst="rect">
              <a:avLst/>
            </a:prstGeom>
            <a:noFill/>
          </p:spPr>
          <p:txBody>
            <a:bodyPr wrap="square" rtlCol="0">
              <a:spAutoFit/>
            </a:bodyPr>
            <a:lstStyle/>
            <a:p>
              <a:r>
                <a:rPr lang="zh-CN" altLang="en-US" sz="1350" b="1" dirty="0">
                  <a:solidFill>
                    <a:schemeClr val="bg1"/>
                  </a:solidFill>
                  <a:latin typeface="微软雅黑" panose="020B0503020204020204" charset="-122"/>
                  <a:ea typeface="微软雅黑" panose="020B0503020204020204" charset="-122"/>
                </a:rPr>
                <a:t>标题</a:t>
              </a:r>
            </a:p>
          </p:txBody>
        </p:sp>
        <p:sp>
          <p:nvSpPr>
            <p:cNvPr id="38" name="Freeform 29"/>
            <p:cNvSpPr>
              <a:spLocks noEditPoints="1"/>
            </p:cNvSpPr>
            <p:nvPr/>
          </p:nvSpPr>
          <p:spPr bwMode="auto">
            <a:xfrm flipH="1">
              <a:off x="2172336" y="1563557"/>
              <a:ext cx="1139586" cy="1141162"/>
            </a:xfrm>
            <a:custGeom>
              <a:avLst/>
              <a:gdLst>
                <a:gd name="T0" fmla="*/ 305 w 305"/>
                <a:gd name="T1" fmla="*/ 154 h 305"/>
                <a:gd name="T2" fmla="*/ 283 w 305"/>
                <a:gd name="T3" fmla="*/ 120 h 305"/>
                <a:gd name="T4" fmla="*/ 295 w 305"/>
                <a:gd name="T5" fmla="*/ 98 h 305"/>
                <a:gd name="T6" fmla="*/ 260 w 305"/>
                <a:gd name="T7" fmla="*/ 72 h 305"/>
                <a:gd name="T8" fmla="*/ 262 w 305"/>
                <a:gd name="T9" fmla="*/ 46 h 305"/>
                <a:gd name="T10" fmla="*/ 222 w 305"/>
                <a:gd name="T11" fmla="*/ 38 h 305"/>
                <a:gd name="T12" fmla="*/ 214 w 305"/>
                <a:gd name="T13" fmla="*/ 13 h 305"/>
                <a:gd name="T14" fmla="*/ 171 w 305"/>
                <a:gd name="T15" fmla="*/ 20 h 305"/>
                <a:gd name="T16" fmla="*/ 155 w 305"/>
                <a:gd name="T17" fmla="*/ 0 h 305"/>
                <a:gd name="T18" fmla="*/ 120 w 305"/>
                <a:gd name="T19" fmla="*/ 22 h 305"/>
                <a:gd name="T20" fmla="*/ 98 w 305"/>
                <a:gd name="T21" fmla="*/ 11 h 305"/>
                <a:gd name="T22" fmla="*/ 72 w 305"/>
                <a:gd name="T23" fmla="*/ 46 h 305"/>
                <a:gd name="T24" fmla="*/ 46 w 305"/>
                <a:gd name="T25" fmla="*/ 44 h 305"/>
                <a:gd name="T26" fmla="*/ 38 w 305"/>
                <a:gd name="T27" fmla="*/ 84 h 305"/>
                <a:gd name="T28" fmla="*/ 13 w 305"/>
                <a:gd name="T29" fmla="*/ 91 h 305"/>
                <a:gd name="T30" fmla="*/ 20 w 305"/>
                <a:gd name="T31" fmla="*/ 134 h 305"/>
                <a:gd name="T32" fmla="*/ 0 w 305"/>
                <a:gd name="T33" fmla="*/ 151 h 305"/>
                <a:gd name="T34" fmla="*/ 23 w 305"/>
                <a:gd name="T35" fmla="*/ 185 h 305"/>
                <a:gd name="T36" fmla="*/ 11 w 305"/>
                <a:gd name="T37" fmla="*/ 207 h 305"/>
                <a:gd name="T38" fmla="*/ 46 w 305"/>
                <a:gd name="T39" fmla="*/ 234 h 305"/>
                <a:gd name="T40" fmla="*/ 44 w 305"/>
                <a:gd name="T41" fmla="*/ 259 h 305"/>
                <a:gd name="T42" fmla="*/ 84 w 305"/>
                <a:gd name="T43" fmla="*/ 268 h 305"/>
                <a:gd name="T44" fmla="*/ 91 w 305"/>
                <a:gd name="T45" fmla="*/ 292 h 305"/>
                <a:gd name="T46" fmla="*/ 134 w 305"/>
                <a:gd name="T47" fmla="*/ 285 h 305"/>
                <a:gd name="T48" fmla="*/ 151 w 305"/>
                <a:gd name="T49" fmla="*/ 305 h 305"/>
                <a:gd name="T50" fmla="*/ 185 w 305"/>
                <a:gd name="T51" fmla="*/ 283 h 305"/>
                <a:gd name="T52" fmla="*/ 207 w 305"/>
                <a:gd name="T53" fmla="*/ 295 h 305"/>
                <a:gd name="T54" fmla="*/ 234 w 305"/>
                <a:gd name="T55" fmla="*/ 259 h 305"/>
                <a:gd name="T56" fmla="*/ 259 w 305"/>
                <a:gd name="T57" fmla="*/ 261 h 305"/>
                <a:gd name="T58" fmla="*/ 267 w 305"/>
                <a:gd name="T59" fmla="*/ 222 h 305"/>
                <a:gd name="T60" fmla="*/ 292 w 305"/>
                <a:gd name="T61" fmla="*/ 214 h 305"/>
                <a:gd name="T62" fmla="*/ 285 w 305"/>
                <a:gd name="T63" fmla="*/ 171 h 305"/>
                <a:gd name="T64" fmla="*/ 187 w 305"/>
                <a:gd name="T65" fmla="*/ 259 h 305"/>
                <a:gd name="T66" fmla="*/ 118 w 305"/>
                <a:gd name="T67" fmla="*/ 47 h 305"/>
                <a:gd name="T68" fmla="*/ 187 w 305"/>
                <a:gd name="T69" fmla="*/ 25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5" h="305">
                  <a:moveTo>
                    <a:pt x="304" y="172"/>
                  </a:moveTo>
                  <a:cubicBezTo>
                    <a:pt x="305" y="154"/>
                    <a:pt x="305" y="154"/>
                    <a:pt x="305" y="154"/>
                  </a:cubicBezTo>
                  <a:cubicBezTo>
                    <a:pt x="287" y="153"/>
                    <a:pt x="287" y="153"/>
                    <a:pt x="287" y="153"/>
                  </a:cubicBezTo>
                  <a:cubicBezTo>
                    <a:pt x="287" y="142"/>
                    <a:pt x="285" y="131"/>
                    <a:pt x="283" y="120"/>
                  </a:cubicBezTo>
                  <a:cubicBezTo>
                    <a:pt x="300" y="115"/>
                    <a:pt x="300" y="115"/>
                    <a:pt x="300" y="115"/>
                  </a:cubicBezTo>
                  <a:cubicBezTo>
                    <a:pt x="295" y="98"/>
                    <a:pt x="295" y="98"/>
                    <a:pt x="295" y="98"/>
                  </a:cubicBezTo>
                  <a:cubicBezTo>
                    <a:pt x="277" y="103"/>
                    <a:pt x="277" y="103"/>
                    <a:pt x="277" y="103"/>
                  </a:cubicBezTo>
                  <a:cubicBezTo>
                    <a:pt x="273" y="92"/>
                    <a:pt x="267" y="81"/>
                    <a:pt x="260" y="72"/>
                  </a:cubicBezTo>
                  <a:cubicBezTo>
                    <a:pt x="273" y="60"/>
                    <a:pt x="273" y="60"/>
                    <a:pt x="273" y="60"/>
                  </a:cubicBezTo>
                  <a:cubicBezTo>
                    <a:pt x="262" y="46"/>
                    <a:pt x="262" y="46"/>
                    <a:pt x="262" y="46"/>
                  </a:cubicBezTo>
                  <a:cubicBezTo>
                    <a:pt x="248" y="58"/>
                    <a:pt x="248" y="58"/>
                    <a:pt x="248" y="58"/>
                  </a:cubicBezTo>
                  <a:cubicBezTo>
                    <a:pt x="240" y="50"/>
                    <a:pt x="231" y="43"/>
                    <a:pt x="222" y="38"/>
                  </a:cubicBezTo>
                  <a:cubicBezTo>
                    <a:pt x="230" y="22"/>
                    <a:pt x="230" y="22"/>
                    <a:pt x="230" y="22"/>
                  </a:cubicBezTo>
                  <a:cubicBezTo>
                    <a:pt x="214" y="13"/>
                    <a:pt x="214" y="13"/>
                    <a:pt x="214" y="13"/>
                  </a:cubicBezTo>
                  <a:cubicBezTo>
                    <a:pt x="206" y="30"/>
                    <a:pt x="206" y="30"/>
                    <a:pt x="206" y="30"/>
                  </a:cubicBezTo>
                  <a:cubicBezTo>
                    <a:pt x="195" y="24"/>
                    <a:pt x="183" y="21"/>
                    <a:pt x="171" y="20"/>
                  </a:cubicBezTo>
                  <a:cubicBezTo>
                    <a:pt x="172" y="1"/>
                    <a:pt x="172" y="1"/>
                    <a:pt x="172" y="1"/>
                  </a:cubicBezTo>
                  <a:cubicBezTo>
                    <a:pt x="155" y="0"/>
                    <a:pt x="155" y="0"/>
                    <a:pt x="155" y="0"/>
                  </a:cubicBezTo>
                  <a:cubicBezTo>
                    <a:pt x="153" y="18"/>
                    <a:pt x="153" y="18"/>
                    <a:pt x="153" y="18"/>
                  </a:cubicBezTo>
                  <a:cubicBezTo>
                    <a:pt x="142" y="18"/>
                    <a:pt x="131" y="20"/>
                    <a:pt x="120" y="22"/>
                  </a:cubicBezTo>
                  <a:cubicBezTo>
                    <a:pt x="115" y="5"/>
                    <a:pt x="115" y="5"/>
                    <a:pt x="115" y="5"/>
                  </a:cubicBezTo>
                  <a:cubicBezTo>
                    <a:pt x="98" y="11"/>
                    <a:pt x="98" y="11"/>
                    <a:pt x="98" y="11"/>
                  </a:cubicBezTo>
                  <a:cubicBezTo>
                    <a:pt x="103" y="28"/>
                    <a:pt x="103" y="28"/>
                    <a:pt x="103" y="28"/>
                  </a:cubicBezTo>
                  <a:cubicBezTo>
                    <a:pt x="92" y="32"/>
                    <a:pt x="81" y="39"/>
                    <a:pt x="72" y="46"/>
                  </a:cubicBezTo>
                  <a:cubicBezTo>
                    <a:pt x="60" y="32"/>
                    <a:pt x="60" y="32"/>
                    <a:pt x="60" y="32"/>
                  </a:cubicBezTo>
                  <a:cubicBezTo>
                    <a:pt x="46" y="44"/>
                    <a:pt x="46" y="44"/>
                    <a:pt x="46" y="44"/>
                  </a:cubicBezTo>
                  <a:cubicBezTo>
                    <a:pt x="58" y="57"/>
                    <a:pt x="58" y="57"/>
                    <a:pt x="58" y="57"/>
                  </a:cubicBezTo>
                  <a:cubicBezTo>
                    <a:pt x="50" y="65"/>
                    <a:pt x="43" y="74"/>
                    <a:pt x="38" y="84"/>
                  </a:cubicBezTo>
                  <a:cubicBezTo>
                    <a:pt x="22" y="75"/>
                    <a:pt x="22" y="75"/>
                    <a:pt x="22" y="75"/>
                  </a:cubicBezTo>
                  <a:cubicBezTo>
                    <a:pt x="13" y="91"/>
                    <a:pt x="13" y="91"/>
                    <a:pt x="13" y="91"/>
                  </a:cubicBezTo>
                  <a:cubicBezTo>
                    <a:pt x="30" y="99"/>
                    <a:pt x="30" y="99"/>
                    <a:pt x="30" y="99"/>
                  </a:cubicBezTo>
                  <a:cubicBezTo>
                    <a:pt x="25" y="110"/>
                    <a:pt x="21" y="122"/>
                    <a:pt x="20" y="134"/>
                  </a:cubicBezTo>
                  <a:cubicBezTo>
                    <a:pt x="2" y="133"/>
                    <a:pt x="2" y="133"/>
                    <a:pt x="2" y="133"/>
                  </a:cubicBezTo>
                  <a:cubicBezTo>
                    <a:pt x="0" y="151"/>
                    <a:pt x="0" y="151"/>
                    <a:pt x="0" y="151"/>
                  </a:cubicBezTo>
                  <a:cubicBezTo>
                    <a:pt x="18" y="152"/>
                    <a:pt x="18" y="152"/>
                    <a:pt x="18" y="152"/>
                  </a:cubicBezTo>
                  <a:cubicBezTo>
                    <a:pt x="18" y="163"/>
                    <a:pt x="20" y="174"/>
                    <a:pt x="23" y="185"/>
                  </a:cubicBezTo>
                  <a:cubicBezTo>
                    <a:pt x="5" y="190"/>
                    <a:pt x="5" y="190"/>
                    <a:pt x="5" y="190"/>
                  </a:cubicBezTo>
                  <a:cubicBezTo>
                    <a:pt x="11" y="207"/>
                    <a:pt x="11" y="207"/>
                    <a:pt x="11" y="207"/>
                  </a:cubicBezTo>
                  <a:cubicBezTo>
                    <a:pt x="28" y="202"/>
                    <a:pt x="28" y="202"/>
                    <a:pt x="28" y="202"/>
                  </a:cubicBezTo>
                  <a:cubicBezTo>
                    <a:pt x="32" y="213"/>
                    <a:pt x="38" y="224"/>
                    <a:pt x="46" y="234"/>
                  </a:cubicBezTo>
                  <a:cubicBezTo>
                    <a:pt x="32" y="245"/>
                    <a:pt x="32" y="245"/>
                    <a:pt x="32" y="245"/>
                  </a:cubicBezTo>
                  <a:cubicBezTo>
                    <a:pt x="44" y="259"/>
                    <a:pt x="44" y="259"/>
                    <a:pt x="44" y="259"/>
                  </a:cubicBezTo>
                  <a:cubicBezTo>
                    <a:pt x="57" y="247"/>
                    <a:pt x="57" y="247"/>
                    <a:pt x="57" y="247"/>
                  </a:cubicBezTo>
                  <a:cubicBezTo>
                    <a:pt x="65" y="255"/>
                    <a:pt x="74" y="262"/>
                    <a:pt x="84" y="268"/>
                  </a:cubicBezTo>
                  <a:cubicBezTo>
                    <a:pt x="75" y="284"/>
                    <a:pt x="75" y="284"/>
                    <a:pt x="75" y="284"/>
                  </a:cubicBezTo>
                  <a:cubicBezTo>
                    <a:pt x="91" y="292"/>
                    <a:pt x="91" y="292"/>
                    <a:pt x="91" y="292"/>
                  </a:cubicBezTo>
                  <a:cubicBezTo>
                    <a:pt x="99" y="275"/>
                    <a:pt x="99" y="275"/>
                    <a:pt x="99" y="275"/>
                  </a:cubicBezTo>
                  <a:cubicBezTo>
                    <a:pt x="110" y="280"/>
                    <a:pt x="122" y="284"/>
                    <a:pt x="134" y="285"/>
                  </a:cubicBezTo>
                  <a:cubicBezTo>
                    <a:pt x="133" y="304"/>
                    <a:pt x="133" y="304"/>
                    <a:pt x="133" y="304"/>
                  </a:cubicBezTo>
                  <a:cubicBezTo>
                    <a:pt x="151" y="305"/>
                    <a:pt x="151" y="305"/>
                    <a:pt x="151" y="305"/>
                  </a:cubicBezTo>
                  <a:cubicBezTo>
                    <a:pt x="152" y="287"/>
                    <a:pt x="152" y="287"/>
                    <a:pt x="152" y="287"/>
                  </a:cubicBezTo>
                  <a:cubicBezTo>
                    <a:pt x="163" y="287"/>
                    <a:pt x="174" y="285"/>
                    <a:pt x="185" y="283"/>
                  </a:cubicBezTo>
                  <a:cubicBezTo>
                    <a:pt x="190" y="300"/>
                    <a:pt x="190" y="300"/>
                    <a:pt x="190" y="300"/>
                  </a:cubicBezTo>
                  <a:cubicBezTo>
                    <a:pt x="207" y="295"/>
                    <a:pt x="207" y="295"/>
                    <a:pt x="207" y="295"/>
                  </a:cubicBezTo>
                  <a:cubicBezTo>
                    <a:pt x="202" y="277"/>
                    <a:pt x="202" y="277"/>
                    <a:pt x="202" y="277"/>
                  </a:cubicBezTo>
                  <a:cubicBezTo>
                    <a:pt x="214" y="273"/>
                    <a:pt x="224" y="267"/>
                    <a:pt x="234" y="259"/>
                  </a:cubicBezTo>
                  <a:cubicBezTo>
                    <a:pt x="245" y="273"/>
                    <a:pt x="245" y="273"/>
                    <a:pt x="245" y="273"/>
                  </a:cubicBezTo>
                  <a:cubicBezTo>
                    <a:pt x="259" y="261"/>
                    <a:pt x="259" y="261"/>
                    <a:pt x="259" y="261"/>
                  </a:cubicBezTo>
                  <a:cubicBezTo>
                    <a:pt x="247" y="248"/>
                    <a:pt x="247" y="248"/>
                    <a:pt x="247" y="248"/>
                  </a:cubicBezTo>
                  <a:cubicBezTo>
                    <a:pt x="255" y="240"/>
                    <a:pt x="262" y="231"/>
                    <a:pt x="267" y="222"/>
                  </a:cubicBezTo>
                  <a:cubicBezTo>
                    <a:pt x="284" y="230"/>
                    <a:pt x="284" y="230"/>
                    <a:pt x="284" y="230"/>
                  </a:cubicBezTo>
                  <a:cubicBezTo>
                    <a:pt x="292" y="214"/>
                    <a:pt x="292" y="214"/>
                    <a:pt x="292" y="214"/>
                  </a:cubicBezTo>
                  <a:cubicBezTo>
                    <a:pt x="276" y="206"/>
                    <a:pt x="276" y="206"/>
                    <a:pt x="276" y="206"/>
                  </a:cubicBezTo>
                  <a:cubicBezTo>
                    <a:pt x="281" y="195"/>
                    <a:pt x="284" y="183"/>
                    <a:pt x="285" y="171"/>
                  </a:cubicBezTo>
                  <a:lnTo>
                    <a:pt x="304" y="172"/>
                  </a:lnTo>
                  <a:close/>
                  <a:moveTo>
                    <a:pt x="187" y="259"/>
                  </a:moveTo>
                  <a:cubicBezTo>
                    <a:pt x="128" y="277"/>
                    <a:pt x="65" y="245"/>
                    <a:pt x="47" y="186"/>
                  </a:cubicBezTo>
                  <a:cubicBezTo>
                    <a:pt x="28" y="128"/>
                    <a:pt x="60" y="65"/>
                    <a:pt x="118" y="47"/>
                  </a:cubicBezTo>
                  <a:cubicBezTo>
                    <a:pt x="177" y="28"/>
                    <a:pt x="240" y="60"/>
                    <a:pt x="258" y="118"/>
                  </a:cubicBezTo>
                  <a:cubicBezTo>
                    <a:pt x="277" y="177"/>
                    <a:pt x="245" y="240"/>
                    <a:pt x="187" y="25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spTree>
  </p:cSld>
  <p:clrMapOvr>
    <a:masterClrMapping/>
  </p:clrMapOvr>
  <p:transition advTm="103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22" presetClass="entr" presetSubtype="8"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par>
                                <p:cTn id="31" presetID="22" presetClass="entr" presetSubtype="8"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par>
                                <p:cTn id="37" presetID="22" presetClass="entr" presetSubtype="8"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bldLvl="0" animBg="1"/>
      <p:bldP spid="7" grpId="0" bldLvl="0" animBg="1"/>
      <p:bldP spid="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8489022"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3801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100504"/>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15342" y="451"/>
            <a:ext cx="744460" cy="848849"/>
          </a:xfrm>
          <a:prstGeom prst="rect">
            <a:avLst/>
          </a:prstGeom>
        </p:spPr>
      </p:pic>
      <p:sp>
        <p:nvSpPr>
          <p:cNvPr id="15" name="TextBox 76"/>
          <p:cNvSpPr txBox="1"/>
          <p:nvPr/>
        </p:nvSpPr>
        <p:spPr>
          <a:xfrm>
            <a:off x="3838575" y="198975"/>
            <a:ext cx="1325880" cy="321945"/>
          </a:xfrm>
          <a:prstGeom prst="rect">
            <a:avLst/>
          </a:prstGeom>
          <a:noFill/>
        </p:spPr>
        <p:txBody>
          <a:bodyPr wrap="none" rtlCol="0">
            <a:spAutoFit/>
          </a:bodyPr>
          <a:lstStyle/>
          <a:p>
            <a:pPr algn="ctr"/>
            <a:r>
              <a:rPr lang="zh-CN" altLang="en-US" sz="1500" dirty="0">
                <a:solidFill>
                  <a:srgbClr val="269844"/>
                </a:solidFill>
                <a:latin typeface="方正大标宋简体" panose="02010601030101010101" charset="-122"/>
                <a:ea typeface="方正大标宋简体" panose="02010601030101010101" charset="-122"/>
                <a:cs typeface="+mn-ea"/>
                <a:sym typeface="+mn-lt"/>
              </a:rPr>
              <a:t>未来工作计划</a:t>
            </a:r>
          </a:p>
        </p:txBody>
      </p:sp>
      <p:sp>
        <p:nvSpPr>
          <p:cNvPr id="16" name="文本框 15"/>
          <p:cNvSpPr txBox="1"/>
          <p:nvPr/>
        </p:nvSpPr>
        <p:spPr>
          <a:xfrm>
            <a:off x="3482340" y="424815"/>
            <a:ext cx="2038350" cy="256540"/>
          </a:xfrm>
          <a:prstGeom prst="rect">
            <a:avLst/>
          </a:prstGeom>
          <a:noFill/>
        </p:spPr>
        <p:txBody>
          <a:bodyPr wrap="square" rtlCol="0">
            <a:spAutoFit/>
          </a:bodyPr>
          <a:lstStyle/>
          <a:p>
            <a:pPr algn="ct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cs typeface="+mn-ea"/>
                <a:sym typeface="+mn-lt"/>
              </a:rPr>
              <a:t>Spring and autumn advertisement</a:t>
            </a:r>
          </a:p>
        </p:txBody>
      </p:sp>
      <p:sp>
        <p:nvSpPr>
          <p:cNvPr id="179" name="任意多边形 178"/>
          <p:cNvSpPr/>
          <p:nvPr/>
        </p:nvSpPr>
        <p:spPr bwMode="auto">
          <a:xfrm>
            <a:off x="1716790" y="1234688"/>
            <a:ext cx="968068" cy="2133091"/>
          </a:xfrm>
          <a:custGeom>
            <a:avLst/>
            <a:gdLst>
              <a:gd name="connsiteX0" fmla="*/ 234950 w 1428751"/>
              <a:gd name="connsiteY0" fmla="*/ 0 h 3148013"/>
              <a:gd name="connsiteX1" fmla="*/ 239712 w 1428751"/>
              <a:gd name="connsiteY1" fmla="*/ 0 h 3148013"/>
              <a:gd name="connsiteX2" fmla="*/ 276225 w 1428751"/>
              <a:gd name="connsiteY2" fmla="*/ 0 h 3148013"/>
              <a:gd name="connsiteX3" fmla="*/ 319088 w 1428751"/>
              <a:gd name="connsiteY3" fmla="*/ 0 h 3148013"/>
              <a:gd name="connsiteX4" fmla="*/ 361950 w 1428751"/>
              <a:gd name="connsiteY4" fmla="*/ 0 h 3148013"/>
              <a:gd name="connsiteX5" fmla="*/ 361951 w 1428751"/>
              <a:gd name="connsiteY5" fmla="*/ 0 h 3148013"/>
              <a:gd name="connsiteX6" fmla="*/ 404813 w 1428751"/>
              <a:gd name="connsiteY6" fmla="*/ 0 h 3148013"/>
              <a:gd name="connsiteX7" fmla="*/ 446088 w 1428751"/>
              <a:gd name="connsiteY7" fmla="*/ 0 h 3148013"/>
              <a:gd name="connsiteX8" fmla="*/ 488950 w 1428751"/>
              <a:gd name="connsiteY8" fmla="*/ 0 h 3148013"/>
              <a:gd name="connsiteX9" fmla="*/ 488951 w 1428751"/>
              <a:gd name="connsiteY9" fmla="*/ 0 h 3148013"/>
              <a:gd name="connsiteX10" fmla="*/ 531813 w 1428751"/>
              <a:gd name="connsiteY10" fmla="*/ 0 h 3148013"/>
              <a:gd name="connsiteX11" fmla="*/ 576263 w 1428751"/>
              <a:gd name="connsiteY11" fmla="*/ 0 h 3148013"/>
              <a:gd name="connsiteX12" fmla="*/ 617538 w 1428751"/>
              <a:gd name="connsiteY12" fmla="*/ 0 h 3148013"/>
              <a:gd name="connsiteX13" fmla="*/ 660400 w 1428751"/>
              <a:gd name="connsiteY13" fmla="*/ 0 h 3148013"/>
              <a:gd name="connsiteX14" fmla="*/ 660401 w 1428751"/>
              <a:gd name="connsiteY14" fmla="*/ 0 h 3148013"/>
              <a:gd name="connsiteX15" fmla="*/ 703263 w 1428751"/>
              <a:gd name="connsiteY15" fmla="*/ 0 h 3148013"/>
              <a:gd name="connsiteX16" fmla="*/ 744538 w 1428751"/>
              <a:gd name="connsiteY16" fmla="*/ 0 h 3148013"/>
              <a:gd name="connsiteX17" fmla="*/ 787400 w 1428751"/>
              <a:gd name="connsiteY17" fmla="*/ 0 h 3148013"/>
              <a:gd name="connsiteX18" fmla="*/ 787401 w 1428751"/>
              <a:gd name="connsiteY18" fmla="*/ 0 h 3148013"/>
              <a:gd name="connsiteX19" fmla="*/ 830263 w 1428751"/>
              <a:gd name="connsiteY19" fmla="*/ 0 h 3148013"/>
              <a:gd name="connsiteX20" fmla="*/ 873125 w 1428751"/>
              <a:gd name="connsiteY20" fmla="*/ 0 h 3148013"/>
              <a:gd name="connsiteX21" fmla="*/ 873126 w 1428751"/>
              <a:gd name="connsiteY21" fmla="*/ 0 h 3148013"/>
              <a:gd name="connsiteX22" fmla="*/ 914400 w 1428751"/>
              <a:gd name="connsiteY22" fmla="*/ 0 h 3148013"/>
              <a:gd name="connsiteX23" fmla="*/ 958850 w 1428751"/>
              <a:gd name="connsiteY23" fmla="*/ 0 h 3148013"/>
              <a:gd name="connsiteX24" fmla="*/ 990600 w 1428751"/>
              <a:gd name="connsiteY24" fmla="*/ 0 h 3148013"/>
              <a:gd name="connsiteX25" fmla="*/ 1001713 w 1428751"/>
              <a:gd name="connsiteY25" fmla="*/ 0 h 3148013"/>
              <a:gd name="connsiteX26" fmla="*/ 1039813 w 1428751"/>
              <a:gd name="connsiteY26" fmla="*/ 4762 h 3148013"/>
              <a:gd name="connsiteX27" fmla="*/ 1044576 w 1428751"/>
              <a:gd name="connsiteY27" fmla="*/ 6350 h 3148013"/>
              <a:gd name="connsiteX28" fmla="*/ 1044576 w 1428751"/>
              <a:gd name="connsiteY28" fmla="*/ 6350 h 3148013"/>
              <a:gd name="connsiteX29" fmla="*/ 1084262 w 1428751"/>
              <a:gd name="connsiteY29" fmla="*/ 15875 h 3148013"/>
              <a:gd name="connsiteX30" fmla="*/ 1085850 w 1428751"/>
              <a:gd name="connsiteY30" fmla="*/ 17462 h 3148013"/>
              <a:gd name="connsiteX31" fmla="*/ 1085850 w 1428751"/>
              <a:gd name="connsiteY31" fmla="*/ 17462 h 3148013"/>
              <a:gd name="connsiteX32" fmla="*/ 1123950 w 1428751"/>
              <a:gd name="connsiteY32" fmla="*/ 34924 h 3148013"/>
              <a:gd name="connsiteX33" fmla="*/ 1128713 w 1428751"/>
              <a:gd name="connsiteY33" fmla="*/ 38099 h 3148013"/>
              <a:gd name="connsiteX34" fmla="*/ 1128713 w 1428751"/>
              <a:gd name="connsiteY34" fmla="*/ 38100 h 3148013"/>
              <a:gd name="connsiteX35" fmla="*/ 1160463 w 1428751"/>
              <a:gd name="connsiteY35" fmla="*/ 60325 h 3148013"/>
              <a:gd name="connsiteX36" fmla="*/ 1171576 w 1428751"/>
              <a:gd name="connsiteY36" fmla="*/ 73025 h 3148013"/>
              <a:gd name="connsiteX37" fmla="*/ 1171576 w 1428751"/>
              <a:gd name="connsiteY37" fmla="*/ 73026 h 3148013"/>
              <a:gd name="connsiteX38" fmla="*/ 1189037 w 1428751"/>
              <a:gd name="connsiteY38" fmla="*/ 92075 h 3148013"/>
              <a:gd name="connsiteX39" fmla="*/ 1211263 w 1428751"/>
              <a:gd name="connsiteY39" fmla="*/ 128587 h 3148013"/>
              <a:gd name="connsiteX40" fmla="*/ 1214438 w 1428751"/>
              <a:gd name="connsiteY40" fmla="*/ 136525 h 3148013"/>
              <a:gd name="connsiteX41" fmla="*/ 1225550 w 1428751"/>
              <a:gd name="connsiteY41" fmla="*/ 166687 h 3148013"/>
              <a:gd name="connsiteX42" fmla="*/ 1230313 w 1428751"/>
              <a:gd name="connsiteY42" fmla="*/ 209550 h 3148013"/>
              <a:gd name="connsiteX43" fmla="*/ 1230313 w 1428751"/>
              <a:gd name="connsiteY43" fmla="*/ 617537 h 3148013"/>
              <a:gd name="connsiteX44" fmla="*/ 1255713 w 1428751"/>
              <a:gd name="connsiteY44" fmla="*/ 638175 h 3148013"/>
              <a:gd name="connsiteX45" fmla="*/ 1411289 w 1428751"/>
              <a:gd name="connsiteY45" fmla="*/ 755650 h 3148013"/>
              <a:gd name="connsiteX46" fmla="*/ 1425576 w 1428751"/>
              <a:gd name="connsiteY46" fmla="*/ 769938 h 3148013"/>
              <a:gd name="connsiteX47" fmla="*/ 1428751 w 1428751"/>
              <a:gd name="connsiteY47" fmla="*/ 787400 h 3148013"/>
              <a:gd name="connsiteX48" fmla="*/ 1425576 w 1428751"/>
              <a:gd name="connsiteY48" fmla="*/ 803275 h 3148013"/>
              <a:gd name="connsiteX49" fmla="*/ 1411289 w 1428751"/>
              <a:gd name="connsiteY49" fmla="*/ 817563 h 3148013"/>
              <a:gd name="connsiteX50" fmla="*/ 1255713 w 1428751"/>
              <a:gd name="connsiteY50" fmla="*/ 935038 h 3148013"/>
              <a:gd name="connsiteX51" fmla="*/ 1255713 w 1428751"/>
              <a:gd name="connsiteY51" fmla="*/ 935038 h 3148013"/>
              <a:gd name="connsiteX52" fmla="*/ 1230313 w 1428751"/>
              <a:gd name="connsiteY52" fmla="*/ 955675 h 3148013"/>
              <a:gd name="connsiteX53" fmla="*/ 1230313 w 1428751"/>
              <a:gd name="connsiteY53" fmla="*/ 2940051 h 3148013"/>
              <a:gd name="connsiteX54" fmla="*/ 1225550 w 1428751"/>
              <a:gd name="connsiteY54" fmla="*/ 2982913 h 3148013"/>
              <a:gd name="connsiteX55" fmla="*/ 1214438 w 1428751"/>
              <a:gd name="connsiteY55" fmla="*/ 3011488 h 3148013"/>
              <a:gd name="connsiteX56" fmla="*/ 1211263 w 1428751"/>
              <a:gd name="connsiteY56" fmla="*/ 3021013 h 3148013"/>
              <a:gd name="connsiteX57" fmla="*/ 1189037 w 1428751"/>
              <a:gd name="connsiteY57" fmla="*/ 3055938 h 3148013"/>
              <a:gd name="connsiteX58" fmla="*/ 1171576 w 1428751"/>
              <a:gd name="connsiteY58" fmla="*/ 3074987 h 3148013"/>
              <a:gd name="connsiteX59" fmla="*/ 1171576 w 1428751"/>
              <a:gd name="connsiteY59" fmla="*/ 3074988 h 3148013"/>
              <a:gd name="connsiteX60" fmla="*/ 1160463 w 1428751"/>
              <a:gd name="connsiteY60" fmla="*/ 3087688 h 3148013"/>
              <a:gd name="connsiteX61" fmla="*/ 1128713 w 1428751"/>
              <a:gd name="connsiteY61" fmla="*/ 3109913 h 3148013"/>
              <a:gd name="connsiteX62" fmla="*/ 1128713 w 1428751"/>
              <a:gd name="connsiteY62" fmla="*/ 3109913 h 3148013"/>
              <a:gd name="connsiteX63" fmla="*/ 1123950 w 1428751"/>
              <a:gd name="connsiteY63" fmla="*/ 3113088 h 3148013"/>
              <a:gd name="connsiteX64" fmla="*/ 1085850 w 1428751"/>
              <a:gd name="connsiteY64" fmla="*/ 3130550 h 3148013"/>
              <a:gd name="connsiteX65" fmla="*/ 1084262 w 1428751"/>
              <a:gd name="connsiteY65" fmla="*/ 3132138 h 3148013"/>
              <a:gd name="connsiteX66" fmla="*/ 1044576 w 1428751"/>
              <a:gd name="connsiteY66" fmla="*/ 3143250 h 3148013"/>
              <a:gd name="connsiteX67" fmla="*/ 1044576 w 1428751"/>
              <a:gd name="connsiteY67" fmla="*/ 3143251 h 3148013"/>
              <a:gd name="connsiteX68" fmla="*/ 1039813 w 1428751"/>
              <a:gd name="connsiteY68" fmla="*/ 3144838 h 3148013"/>
              <a:gd name="connsiteX69" fmla="*/ 1001713 w 1428751"/>
              <a:gd name="connsiteY69" fmla="*/ 3148013 h 3148013"/>
              <a:gd name="connsiteX70" fmla="*/ 990600 w 1428751"/>
              <a:gd name="connsiteY70" fmla="*/ 3148013 h 3148013"/>
              <a:gd name="connsiteX71" fmla="*/ 958850 w 1428751"/>
              <a:gd name="connsiteY71" fmla="*/ 3148013 h 3148013"/>
              <a:gd name="connsiteX72" fmla="*/ 914400 w 1428751"/>
              <a:gd name="connsiteY72" fmla="*/ 3148013 h 3148013"/>
              <a:gd name="connsiteX73" fmla="*/ 873126 w 1428751"/>
              <a:gd name="connsiteY73" fmla="*/ 3148013 h 3148013"/>
              <a:gd name="connsiteX74" fmla="*/ 873125 w 1428751"/>
              <a:gd name="connsiteY74" fmla="*/ 3148013 h 3148013"/>
              <a:gd name="connsiteX75" fmla="*/ 830263 w 1428751"/>
              <a:gd name="connsiteY75" fmla="*/ 3148013 h 3148013"/>
              <a:gd name="connsiteX76" fmla="*/ 787401 w 1428751"/>
              <a:gd name="connsiteY76" fmla="*/ 3148013 h 3148013"/>
              <a:gd name="connsiteX77" fmla="*/ 787400 w 1428751"/>
              <a:gd name="connsiteY77" fmla="*/ 3148013 h 3148013"/>
              <a:gd name="connsiteX78" fmla="*/ 744538 w 1428751"/>
              <a:gd name="connsiteY78" fmla="*/ 3148013 h 3148013"/>
              <a:gd name="connsiteX79" fmla="*/ 703263 w 1428751"/>
              <a:gd name="connsiteY79" fmla="*/ 3148013 h 3148013"/>
              <a:gd name="connsiteX80" fmla="*/ 660401 w 1428751"/>
              <a:gd name="connsiteY80" fmla="*/ 3148013 h 3148013"/>
              <a:gd name="connsiteX81" fmla="*/ 660400 w 1428751"/>
              <a:gd name="connsiteY81" fmla="*/ 3148013 h 3148013"/>
              <a:gd name="connsiteX82" fmla="*/ 617538 w 1428751"/>
              <a:gd name="connsiteY82" fmla="*/ 3148013 h 3148013"/>
              <a:gd name="connsiteX83" fmla="*/ 576263 w 1428751"/>
              <a:gd name="connsiteY83" fmla="*/ 3148013 h 3148013"/>
              <a:gd name="connsiteX84" fmla="*/ 531813 w 1428751"/>
              <a:gd name="connsiteY84" fmla="*/ 3148013 h 3148013"/>
              <a:gd name="connsiteX85" fmla="*/ 488951 w 1428751"/>
              <a:gd name="connsiteY85" fmla="*/ 3148013 h 3148013"/>
              <a:gd name="connsiteX86" fmla="*/ 488950 w 1428751"/>
              <a:gd name="connsiteY86" fmla="*/ 3148013 h 3148013"/>
              <a:gd name="connsiteX87" fmla="*/ 446088 w 1428751"/>
              <a:gd name="connsiteY87" fmla="*/ 3148013 h 3148013"/>
              <a:gd name="connsiteX88" fmla="*/ 404813 w 1428751"/>
              <a:gd name="connsiteY88" fmla="*/ 3148013 h 3148013"/>
              <a:gd name="connsiteX89" fmla="*/ 361951 w 1428751"/>
              <a:gd name="connsiteY89" fmla="*/ 3148013 h 3148013"/>
              <a:gd name="connsiteX90" fmla="*/ 361950 w 1428751"/>
              <a:gd name="connsiteY90" fmla="*/ 3148013 h 3148013"/>
              <a:gd name="connsiteX91" fmla="*/ 319088 w 1428751"/>
              <a:gd name="connsiteY91" fmla="*/ 3148013 h 3148013"/>
              <a:gd name="connsiteX92" fmla="*/ 276225 w 1428751"/>
              <a:gd name="connsiteY92" fmla="*/ 3148013 h 3148013"/>
              <a:gd name="connsiteX93" fmla="*/ 239712 w 1428751"/>
              <a:gd name="connsiteY93" fmla="*/ 3148013 h 3148013"/>
              <a:gd name="connsiteX94" fmla="*/ 234950 w 1428751"/>
              <a:gd name="connsiteY94" fmla="*/ 3148013 h 3148013"/>
              <a:gd name="connsiteX95" fmla="*/ 190500 w 1428751"/>
              <a:gd name="connsiteY95" fmla="*/ 3144838 h 3148013"/>
              <a:gd name="connsiteX96" fmla="*/ 190500 w 1428751"/>
              <a:gd name="connsiteY96" fmla="*/ 3144837 h 3148013"/>
              <a:gd name="connsiteX97" fmla="*/ 147638 w 1428751"/>
              <a:gd name="connsiteY97" fmla="*/ 3132137 h 3148013"/>
              <a:gd name="connsiteX98" fmla="*/ 147638 w 1428751"/>
              <a:gd name="connsiteY98" fmla="*/ 3132138 h 3148013"/>
              <a:gd name="connsiteX99" fmla="*/ 146050 w 1428751"/>
              <a:gd name="connsiteY99" fmla="*/ 3132138 h 3148013"/>
              <a:gd name="connsiteX100" fmla="*/ 104775 w 1428751"/>
              <a:gd name="connsiteY100" fmla="*/ 3113088 h 3148013"/>
              <a:gd name="connsiteX101" fmla="*/ 71437 w 1428751"/>
              <a:gd name="connsiteY101" fmla="*/ 3087688 h 3148013"/>
              <a:gd name="connsiteX102" fmla="*/ 63500 w 1428751"/>
              <a:gd name="connsiteY102" fmla="*/ 3081338 h 3148013"/>
              <a:gd name="connsiteX103" fmla="*/ 63500 w 1428751"/>
              <a:gd name="connsiteY103" fmla="*/ 3081336 h 3148013"/>
              <a:gd name="connsiteX104" fmla="*/ 41276 w 1428751"/>
              <a:gd name="connsiteY104" fmla="*/ 3055937 h 3148013"/>
              <a:gd name="connsiteX105" fmla="*/ 20638 w 1428751"/>
              <a:gd name="connsiteY105" fmla="*/ 3024187 h 3148013"/>
              <a:gd name="connsiteX106" fmla="*/ 19050 w 1428751"/>
              <a:gd name="connsiteY106" fmla="*/ 3021012 h 3148013"/>
              <a:gd name="connsiteX107" fmla="*/ 4762 w 1428751"/>
              <a:gd name="connsiteY107" fmla="*/ 2982912 h 3148013"/>
              <a:gd name="connsiteX108" fmla="*/ 0 w 1428751"/>
              <a:gd name="connsiteY108" fmla="*/ 2940050 h 3148013"/>
              <a:gd name="connsiteX109" fmla="*/ 0 w 1428751"/>
              <a:gd name="connsiteY109" fmla="*/ 209549 h 3148013"/>
              <a:gd name="connsiteX110" fmla="*/ 4762 w 1428751"/>
              <a:gd name="connsiteY110" fmla="*/ 166687 h 3148013"/>
              <a:gd name="connsiteX111" fmla="*/ 19050 w 1428751"/>
              <a:gd name="connsiteY111" fmla="*/ 128587 h 3148013"/>
              <a:gd name="connsiteX112" fmla="*/ 20638 w 1428751"/>
              <a:gd name="connsiteY112" fmla="*/ 125412 h 3148013"/>
              <a:gd name="connsiteX113" fmla="*/ 41276 w 1428751"/>
              <a:gd name="connsiteY113" fmla="*/ 92074 h 3148013"/>
              <a:gd name="connsiteX114" fmla="*/ 63500 w 1428751"/>
              <a:gd name="connsiteY114" fmla="*/ 68263 h 3148013"/>
              <a:gd name="connsiteX115" fmla="*/ 63500 w 1428751"/>
              <a:gd name="connsiteY115" fmla="*/ 68262 h 3148013"/>
              <a:gd name="connsiteX116" fmla="*/ 71437 w 1428751"/>
              <a:gd name="connsiteY116" fmla="*/ 60325 h 3148013"/>
              <a:gd name="connsiteX117" fmla="*/ 104775 w 1428751"/>
              <a:gd name="connsiteY117" fmla="*/ 34925 h 3148013"/>
              <a:gd name="connsiteX118" fmla="*/ 146050 w 1428751"/>
              <a:gd name="connsiteY118" fmla="*/ 15875 h 3148013"/>
              <a:gd name="connsiteX119" fmla="*/ 147638 w 1428751"/>
              <a:gd name="connsiteY119" fmla="*/ 15875 h 3148013"/>
              <a:gd name="connsiteX120" fmla="*/ 147638 w 1428751"/>
              <a:gd name="connsiteY120" fmla="*/ 15874 h 3148013"/>
              <a:gd name="connsiteX121" fmla="*/ 190501 w 1428751"/>
              <a:gd name="connsiteY121" fmla="*/ 4762 h 3148013"/>
              <a:gd name="connsiteX122" fmla="*/ 190501 w 1428751"/>
              <a:gd name="connsiteY122" fmla="*/ 4762 h 314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428751" h="3148013">
                <a:moveTo>
                  <a:pt x="234950" y="0"/>
                </a:moveTo>
                <a:lnTo>
                  <a:pt x="239712" y="0"/>
                </a:lnTo>
                <a:lnTo>
                  <a:pt x="276225" y="0"/>
                </a:lnTo>
                <a:lnTo>
                  <a:pt x="319088" y="0"/>
                </a:lnTo>
                <a:lnTo>
                  <a:pt x="361950" y="0"/>
                </a:lnTo>
                <a:lnTo>
                  <a:pt x="361951" y="0"/>
                </a:lnTo>
                <a:lnTo>
                  <a:pt x="404813" y="0"/>
                </a:lnTo>
                <a:lnTo>
                  <a:pt x="446088" y="0"/>
                </a:lnTo>
                <a:lnTo>
                  <a:pt x="488950" y="0"/>
                </a:lnTo>
                <a:lnTo>
                  <a:pt x="488951" y="0"/>
                </a:lnTo>
                <a:lnTo>
                  <a:pt x="531813" y="0"/>
                </a:lnTo>
                <a:lnTo>
                  <a:pt x="576263" y="0"/>
                </a:lnTo>
                <a:lnTo>
                  <a:pt x="617538" y="0"/>
                </a:lnTo>
                <a:lnTo>
                  <a:pt x="660400" y="0"/>
                </a:lnTo>
                <a:lnTo>
                  <a:pt x="660401" y="0"/>
                </a:lnTo>
                <a:lnTo>
                  <a:pt x="703263" y="0"/>
                </a:lnTo>
                <a:lnTo>
                  <a:pt x="744538" y="0"/>
                </a:lnTo>
                <a:lnTo>
                  <a:pt x="787400" y="0"/>
                </a:lnTo>
                <a:lnTo>
                  <a:pt x="787401" y="0"/>
                </a:lnTo>
                <a:lnTo>
                  <a:pt x="830263" y="0"/>
                </a:lnTo>
                <a:lnTo>
                  <a:pt x="873125" y="0"/>
                </a:lnTo>
                <a:lnTo>
                  <a:pt x="873126" y="0"/>
                </a:lnTo>
                <a:lnTo>
                  <a:pt x="914400" y="0"/>
                </a:lnTo>
                <a:lnTo>
                  <a:pt x="958850" y="0"/>
                </a:lnTo>
                <a:lnTo>
                  <a:pt x="990600" y="0"/>
                </a:lnTo>
                <a:lnTo>
                  <a:pt x="1001713" y="0"/>
                </a:lnTo>
                <a:lnTo>
                  <a:pt x="1039813" y="4762"/>
                </a:lnTo>
                <a:lnTo>
                  <a:pt x="1044576" y="6350"/>
                </a:lnTo>
                <a:lnTo>
                  <a:pt x="1044576" y="6350"/>
                </a:lnTo>
                <a:lnTo>
                  <a:pt x="1084262" y="15875"/>
                </a:lnTo>
                <a:lnTo>
                  <a:pt x="1085850" y="17462"/>
                </a:lnTo>
                <a:lnTo>
                  <a:pt x="1085850" y="17462"/>
                </a:lnTo>
                <a:lnTo>
                  <a:pt x="1123950" y="34924"/>
                </a:lnTo>
                <a:lnTo>
                  <a:pt x="1128713" y="38099"/>
                </a:lnTo>
                <a:lnTo>
                  <a:pt x="1128713" y="38100"/>
                </a:lnTo>
                <a:lnTo>
                  <a:pt x="1160463" y="60325"/>
                </a:lnTo>
                <a:lnTo>
                  <a:pt x="1171576" y="73025"/>
                </a:lnTo>
                <a:lnTo>
                  <a:pt x="1171576" y="73026"/>
                </a:lnTo>
                <a:lnTo>
                  <a:pt x="1189037" y="92075"/>
                </a:lnTo>
                <a:lnTo>
                  <a:pt x="1211263" y="128587"/>
                </a:lnTo>
                <a:lnTo>
                  <a:pt x="1214438" y="136525"/>
                </a:lnTo>
                <a:lnTo>
                  <a:pt x="1225550" y="166687"/>
                </a:lnTo>
                <a:lnTo>
                  <a:pt x="1230313" y="209550"/>
                </a:lnTo>
                <a:lnTo>
                  <a:pt x="1230313" y="617537"/>
                </a:lnTo>
                <a:lnTo>
                  <a:pt x="1255713" y="638175"/>
                </a:lnTo>
                <a:lnTo>
                  <a:pt x="1411289" y="755650"/>
                </a:lnTo>
                <a:lnTo>
                  <a:pt x="1425576" y="769938"/>
                </a:lnTo>
                <a:lnTo>
                  <a:pt x="1428751" y="787400"/>
                </a:lnTo>
                <a:lnTo>
                  <a:pt x="1425576" y="803275"/>
                </a:lnTo>
                <a:lnTo>
                  <a:pt x="1411289" y="817563"/>
                </a:lnTo>
                <a:lnTo>
                  <a:pt x="1255713" y="935038"/>
                </a:lnTo>
                <a:lnTo>
                  <a:pt x="1255713" y="935038"/>
                </a:lnTo>
                <a:lnTo>
                  <a:pt x="1230313" y="955675"/>
                </a:lnTo>
                <a:lnTo>
                  <a:pt x="1230313" y="2940051"/>
                </a:lnTo>
                <a:lnTo>
                  <a:pt x="1225550" y="2982913"/>
                </a:lnTo>
                <a:lnTo>
                  <a:pt x="1214438" y="3011488"/>
                </a:lnTo>
                <a:lnTo>
                  <a:pt x="1211263" y="3021013"/>
                </a:lnTo>
                <a:lnTo>
                  <a:pt x="1189037" y="3055938"/>
                </a:lnTo>
                <a:lnTo>
                  <a:pt x="1171576" y="3074987"/>
                </a:lnTo>
                <a:lnTo>
                  <a:pt x="1171576" y="3074988"/>
                </a:lnTo>
                <a:lnTo>
                  <a:pt x="1160463" y="3087688"/>
                </a:lnTo>
                <a:lnTo>
                  <a:pt x="1128713" y="3109913"/>
                </a:lnTo>
                <a:lnTo>
                  <a:pt x="1128713" y="3109913"/>
                </a:lnTo>
                <a:lnTo>
                  <a:pt x="1123950" y="3113088"/>
                </a:lnTo>
                <a:lnTo>
                  <a:pt x="1085850" y="3130550"/>
                </a:lnTo>
                <a:lnTo>
                  <a:pt x="1084262" y="3132138"/>
                </a:lnTo>
                <a:lnTo>
                  <a:pt x="1044576" y="3143250"/>
                </a:lnTo>
                <a:lnTo>
                  <a:pt x="1044576" y="3143251"/>
                </a:lnTo>
                <a:lnTo>
                  <a:pt x="1039813" y="3144838"/>
                </a:lnTo>
                <a:lnTo>
                  <a:pt x="1001713" y="3148013"/>
                </a:lnTo>
                <a:lnTo>
                  <a:pt x="990600" y="3148013"/>
                </a:lnTo>
                <a:lnTo>
                  <a:pt x="958850" y="3148013"/>
                </a:lnTo>
                <a:lnTo>
                  <a:pt x="914400" y="3148013"/>
                </a:lnTo>
                <a:lnTo>
                  <a:pt x="873126" y="3148013"/>
                </a:lnTo>
                <a:lnTo>
                  <a:pt x="873125" y="3148013"/>
                </a:lnTo>
                <a:lnTo>
                  <a:pt x="830263" y="3148013"/>
                </a:lnTo>
                <a:lnTo>
                  <a:pt x="787401" y="3148013"/>
                </a:lnTo>
                <a:lnTo>
                  <a:pt x="787400" y="3148013"/>
                </a:lnTo>
                <a:lnTo>
                  <a:pt x="744538" y="3148013"/>
                </a:lnTo>
                <a:lnTo>
                  <a:pt x="703263" y="3148013"/>
                </a:lnTo>
                <a:lnTo>
                  <a:pt x="660401" y="3148013"/>
                </a:lnTo>
                <a:lnTo>
                  <a:pt x="660400" y="3148013"/>
                </a:lnTo>
                <a:lnTo>
                  <a:pt x="617538" y="3148013"/>
                </a:lnTo>
                <a:lnTo>
                  <a:pt x="576263" y="3148013"/>
                </a:lnTo>
                <a:lnTo>
                  <a:pt x="531813" y="3148013"/>
                </a:lnTo>
                <a:lnTo>
                  <a:pt x="488951" y="3148013"/>
                </a:lnTo>
                <a:lnTo>
                  <a:pt x="488950" y="3148013"/>
                </a:lnTo>
                <a:lnTo>
                  <a:pt x="446088" y="3148013"/>
                </a:lnTo>
                <a:lnTo>
                  <a:pt x="404813" y="3148013"/>
                </a:lnTo>
                <a:lnTo>
                  <a:pt x="361951" y="3148013"/>
                </a:lnTo>
                <a:lnTo>
                  <a:pt x="361950" y="3148013"/>
                </a:lnTo>
                <a:lnTo>
                  <a:pt x="319088" y="3148013"/>
                </a:lnTo>
                <a:lnTo>
                  <a:pt x="276225" y="3148013"/>
                </a:lnTo>
                <a:lnTo>
                  <a:pt x="239712" y="3148013"/>
                </a:lnTo>
                <a:lnTo>
                  <a:pt x="234950" y="3148013"/>
                </a:lnTo>
                <a:lnTo>
                  <a:pt x="190500" y="3144838"/>
                </a:lnTo>
                <a:lnTo>
                  <a:pt x="190500" y="3144837"/>
                </a:lnTo>
                <a:lnTo>
                  <a:pt x="147638" y="3132137"/>
                </a:lnTo>
                <a:lnTo>
                  <a:pt x="147638" y="3132138"/>
                </a:lnTo>
                <a:lnTo>
                  <a:pt x="146050" y="3132138"/>
                </a:lnTo>
                <a:lnTo>
                  <a:pt x="104775" y="3113088"/>
                </a:lnTo>
                <a:lnTo>
                  <a:pt x="71437" y="3087688"/>
                </a:lnTo>
                <a:lnTo>
                  <a:pt x="63500" y="3081338"/>
                </a:lnTo>
                <a:lnTo>
                  <a:pt x="63500" y="3081336"/>
                </a:lnTo>
                <a:lnTo>
                  <a:pt x="41276" y="3055937"/>
                </a:lnTo>
                <a:lnTo>
                  <a:pt x="20638" y="3024187"/>
                </a:lnTo>
                <a:lnTo>
                  <a:pt x="19050" y="3021012"/>
                </a:lnTo>
                <a:lnTo>
                  <a:pt x="4762" y="2982912"/>
                </a:lnTo>
                <a:lnTo>
                  <a:pt x="0" y="2940050"/>
                </a:lnTo>
                <a:lnTo>
                  <a:pt x="0" y="209549"/>
                </a:lnTo>
                <a:lnTo>
                  <a:pt x="4762" y="166687"/>
                </a:lnTo>
                <a:lnTo>
                  <a:pt x="19050" y="128587"/>
                </a:lnTo>
                <a:lnTo>
                  <a:pt x="20638" y="125412"/>
                </a:lnTo>
                <a:lnTo>
                  <a:pt x="41276" y="92074"/>
                </a:lnTo>
                <a:lnTo>
                  <a:pt x="63500" y="68263"/>
                </a:lnTo>
                <a:lnTo>
                  <a:pt x="63500" y="68262"/>
                </a:lnTo>
                <a:lnTo>
                  <a:pt x="71437" y="60325"/>
                </a:lnTo>
                <a:lnTo>
                  <a:pt x="104775" y="34925"/>
                </a:lnTo>
                <a:lnTo>
                  <a:pt x="146050" y="15875"/>
                </a:lnTo>
                <a:lnTo>
                  <a:pt x="147638" y="15875"/>
                </a:lnTo>
                <a:lnTo>
                  <a:pt x="147638" y="15874"/>
                </a:lnTo>
                <a:lnTo>
                  <a:pt x="190501" y="4762"/>
                </a:lnTo>
                <a:lnTo>
                  <a:pt x="190501" y="4762"/>
                </a:lnTo>
                <a:close/>
              </a:path>
            </a:pathLst>
          </a:custGeom>
          <a:solidFill>
            <a:schemeClr val="accent1"/>
          </a:solidFill>
          <a:ln w="25400" cap="flat" cmpd="sng" algn="ctr">
            <a:noFill/>
            <a:prstDash val="solid"/>
          </a:ln>
          <a:effectLst/>
        </p:spPr>
        <p:txBody>
          <a:bodyPr rot="0" spcFirstLastPara="0" vertOverflow="overflow" horzOverflow="overflow" vert="horz" wrap="square" lIns="59536" tIns="29767" rIns="59536" bIns="29767" numCol="1" spcCol="0" rtlCol="0" fromWordArt="0" anchor="ctr" anchorCtr="0" forceAA="0" compatLnSpc="1">
            <a:noAutofit/>
          </a:bodyPr>
          <a:lstStyle/>
          <a:p>
            <a:pPr algn="ctr" fontAlgn="base">
              <a:lnSpc>
                <a:spcPct val="120000"/>
              </a:lnSpc>
              <a:spcBef>
                <a:spcPct val="0"/>
              </a:spcBef>
              <a:spcAft>
                <a:spcPct val="0"/>
              </a:spcAft>
            </a:pPr>
            <a:endParaRPr lang="zh-CN" altLang="en-US" sz="1350" kern="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88" name="任意多边形 187"/>
          <p:cNvSpPr>
            <a:spLocks noChangeArrowheads="1"/>
          </p:cNvSpPr>
          <p:nvPr/>
        </p:nvSpPr>
        <p:spPr bwMode="auto">
          <a:xfrm>
            <a:off x="3228623" y="1234688"/>
            <a:ext cx="968067" cy="2133091"/>
          </a:xfrm>
          <a:custGeom>
            <a:avLst/>
            <a:gdLst>
              <a:gd name="connsiteX0" fmla="*/ 238125 w 1428750"/>
              <a:gd name="connsiteY0" fmla="*/ 0 h 3148013"/>
              <a:gd name="connsiteX1" fmla="*/ 258762 w 1428750"/>
              <a:gd name="connsiteY1" fmla="*/ 0 h 3148013"/>
              <a:gd name="connsiteX2" fmla="*/ 258763 w 1428750"/>
              <a:gd name="connsiteY2" fmla="*/ 0 h 3148013"/>
              <a:gd name="connsiteX3" fmla="*/ 303212 w 1428750"/>
              <a:gd name="connsiteY3" fmla="*/ 0 h 3148013"/>
              <a:gd name="connsiteX4" fmla="*/ 346075 w 1428750"/>
              <a:gd name="connsiteY4" fmla="*/ 0 h 3148013"/>
              <a:gd name="connsiteX5" fmla="*/ 388937 w 1428750"/>
              <a:gd name="connsiteY5" fmla="*/ 0 h 3148013"/>
              <a:gd name="connsiteX6" fmla="*/ 388938 w 1428750"/>
              <a:gd name="connsiteY6" fmla="*/ 0 h 3148013"/>
              <a:gd name="connsiteX7" fmla="*/ 431800 w 1428750"/>
              <a:gd name="connsiteY7" fmla="*/ 0 h 3148013"/>
              <a:gd name="connsiteX8" fmla="*/ 476250 w 1428750"/>
              <a:gd name="connsiteY8" fmla="*/ 0 h 3148013"/>
              <a:gd name="connsiteX9" fmla="*/ 519112 w 1428750"/>
              <a:gd name="connsiteY9" fmla="*/ 0 h 3148013"/>
              <a:gd name="connsiteX10" fmla="*/ 519113 w 1428750"/>
              <a:gd name="connsiteY10" fmla="*/ 0 h 3148013"/>
              <a:gd name="connsiteX11" fmla="*/ 563562 w 1428750"/>
              <a:gd name="connsiteY11" fmla="*/ 0 h 3148013"/>
              <a:gd name="connsiteX12" fmla="*/ 606425 w 1428750"/>
              <a:gd name="connsiteY12" fmla="*/ 0 h 3148013"/>
              <a:gd name="connsiteX13" fmla="*/ 649287 w 1428750"/>
              <a:gd name="connsiteY13" fmla="*/ 0 h 3148013"/>
              <a:gd name="connsiteX14" fmla="*/ 649288 w 1428750"/>
              <a:gd name="connsiteY14" fmla="*/ 0 h 3148013"/>
              <a:gd name="connsiteX15" fmla="*/ 692150 w 1428750"/>
              <a:gd name="connsiteY15" fmla="*/ 0 h 3148013"/>
              <a:gd name="connsiteX16" fmla="*/ 735012 w 1428750"/>
              <a:gd name="connsiteY16" fmla="*/ 0 h 3148013"/>
              <a:gd name="connsiteX17" fmla="*/ 735013 w 1428750"/>
              <a:gd name="connsiteY17" fmla="*/ 0 h 3148013"/>
              <a:gd name="connsiteX18" fmla="*/ 777875 w 1428750"/>
              <a:gd name="connsiteY18" fmla="*/ 0 h 3148013"/>
              <a:gd name="connsiteX19" fmla="*/ 822325 w 1428750"/>
              <a:gd name="connsiteY19" fmla="*/ 0 h 3148013"/>
              <a:gd name="connsiteX20" fmla="*/ 866775 w 1428750"/>
              <a:gd name="connsiteY20" fmla="*/ 0 h 3148013"/>
              <a:gd name="connsiteX21" fmla="*/ 909637 w 1428750"/>
              <a:gd name="connsiteY21" fmla="*/ 0 h 3148013"/>
              <a:gd name="connsiteX22" fmla="*/ 909638 w 1428750"/>
              <a:gd name="connsiteY22" fmla="*/ 0 h 3148013"/>
              <a:gd name="connsiteX23" fmla="*/ 952500 w 1428750"/>
              <a:gd name="connsiteY23" fmla="*/ 0 h 3148013"/>
              <a:gd name="connsiteX24" fmla="*/ 990600 w 1428750"/>
              <a:gd name="connsiteY24" fmla="*/ 0 h 3148013"/>
              <a:gd name="connsiteX25" fmla="*/ 995362 w 1428750"/>
              <a:gd name="connsiteY25" fmla="*/ 0 h 3148013"/>
              <a:gd name="connsiteX26" fmla="*/ 995363 w 1428750"/>
              <a:gd name="connsiteY26" fmla="*/ 0 h 3148013"/>
              <a:gd name="connsiteX27" fmla="*/ 995363 w 1428750"/>
              <a:gd name="connsiteY27" fmla="*/ 0 h 3148013"/>
              <a:gd name="connsiteX28" fmla="*/ 1038225 w 1428750"/>
              <a:gd name="connsiteY28" fmla="*/ 4762 h 3148013"/>
              <a:gd name="connsiteX29" fmla="*/ 1038225 w 1428750"/>
              <a:gd name="connsiteY29" fmla="*/ 4762 h 3148013"/>
              <a:gd name="connsiteX30" fmla="*/ 1081088 w 1428750"/>
              <a:gd name="connsiteY30" fmla="*/ 15874 h 3148013"/>
              <a:gd name="connsiteX31" fmla="*/ 1081088 w 1428750"/>
              <a:gd name="connsiteY31" fmla="*/ 15875 h 3148013"/>
              <a:gd name="connsiteX32" fmla="*/ 1082674 w 1428750"/>
              <a:gd name="connsiteY32" fmla="*/ 15875 h 3148013"/>
              <a:gd name="connsiteX33" fmla="*/ 1123950 w 1428750"/>
              <a:gd name="connsiteY33" fmla="*/ 34925 h 3148013"/>
              <a:gd name="connsiteX34" fmla="*/ 1123950 w 1428750"/>
              <a:gd name="connsiteY34" fmla="*/ 36512 h 3148013"/>
              <a:gd name="connsiteX35" fmla="*/ 1158875 w 1428750"/>
              <a:gd name="connsiteY35" fmla="*/ 60324 h 3148013"/>
              <a:gd name="connsiteX36" fmla="*/ 1169988 w 1428750"/>
              <a:gd name="connsiteY36" fmla="*/ 71437 h 3148013"/>
              <a:gd name="connsiteX37" fmla="*/ 1169988 w 1428750"/>
              <a:gd name="connsiteY37" fmla="*/ 71438 h 3148013"/>
              <a:gd name="connsiteX38" fmla="*/ 1189037 w 1428750"/>
              <a:gd name="connsiteY38" fmla="*/ 92074 h 3148013"/>
              <a:gd name="connsiteX39" fmla="*/ 1211262 w 1428750"/>
              <a:gd name="connsiteY39" fmla="*/ 128587 h 3148013"/>
              <a:gd name="connsiteX40" fmla="*/ 1212850 w 1428750"/>
              <a:gd name="connsiteY40" fmla="*/ 131762 h 3148013"/>
              <a:gd name="connsiteX41" fmla="*/ 1223962 w 1428750"/>
              <a:gd name="connsiteY41" fmla="*/ 166687 h 3148013"/>
              <a:gd name="connsiteX42" fmla="*/ 1230312 w 1428750"/>
              <a:gd name="connsiteY42" fmla="*/ 209549 h 3148013"/>
              <a:gd name="connsiteX43" fmla="*/ 1230312 w 1428750"/>
              <a:gd name="connsiteY43" fmla="*/ 617537 h 3148013"/>
              <a:gd name="connsiteX44" fmla="*/ 1255713 w 1428750"/>
              <a:gd name="connsiteY44" fmla="*/ 636587 h 3148013"/>
              <a:gd name="connsiteX45" fmla="*/ 1255713 w 1428750"/>
              <a:gd name="connsiteY45" fmla="*/ 636588 h 3148013"/>
              <a:gd name="connsiteX46" fmla="*/ 1298575 w 1428750"/>
              <a:gd name="connsiteY46" fmla="*/ 669924 h 3148013"/>
              <a:gd name="connsiteX47" fmla="*/ 1298575 w 1428750"/>
              <a:gd name="connsiteY47" fmla="*/ 669925 h 3148013"/>
              <a:gd name="connsiteX48" fmla="*/ 1341438 w 1428750"/>
              <a:gd name="connsiteY48" fmla="*/ 703262 h 3148013"/>
              <a:gd name="connsiteX49" fmla="*/ 1341438 w 1428750"/>
              <a:gd name="connsiteY49" fmla="*/ 703263 h 3148013"/>
              <a:gd name="connsiteX50" fmla="*/ 1384300 w 1428750"/>
              <a:gd name="connsiteY50" fmla="*/ 735012 h 3148013"/>
              <a:gd name="connsiteX51" fmla="*/ 1411288 w 1428750"/>
              <a:gd name="connsiteY51" fmla="*/ 755649 h 3148013"/>
              <a:gd name="connsiteX52" fmla="*/ 1423988 w 1428750"/>
              <a:gd name="connsiteY52" fmla="*/ 769937 h 3148013"/>
              <a:gd name="connsiteX53" fmla="*/ 1427163 w 1428750"/>
              <a:gd name="connsiteY53" fmla="*/ 787400 h 3148013"/>
              <a:gd name="connsiteX54" fmla="*/ 1427163 w 1428750"/>
              <a:gd name="connsiteY54" fmla="*/ 787400 h 3148013"/>
              <a:gd name="connsiteX55" fmla="*/ 1428750 w 1428750"/>
              <a:gd name="connsiteY55" fmla="*/ 787400 h 3148013"/>
              <a:gd name="connsiteX56" fmla="*/ 1428750 w 1428750"/>
              <a:gd name="connsiteY56" fmla="*/ 788988 h 3148013"/>
              <a:gd name="connsiteX57" fmla="*/ 1427162 w 1428750"/>
              <a:gd name="connsiteY57" fmla="*/ 788988 h 3148013"/>
              <a:gd name="connsiteX58" fmla="*/ 1427162 w 1428750"/>
              <a:gd name="connsiteY58" fmla="*/ 787405 h 3148013"/>
              <a:gd name="connsiteX59" fmla="*/ 1423988 w 1428750"/>
              <a:gd name="connsiteY59" fmla="*/ 803275 h 3148013"/>
              <a:gd name="connsiteX60" fmla="*/ 1411288 w 1428750"/>
              <a:gd name="connsiteY60" fmla="*/ 817563 h 3148013"/>
              <a:gd name="connsiteX61" fmla="*/ 1384300 w 1428750"/>
              <a:gd name="connsiteY61" fmla="*/ 838200 h 3148013"/>
              <a:gd name="connsiteX62" fmla="*/ 1384300 w 1428750"/>
              <a:gd name="connsiteY62" fmla="*/ 838200 h 3148013"/>
              <a:gd name="connsiteX63" fmla="*/ 1341438 w 1428750"/>
              <a:gd name="connsiteY63" fmla="*/ 871536 h 3148013"/>
              <a:gd name="connsiteX64" fmla="*/ 1341438 w 1428750"/>
              <a:gd name="connsiteY64" fmla="*/ 871538 h 3148013"/>
              <a:gd name="connsiteX65" fmla="*/ 1298575 w 1428750"/>
              <a:gd name="connsiteY65" fmla="*/ 904875 h 3148013"/>
              <a:gd name="connsiteX66" fmla="*/ 1255713 w 1428750"/>
              <a:gd name="connsiteY66" fmla="*/ 936624 h 3148013"/>
              <a:gd name="connsiteX67" fmla="*/ 1255713 w 1428750"/>
              <a:gd name="connsiteY67" fmla="*/ 936625 h 3148013"/>
              <a:gd name="connsiteX68" fmla="*/ 1230312 w 1428750"/>
              <a:gd name="connsiteY68" fmla="*/ 955675 h 3148013"/>
              <a:gd name="connsiteX69" fmla="*/ 1230312 w 1428750"/>
              <a:gd name="connsiteY69" fmla="*/ 2940050 h 3148013"/>
              <a:gd name="connsiteX70" fmla="*/ 1223962 w 1428750"/>
              <a:gd name="connsiteY70" fmla="*/ 2982913 h 3148013"/>
              <a:gd name="connsiteX71" fmla="*/ 1212850 w 1428750"/>
              <a:gd name="connsiteY71" fmla="*/ 3016250 h 3148013"/>
              <a:gd name="connsiteX72" fmla="*/ 1211262 w 1428750"/>
              <a:gd name="connsiteY72" fmla="*/ 3021013 h 3148013"/>
              <a:gd name="connsiteX73" fmla="*/ 1189037 w 1428750"/>
              <a:gd name="connsiteY73" fmla="*/ 3055938 h 3148013"/>
              <a:gd name="connsiteX74" fmla="*/ 1169988 w 1428750"/>
              <a:gd name="connsiteY74" fmla="*/ 3076574 h 3148013"/>
              <a:gd name="connsiteX75" fmla="*/ 1169988 w 1428750"/>
              <a:gd name="connsiteY75" fmla="*/ 3076575 h 3148013"/>
              <a:gd name="connsiteX76" fmla="*/ 1158875 w 1428750"/>
              <a:gd name="connsiteY76" fmla="*/ 3087688 h 3148013"/>
              <a:gd name="connsiteX77" fmla="*/ 1123950 w 1428750"/>
              <a:gd name="connsiteY77" fmla="*/ 3111500 h 3148013"/>
              <a:gd name="connsiteX78" fmla="*/ 1123950 w 1428750"/>
              <a:gd name="connsiteY78" fmla="*/ 3111501 h 3148013"/>
              <a:gd name="connsiteX79" fmla="*/ 1123950 w 1428750"/>
              <a:gd name="connsiteY79" fmla="*/ 3113088 h 3148013"/>
              <a:gd name="connsiteX80" fmla="*/ 1082674 w 1428750"/>
              <a:gd name="connsiteY80" fmla="*/ 3132138 h 3148013"/>
              <a:gd name="connsiteX81" fmla="*/ 1081087 w 1428750"/>
              <a:gd name="connsiteY81" fmla="*/ 3132138 h 3148013"/>
              <a:gd name="connsiteX82" fmla="*/ 1081087 w 1428750"/>
              <a:gd name="connsiteY82" fmla="*/ 3132138 h 3148013"/>
              <a:gd name="connsiteX83" fmla="*/ 1038225 w 1428750"/>
              <a:gd name="connsiteY83" fmla="*/ 3144837 h 3148013"/>
              <a:gd name="connsiteX84" fmla="*/ 1038225 w 1428750"/>
              <a:gd name="connsiteY84" fmla="*/ 3144838 h 3148013"/>
              <a:gd name="connsiteX85" fmla="*/ 995363 w 1428750"/>
              <a:gd name="connsiteY85" fmla="*/ 3148013 h 3148013"/>
              <a:gd name="connsiteX86" fmla="*/ 995362 w 1428750"/>
              <a:gd name="connsiteY86" fmla="*/ 3148013 h 3148013"/>
              <a:gd name="connsiteX87" fmla="*/ 990600 w 1428750"/>
              <a:gd name="connsiteY87" fmla="*/ 3148013 h 3148013"/>
              <a:gd name="connsiteX88" fmla="*/ 952500 w 1428750"/>
              <a:gd name="connsiteY88" fmla="*/ 3148013 h 3148013"/>
              <a:gd name="connsiteX89" fmla="*/ 909638 w 1428750"/>
              <a:gd name="connsiteY89" fmla="*/ 3148013 h 3148013"/>
              <a:gd name="connsiteX90" fmla="*/ 909637 w 1428750"/>
              <a:gd name="connsiteY90" fmla="*/ 3148013 h 3148013"/>
              <a:gd name="connsiteX91" fmla="*/ 866775 w 1428750"/>
              <a:gd name="connsiteY91" fmla="*/ 3148013 h 3148013"/>
              <a:gd name="connsiteX92" fmla="*/ 822325 w 1428750"/>
              <a:gd name="connsiteY92" fmla="*/ 3148013 h 3148013"/>
              <a:gd name="connsiteX93" fmla="*/ 777875 w 1428750"/>
              <a:gd name="connsiteY93" fmla="*/ 3148013 h 3148013"/>
              <a:gd name="connsiteX94" fmla="*/ 735013 w 1428750"/>
              <a:gd name="connsiteY94" fmla="*/ 3148013 h 3148013"/>
              <a:gd name="connsiteX95" fmla="*/ 735012 w 1428750"/>
              <a:gd name="connsiteY95" fmla="*/ 3148013 h 3148013"/>
              <a:gd name="connsiteX96" fmla="*/ 692150 w 1428750"/>
              <a:gd name="connsiteY96" fmla="*/ 3148013 h 3148013"/>
              <a:gd name="connsiteX97" fmla="*/ 649288 w 1428750"/>
              <a:gd name="connsiteY97" fmla="*/ 3148013 h 3148013"/>
              <a:gd name="connsiteX98" fmla="*/ 649287 w 1428750"/>
              <a:gd name="connsiteY98" fmla="*/ 3148013 h 3148013"/>
              <a:gd name="connsiteX99" fmla="*/ 606425 w 1428750"/>
              <a:gd name="connsiteY99" fmla="*/ 3148013 h 3148013"/>
              <a:gd name="connsiteX100" fmla="*/ 563562 w 1428750"/>
              <a:gd name="connsiteY100" fmla="*/ 3148013 h 3148013"/>
              <a:gd name="connsiteX101" fmla="*/ 519113 w 1428750"/>
              <a:gd name="connsiteY101" fmla="*/ 3148013 h 3148013"/>
              <a:gd name="connsiteX102" fmla="*/ 519112 w 1428750"/>
              <a:gd name="connsiteY102" fmla="*/ 3148013 h 3148013"/>
              <a:gd name="connsiteX103" fmla="*/ 476250 w 1428750"/>
              <a:gd name="connsiteY103" fmla="*/ 3148013 h 3148013"/>
              <a:gd name="connsiteX104" fmla="*/ 431800 w 1428750"/>
              <a:gd name="connsiteY104" fmla="*/ 3148013 h 3148013"/>
              <a:gd name="connsiteX105" fmla="*/ 388938 w 1428750"/>
              <a:gd name="connsiteY105" fmla="*/ 3148013 h 3148013"/>
              <a:gd name="connsiteX106" fmla="*/ 388937 w 1428750"/>
              <a:gd name="connsiteY106" fmla="*/ 3148013 h 3148013"/>
              <a:gd name="connsiteX107" fmla="*/ 346075 w 1428750"/>
              <a:gd name="connsiteY107" fmla="*/ 3148013 h 3148013"/>
              <a:gd name="connsiteX108" fmla="*/ 303212 w 1428750"/>
              <a:gd name="connsiteY108" fmla="*/ 3148013 h 3148013"/>
              <a:gd name="connsiteX109" fmla="*/ 258763 w 1428750"/>
              <a:gd name="connsiteY109" fmla="*/ 3148013 h 3148013"/>
              <a:gd name="connsiteX110" fmla="*/ 258762 w 1428750"/>
              <a:gd name="connsiteY110" fmla="*/ 3148013 h 3148013"/>
              <a:gd name="connsiteX111" fmla="*/ 238125 w 1428750"/>
              <a:gd name="connsiteY111" fmla="*/ 3148013 h 3148013"/>
              <a:gd name="connsiteX112" fmla="*/ 215900 w 1428750"/>
              <a:gd name="connsiteY112" fmla="*/ 3146426 h 3148013"/>
              <a:gd name="connsiteX113" fmla="*/ 215900 w 1428750"/>
              <a:gd name="connsiteY113" fmla="*/ 3146425 h 3148013"/>
              <a:gd name="connsiteX114" fmla="*/ 190499 w 1428750"/>
              <a:gd name="connsiteY114" fmla="*/ 3144838 h 3148013"/>
              <a:gd name="connsiteX115" fmla="*/ 173037 w 1428750"/>
              <a:gd name="connsiteY115" fmla="*/ 3140075 h 3148013"/>
              <a:gd name="connsiteX116" fmla="*/ 173037 w 1428750"/>
              <a:gd name="connsiteY116" fmla="*/ 3140075 h 3148013"/>
              <a:gd name="connsiteX117" fmla="*/ 146050 w 1428750"/>
              <a:gd name="connsiteY117" fmla="*/ 3132138 h 3148013"/>
              <a:gd name="connsiteX118" fmla="*/ 130175 w 1428750"/>
              <a:gd name="connsiteY118" fmla="*/ 3124200 h 3148013"/>
              <a:gd name="connsiteX119" fmla="*/ 106362 w 1428750"/>
              <a:gd name="connsiteY119" fmla="*/ 3113088 h 3148013"/>
              <a:gd name="connsiteX120" fmla="*/ 85725 w 1428750"/>
              <a:gd name="connsiteY120" fmla="*/ 3100388 h 3148013"/>
              <a:gd name="connsiteX121" fmla="*/ 85725 w 1428750"/>
              <a:gd name="connsiteY121" fmla="*/ 3100387 h 3148013"/>
              <a:gd name="connsiteX122" fmla="*/ 69850 w 1428750"/>
              <a:gd name="connsiteY122" fmla="*/ 3087687 h 3148013"/>
              <a:gd name="connsiteX123" fmla="*/ 42862 w 1428750"/>
              <a:gd name="connsiteY123" fmla="*/ 3059112 h 3148013"/>
              <a:gd name="connsiteX124" fmla="*/ 42862 w 1428750"/>
              <a:gd name="connsiteY124" fmla="*/ 3059110 h 3148013"/>
              <a:gd name="connsiteX125" fmla="*/ 41275 w 1428750"/>
              <a:gd name="connsiteY125" fmla="*/ 3055937 h 3148013"/>
              <a:gd name="connsiteX126" fmla="*/ 19050 w 1428750"/>
              <a:gd name="connsiteY126" fmla="*/ 3021012 h 3148013"/>
              <a:gd name="connsiteX127" fmla="*/ 4762 w 1428750"/>
              <a:gd name="connsiteY127" fmla="*/ 2982912 h 3148013"/>
              <a:gd name="connsiteX128" fmla="*/ 0 w 1428750"/>
              <a:gd name="connsiteY128" fmla="*/ 2940050 h 3148013"/>
              <a:gd name="connsiteX129" fmla="*/ 0 w 1428750"/>
              <a:gd name="connsiteY129" fmla="*/ 1049337 h 3148013"/>
              <a:gd name="connsiteX130" fmla="*/ 0 w 1428750"/>
              <a:gd name="connsiteY130" fmla="*/ 209549 h 3148013"/>
              <a:gd name="connsiteX131" fmla="*/ 4762 w 1428750"/>
              <a:gd name="connsiteY131" fmla="*/ 166687 h 3148013"/>
              <a:gd name="connsiteX132" fmla="*/ 19050 w 1428750"/>
              <a:gd name="connsiteY132" fmla="*/ 128587 h 3148013"/>
              <a:gd name="connsiteX133" fmla="*/ 41275 w 1428750"/>
              <a:gd name="connsiteY133" fmla="*/ 92074 h 3148013"/>
              <a:gd name="connsiteX134" fmla="*/ 42862 w 1428750"/>
              <a:gd name="connsiteY134" fmla="*/ 90488 h 3148013"/>
              <a:gd name="connsiteX135" fmla="*/ 42862 w 1428750"/>
              <a:gd name="connsiteY135" fmla="*/ 90487 h 3148013"/>
              <a:gd name="connsiteX136" fmla="*/ 69850 w 1428750"/>
              <a:gd name="connsiteY136" fmla="*/ 60324 h 3148013"/>
              <a:gd name="connsiteX137" fmla="*/ 85725 w 1428750"/>
              <a:gd name="connsiteY137" fmla="*/ 49212 h 3148013"/>
              <a:gd name="connsiteX138" fmla="*/ 85725 w 1428750"/>
              <a:gd name="connsiteY138" fmla="*/ 49212 h 3148013"/>
              <a:gd name="connsiteX139" fmla="*/ 106362 w 1428750"/>
              <a:gd name="connsiteY139" fmla="*/ 34925 h 3148013"/>
              <a:gd name="connsiteX140" fmla="*/ 130175 w 1428750"/>
              <a:gd name="connsiteY140" fmla="*/ 25400 h 3148013"/>
              <a:gd name="connsiteX141" fmla="*/ 146050 w 1428750"/>
              <a:gd name="connsiteY141" fmla="*/ 15875 h 3148013"/>
              <a:gd name="connsiteX142" fmla="*/ 173037 w 1428750"/>
              <a:gd name="connsiteY142" fmla="*/ 9525 h 3148013"/>
              <a:gd name="connsiteX143" fmla="*/ 173037 w 1428750"/>
              <a:gd name="connsiteY143" fmla="*/ 9525 h 3148013"/>
              <a:gd name="connsiteX144" fmla="*/ 190499 w 1428750"/>
              <a:gd name="connsiteY144" fmla="*/ 4762 h 3148013"/>
              <a:gd name="connsiteX145" fmla="*/ 215900 w 1428750"/>
              <a:gd name="connsiteY145" fmla="*/ 3175 h 314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428750" h="3148013">
                <a:moveTo>
                  <a:pt x="238125" y="0"/>
                </a:moveTo>
                <a:lnTo>
                  <a:pt x="258762" y="0"/>
                </a:lnTo>
                <a:lnTo>
                  <a:pt x="258763" y="0"/>
                </a:lnTo>
                <a:lnTo>
                  <a:pt x="303212" y="0"/>
                </a:lnTo>
                <a:lnTo>
                  <a:pt x="346075" y="0"/>
                </a:lnTo>
                <a:lnTo>
                  <a:pt x="388937" y="0"/>
                </a:lnTo>
                <a:lnTo>
                  <a:pt x="388938" y="0"/>
                </a:lnTo>
                <a:lnTo>
                  <a:pt x="431800" y="0"/>
                </a:lnTo>
                <a:lnTo>
                  <a:pt x="476250" y="0"/>
                </a:lnTo>
                <a:lnTo>
                  <a:pt x="519112" y="0"/>
                </a:lnTo>
                <a:lnTo>
                  <a:pt x="519113" y="0"/>
                </a:lnTo>
                <a:lnTo>
                  <a:pt x="563562" y="0"/>
                </a:lnTo>
                <a:lnTo>
                  <a:pt x="606425" y="0"/>
                </a:lnTo>
                <a:lnTo>
                  <a:pt x="649287" y="0"/>
                </a:lnTo>
                <a:lnTo>
                  <a:pt x="649288" y="0"/>
                </a:lnTo>
                <a:lnTo>
                  <a:pt x="692150" y="0"/>
                </a:lnTo>
                <a:lnTo>
                  <a:pt x="735012" y="0"/>
                </a:lnTo>
                <a:lnTo>
                  <a:pt x="735013" y="0"/>
                </a:lnTo>
                <a:lnTo>
                  <a:pt x="777875" y="0"/>
                </a:lnTo>
                <a:lnTo>
                  <a:pt x="822325" y="0"/>
                </a:lnTo>
                <a:lnTo>
                  <a:pt x="866775" y="0"/>
                </a:lnTo>
                <a:lnTo>
                  <a:pt x="909637" y="0"/>
                </a:lnTo>
                <a:lnTo>
                  <a:pt x="909638" y="0"/>
                </a:lnTo>
                <a:lnTo>
                  <a:pt x="952500" y="0"/>
                </a:lnTo>
                <a:lnTo>
                  <a:pt x="990600" y="0"/>
                </a:lnTo>
                <a:lnTo>
                  <a:pt x="995362" y="0"/>
                </a:lnTo>
                <a:lnTo>
                  <a:pt x="995363" y="0"/>
                </a:lnTo>
                <a:lnTo>
                  <a:pt x="995363" y="0"/>
                </a:lnTo>
                <a:lnTo>
                  <a:pt x="1038225" y="4762"/>
                </a:lnTo>
                <a:lnTo>
                  <a:pt x="1038225" y="4762"/>
                </a:lnTo>
                <a:lnTo>
                  <a:pt x="1081088" y="15874"/>
                </a:lnTo>
                <a:lnTo>
                  <a:pt x="1081088" y="15875"/>
                </a:lnTo>
                <a:lnTo>
                  <a:pt x="1082674" y="15875"/>
                </a:lnTo>
                <a:lnTo>
                  <a:pt x="1123950" y="34925"/>
                </a:lnTo>
                <a:lnTo>
                  <a:pt x="1123950" y="36512"/>
                </a:lnTo>
                <a:lnTo>
                  <a:pt x="1158875" y="60324"/>
                </a:lnTo>
                <a:lnTo>
                  <a:pt x="1169988" y="71437"/>
                </a:lnTo>
                <a:lnTo>
                  <a:pt x="1169988" y="71438"/>
                </a:lnTo>
                <a:lnTo>
                  <a:pt x="1189037" y="92074"/>
                </a:lnTo>
                <a:lnTo>
                  <a:pt x="1211262" y="128587"/>
                </a:lnTo>
                <a:lnTo>
                  <a:pt x="1212850" y="131762"/>
                </a:lnTo>
                <a:lnTo>
                  <a:pt x="1223962" y="166687"/>
                </a:lnTo>
                <a:lnTo>
                  <a:pt x="1230312" y="209549"/>
                </a:lnTo>
                <a:lnTo>
                  <a:pt x="1230312" y="617537"/>
                </a:lnTo>
                <a:lnTo>
                  <a:pt x="1255713" y="636587"/>
                </a:lnTo>
                <a:lnTo>
                  <a:pt x="1255713" y="636588"/>
                </a:lnTo>
                <a:lnTo>
                  <a:pt x="1298575" y="669924"/>
                </a:lnTo>
                <a:lnTo>
                  <a:pt x="1298575" y="669925"/>
                </a:lnTo>
                <a:lnTo>
                  <a:pt x="1341438" y="703262"/>
                </a:lnTo>
                <a:lnTo>
                  <a:pt x="1341438" y="703263"/>
                </a:lnTo>
                <a:lnTo>
                  <a:pt x="1384300" y="735012"/>
                </a:lnTo>
                <a:lnTo>
                  <a:pt x="1411288" y="755649"/>
                </a:lnTo>
                <a:lnTo>
                  <a:pt x="1423988" y="769937"/>
                </a:lnTo>
                <a:lnTo>
                  <a:pt x="1427163" y="787400"/>
                </a:lnTo>
                <a:lnTo>
                  <a:pt x="1427163" y="787400"/>
                </a:lnTo>
                <a:lnTo>
                  <a:pt x="1428750" y="787400"/>
                </a:lnTo>
                <a:lnTo>
                  <a:pt x="1428750" y="788988"/>
                </a:lnTo>
                <a:lnTo>
                  <a:pt x="1427162" y="788988"/>
                </a:lnTo>
                <a:lnTo>
                  <a:pt x="1427162" y="787405"/>
                </a:lnTo>
                <a:lnTo>
                  <a:pt x="1423988" y="803275"/>
                </a:lnTo>
                <a:lnTo>
                  <a:pt x="1411288" y="817563"/>
                </a:lnTo>
                <a:lnTo>
                  <a:pt x="1384300" y="838200"/>
                </a:lnTo>
                <a:lnTo>
                  <a:pt x="1384300" y="838200"/>
                </a:lnTo>
                <a:lnTo>
                  <a:pt x="1341438" y="871536"/>
                </a:lnTo>
                <a:lnTo>
                  <a:pt x="1341438" y="871538"/>
                </a:lnTo>
                <a:lnTo>
                  <a:pt x="1298575" y="904875"/>
                </a:lnTo>
                <a:lnTo>
                  <a:pt x="1255713" y="936624"/>
                </a:lnTo>
                <a:lnTo>
                  <a:pt x="1255713" y="936625"/>
                </a:lnTo>
                <a:lnTo>
                  <a:pt x="1230312" y="955675"/>
                </a:lnTo>
                <a:lnTo>
                  <a:pt x="1230312" y="2940050"/>
                </a:lnTo>
                <a:lnTo>
                  <a:pt x="1223962" y="2982913"/>
                </a:lnTo>
                <a:lnTo>
                  <a:pt x="1212850" y="3016250"/>
                </a:lnTo>
                <a:lnTo>
                  <a:pt x="1211262" y="3021013"/>
                </a:lnTo>
                <a:lnTo>
                  <a:pt x="1189037" y="3055938"/>
                </a:lnTo>
                <a:lnTo>
                  <a:pt x="1169988" y="3076574"/>
                </a:lnTo>
                <a:lnTo>
                  <a:pt x="1169988" y="3076575"/>
                </a:lnTo>
                <a:lnTo>
                  <a:pt x="1158875" y="3087688"/>
                </a:lnTo>
                <a:lnTo>
                  <a:pt x="1123950" y="3111500"/>
                </a:lnTo>
                <a:lnTo>
                  <a:pt x="1123950" y="3111501"/>
                </a:lnTo>
                <a:lnTo>
                  <a:pt x="1123950" y="3113088"/>
                </a:lnTo>
                <a:lnTo>
                  <a:pt x="1082674" y="3132138"/>
                </a:lnTo>
                <a:lnTo>
                  <a:pt x="1081087" y="3132138"/>
                </a:lnTo>
                <a:lnTo>
                  <a:pt x="1081087" y="3132138"/>
                </a:lnTo>
                <a:lnTo>
                  <a:pt x="1038225" y="3144837"/>
                </a:lnTo>
                <a:lnTo>
                  <a:pt x="1038225" y="3144838"/>
                </a:lnTo>
                <a:lnTo>
                  <a:pt x="995363" y="3148013"/>
                </a:lnTo>
                <a:lnTo>
                  <a:pt x="995362" y="3148013"/>
                </a:lnTo>
                <a:lnTo>
                  <a:pt x="990600" y="3148013"/>
                </a:lnTo>
                <a:lnTo>
                  <a:pt x="952500" y="3148013"/>
                </a:lnTo>
                <a:lnTo>
                  <a:pt x="909638" y="3148013"/>
                </a:lnTo>
                <a:lnTo>
                  <a:pt x="909637" y="3148013"/>
                </a:lnTo>
                <a:lnTo>
                  <a:pt x="866775" y="3148013"/>
                </a:lnTo>
                <a:lnTo>
                  <a:pt x="822325" y="3148013"/>
                </a:lnTo>
                <a:lnTo>
                  <a:pt x="777875" y="3148013"/>
                </a:lnTo>
                <a:lnTo>
                  <a:pt x="735013" y="3148013"/>
                </a:lnTo>
                <a:lnTo>
                  <a:pt x="735012" y="3148013"/>
                </a:lnTo>
                <a:lnTo>
                  <a:pt x="692150" y="3148013"/>
                </a:lnTo>
                <a:lnTo>
                  <a:pt x="649288" y="3148013"/>
                </a:lnTo>
                <a:lnTo>
                  <a:pt x="649287" y="3148013"/>
                </a:lnTo>
                <a:lnTo>
                  <a:pt x="606425" y="3148013"/>
                </a:lnTo>
                <a:lnTo>
                  <a:pt x="563562" y="3148013"/>
                </a:lnTo>
                <a:lnTo>
                  <a:pt x="519113" y="3148013"/>
                </a:lnTo>
                <a:lnTo>
                  <a:pt x="519112" y="3148013"/>
                </a:lnTo>
                <a:lnTo>
                  <a:pt x="476250" y="3148013"/>
                </a:lnTo>
                <a:lnTo>
                  <a:pt x="431800" y="3148013"/>
                </a:lnTo>
                <a:lnTo>
                  <a:pt x="388938" y="3148013"/>
                </a:lnTo>
                <a:lnTo>
                  <a:pt x="388937" y="3148013"/>
                </a:lnTo>
                <a:lnTo>
                  <a:pt x="346075" y="3148013"/>
                </a:lnTo>
                <a:lnTo>
                  <a:pt x="303212" y="3148013"/>
                </a:lnTo>
                <a:lnTo>
                  <a:pt x="258763" y="3148013"/>
                </a:lnTo>
                <a:lnTo>
                  <a:pt x="258762" y="3148013"/>
                </a:lnTo>
                <a:lnTo>
                  <a:pt x="238125" y="3148013"/>
                </a:lnTo>
                <a:lnTo>
                  <a:pt x="215900" y="3146426"/>
                </a:lnTo>
                <a:lnTo>
                  <a:pt x="215900" y="3146425"/>
                </a:lnTo>
                <a:lnTo>
                  <a:pt x="190499" y="3144838"/>
                </a:lnTo>
                <a:lnTo>
                  <a:pt x="173037" y="3140075"/>
                </a:lnTo>
                <a:lnTo>
                  <a:pt x="173037" y="3140075"/>
                </a:lnTo>
                <a:lnTo>
                  <a:pt x="146050" y="3132138"/>
                </a:lnTo>
                <a:lnTo>
                  <a:pt x="130175" y="3124200"/>
                </a:lnTo>
                <a:lnTo>
                  <a:pt x="106362" y="3113088"/>
                </a:lnTo>
                <a:lnTo>
                  <a:pt x="85725" y="3100388"/>
                </a:lnTo>
                <a:lnTo>
                  <a:pt x="85725" y="3100387"/>
                </a:lnTo>
                <a:lnTo>
                  <a:pt x="69850" y="3087687"/>
                </a:lnTo>
                <a:lnTo>
                  <a:pt x="42862" y="3059112"/>
                </a:lnTo>
                <a:lnTo>
                  <a:pt x="42862" y="3059110"/>
                </a:lnTo>
                <a:lnTo>
                  <a:pt x="41275" y="3055937"/>
                </a:lnTo>
                <a:lnTo>
                  <a:pt x="19050" y="3021012"/>
                </a:lnTo>
                <a:lnTo>
                  <a:pt x="4762" y="2982912"/>
                </a:lnTo>
                <a:lnTo>
                  <a:pt x="0" y="2940050"/>
                </a:lnTo>
                <a:lnTo>
                  <a:pt x="0" y="1049337"/>
                </a:lnTo>
                <a:lnTo>
                  <a:pt x="0" y="209549"/>
                </a:lnTo>
                <a:lnTo>
                  <a:pt x="4762" y="166687"/>
                </a:lnTo>
                <a:lnTo>
                  <a:pt x="19050" y="128587"/>
                </a:lnTo>
                <a:lnTo>
                  <a:pt x="41275" y="92074"/>
                </a:lnTo>
                <a:lnTo>
                  <a:pt x="42862" y="90488"/>
                </a:lnTo>
                <a:lnTo>
                  <a:pt x="42862" y="90487"/>
                </a:lnTo>
                <a:lnTo>
                  <a:pt x="69850" y="60324"/>
                </a:lnTo>
                <a:lnTo>
                  <a:pt x="85725" y="49212"/>
                </a:lnTo>
                <a:lnTo>
                  <a:pt x="85725" y="49212"/>
                </a:lnTo>
                <a:lnTo>
                  <a:pt x="106362" y="34925"/>
                </a:lnTo>
                <a:lnTo>
                  <a:pt x="130175" y="25400"/>
                </a:lnTo>
                <a:lnTo>
                  <a:pt x="146050" y="15875"/>
                </a:lnTo>
                <a:lnTo>
                  <a:pt x="173037" y="9525"/>
                </a:lnTo>
                <a:lnTo>
                  <a:pt x="173037" y="9525"/>
                </a:lnTo>
                <a:lnTo>
                  <a:pt x="190499" y="4762"/>
                </a:lnTo>
                <a:lnTo>
                  <a:pt x="215900" y="3175"/>
                </a:lnTo>
                <a:close/>
              </a:path>
            </a:pathLst>
          </a:custGeom>
          <a:solidFill>
            <a:schemeClr val="accent2"/>
          </a:solidFill>
          <a:ln w="25400" cap="flat" cmpd="sng" algn="ctr">
            <a:noFill/>
            <a:prstDash val="solid"/>
          </a:ln>
          <a:effectLst/>
        </p:spPr>
        <p:txBody>
          <a:bodyPr rot="0" spcFirstLastPara="0" vertOverflow="overflow" horzOverflow="overflow" vert="horz" wrap="square" lIns="59536" tIns="29767" rIns="59536" bIns="29767" numCol="1" spcCol="0" rtlCol="0" fromWordArt="0" anchor="ctr" anchorCtr="0" forceAA="0" compatLnSpc="1">
            <a:noAutofit/>
          </a:bodyPr>
          <a:lstStyle/>
          <a:p>
            <a:pPr algn="ctr" fontAlgn="base">
              <a:lnSpc>
                <a:spcPct val="120000"/>
              </a:lnSpc>
              <a:spcBef>
                <a:spcPct val="0"/>
              </a:spcBef>
              <a:spcAft>
                <a:spcPct val="0"/>
              </a:spcAft>
            </a:pPr>
            <a:endParaRPr lang="zh-CN" altLang="en-US" sz="1350" kern="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69" name="任意多边形 168"/>
          <p:cNvSpPr/>
          <p:nvPr/>
        </p:nvSpPr>
        <p:spPr bwMode="auto">
          <a:xfrm>
            <a:off x="6532407" y="1234688"/>
            <a:ext cx="832537" cy="2133091"/>
          </a:xfrm>
          <a:custGeom>
            <a:avLst/>
            <a:gdLst>
              <a:gd name="connsiteX0" fmla="*/ 239712 w 1228725"/>
              <a:gd name="connsiteY0" fmla="*/ 0 h 3148013"/>
              <a:gd name="connsiteX1" fmla="*/ 252412 w 1228725"/>
              <a:gd name="connsiteY1" fmla="*/ 0 h 3148013"/>
              <a:gd name="connsiteX2" fmla="*/ 296862 w 1228725"/>
              <a:gd name="connsiteY2" fmla="*/ 0 h 3148013"/>
              <a:gd name="connsiteX3" fmla="*/ 339725 w 1228725"/>
              <a:gd name="connsiteY3" fmla="*/ 0 h 3148013"/>
              <a:gd name="connsiteX4" fmla="*/ 381000 w 1228725"/>
              <a:gd name="connsiteY4" fmla="*/ 0 h 3148013"/>
              <a:gd name="connsiteX5" fmla="*/ 423862 w 1228725"/>
              <a:gd name="connsiteY5" fmla="*/ 0 h 3148013"/>
              <a:gd name="connsiteX6" fmla="*/ 423863 w 1228725"/>
              <a:gd name="connsiteY6" fmla="*/ 0 h 3148013"/>
              <a:gd name="connsiteX7" fmla="*/ 465137 w 1228725"/>
              <a:gd name="connsiteY7" fmla="*/ 0 h 3148013"/>
              <a:gd name="connsiteX8" fmla="*/ 508000 w 1228725"/>
              <a:gd name="connsiteY8" fmla="*/ 0 h 3148013"/>
              <a:gd name="connsiteX9" fmla="*/ 550862 w 1228725"/>
              <a:gd name="connsiteY9" fmla="*/ 0 h 3148013"/>
              <a:gd name="connsiteX10" fmla="*/ 550863 w 1228725"/>
              <a:gd name="connsiteY10" fmla="*/ 0 h 3148013"/>
              <a:gd name="connsiteX11" fmla="*/ 592137 w 1228725"/>
              <a:gd name="connsiteY11" fmla="*/ 0 h 3148013"/>
              <a:gd name="connsiteX12" fmla="*/ 635000 w 1228725"/>
              <a:gd name="connsiteY12" fmla="*/ 0 h 3148013"/>
              <a:gd name="connsiteX13" fmla="*/ 676275 w 1228725"/>
              <a:gd name="connsiteY13" fmla="*/ 0 h 3148013"/>
              <a:gd name="connsiteX14" fmla="*/ 720725 w 1228725"/>
              <a:gd name="connsiteY14" fmla="*/ 0 h 3148013"/>
              <a:gd name="connsiteX15" fmla="*/ 763587 w 1228725"/>
              <a:gd name="connsiteY15" fmla="*/ 0 h 3148013"/>
              <a:gd name="connsiteX16" fmla="*/ 763588 w 1228725"/>
              <a:gd name="connsiteY16" fmla="*/ 0 h 3148013"/>
              <a:gd name="connsiteX17" fmla="*/ 804862 w 1228725"/>
              <a:gd name="connsiteY17" fmla="*/ 0 h 3148013"/>
              <a:gd name="connsiteX18" fmla="*/ 847725 w 1228725"/>
              <a:gd name="connsiteY18" fmla="*/ 0 h 3148013"/>
              <a:gd name="connsiteX19" fmla="*/ 889000 w 1228725"/>
              <a:gd name="connsiteY19" fmla="*/ 0 h 3148013"/>
              <a:gd name="connsiteX20" fmla="*/ 931862 w 1228725"/>
              <a:gd name="connsiteY20" fmla="*/ 0 h 3148013"/>
              <a:gd name="connsiteX21" fmla="*/ 931863 w 1228725"/>
              <a:gd name="connsiteY21" fmla="*/ 0 h 3148013"/>
              <a:gd name="connsiteX22" fmla="*/ 974725 w 1228725"/>
              <a:gd name="connsiteY22" fmla="*/ 0 h 3148013"/>
              <a:gd name="connsiteX23" fmla="*/ 989013 w 1228725"/>
              <a:gd name="connsiteY23" fmla="*/ 0 h 3148013"/>
              <a:gd name="connsiteX24" fmla="*/ 1016000 w 1228725"/>
              <a:gd name="connsiteY24" fmla="*/ 3175 h 3148013"/>
              <a:gd name="connsiteX25" fmla="*/ 1036638 w 1228725"/>
              <a:gd name="connsiteY25" fmla="*/ 4762 h 3148013"/>
              <a:gd name="connsiteX26" fmla="*/ 1058862 w 1228725"/>
              <a:gd name="connsiteY26" fmla="*/ 11112 h 3148013"/>
              <a:gd name="connsiteX27" fmla="*/ 1058862 w 1228725"/>
              <a:gd name="connsiteY27" fmla="*/ 11112 h 3148013"/>
              <a:gd name="connsiteX28" fmla="*/ 1081087 w 1228725"/>
              <a:gd name="connsiteY28" fmla="*/ 15874 h 3148013"/>
              <a:gd name="connsiteX29" fmla="*/ 1100137 w 1228725"/>
              <a:gd name="connsiteY29" fmla="*/ 25399 h 3148013"/>
              <a:gd name="connsiteX30" fmla="*/ 1100137 w 1228725"/>
              <a:gd name="connsiteY30" fmla="*/ 25400 h 3148013"/>
              <a:gd name="connsiteX31" fmla="*/ 1123949 w 1228725"/>
              <a:gd name="connsiteY31" fmla="*/ 34925 h 3148013"/>
              <a:gd name="connsiteX32" fmla="*/ 1144587 w 1228725"/>
              <a:gd name="connsiteY32" fmla="*/ 50800 h 3148013"/>
              <a:gd name="connsiteX33" fmla="*/ 1158875 w 1228725"/>
              <a:gd name="connsiteY33" fmla="*/ 60325 h 3148013"/>
              <a:gd name="connsiteX34" fmla="*/ 1187450 w 1228725"/>
              <a:gd name="connsiteY34" fmla="*/ 90488 h 3148013"/>
              <a:gd name="connsiteX35" fmla="*/ 1187450 w 1228725"/>
              <a:gd name="connsiteY35" fmla="*/ 90487 h 3148013"/>
              <a:gd name="connsiteX36" fmla="*/ 1189037 w 1228725"/>
              <a:gd name="connsiteY36" fmla="*/ 92075 h 3148013"/>
              <a:gd name="connsiteX37" fmla="*/ 1209675 w 1228725"/>
              <a:gd name="connsiteY37" fmla="*/ 128587 h 3148013"/>
              <a:gd name="connsiteX38" fmla="*/ 1222375 w 1228725"/>
              <a:gd name="connsiteY38" fmla="*/ 166687 h 3148013"/>
              <a:gd name="connsiteX39" fmla="*/ 1228725 w 1228725"/>
              <a:gd name="connsiteY39" fmla="*/ 209550 h 3148013"/>
              <a:gd name="connsiteX40" fmla="*/ 1228725 w 1228725"/>
              <a:gd name="connsiteY40" fmla="*/ 2940050 h 3148013"/>
              <a:gd name="connsiteX41" fmla="*/ 1222375 w 1228725"/>
              <a:gd name="connsiteY41" fmla="*/ 2982912 h 3148013"/>
              <a:gd name="connsiteX42" fmla="*/ 1209675 w 1228725"/>
              <a:gd name="connsiteY42" fmla="*/ 3021012 h 3148013"/>
              <a:gd name="connsiteX43" fmla="*/ 1189037 w 1228725"/>
              <a:gd name="connsiteY43" fmla="*/ 3055937 h 3148013"/>
              <a:gd name="connsiteX44" fmla="*/ 1187450 w 1228725"/>
              <a:gd name="connsiteY44" fmla="*/ 3059112 h 3148013"/>
              <a:gd name="connsiteX45" fmla="*/ 1187450 w 1228725"/>
              <a:gd name="connsiteY45" fmla="*/ 3059113 h 3148013"/>
              <a:gd name="connsiteX46" fmla="*/ 1158875 w 1228725"/>
              <a:gd name="connsiteY46" fmla="*/ 3087688 h 3148013"/>
              <a:gd name="connsiteX47" fmla="*/ 1144587 w 1228725"/>
              <a:gd name="connsiteY47" fmla="*/ 3097213 h 3148013"/>
              <a:gd name="connsiteX48" fmla="*/ 1144587 w 1228725"/>
              <a:gd name="connsiteY48" fmla="*/ 3097213 h 3148013"/>
              <a:gd name="connsiteX49" fmla="*/ 1123949 w 1228725"/>
              <a:gd name="connsiteY49" fmla="*/ 3113088 h 3148013"/>
              <a:gd name="connsiteX50" fmla="*/ 1100137 w 1228725"/>
              <a:gd name="connsiteY50" fmla="*/ 3124200 h 3148013"/>
              <a:gd name="connsiteX51" fmla="*/ 1081087 w 1228725"/>
              <a:gd name="connsiteY51" fmla="*/ 3132138 h 3148013"/>
              <a:gd name="connsiteX52" fmla="*/ 1058863 w 1228725"/>
              <a:gd name="connsiteY52" fmla="*/ 3136900 h 3148013"/>
              <a:gd name="connsiteX53" fmla="*/ 1036638 w 1228725"/>
              <a:gd name="connsiteY53" fmla="*/ 3144838 h 3148013"/>
              <a:gd name="connsiteX54" fmla="*/ 1016000 w 1228725"/>
              <a:gd name="connsiteY54" fmla="*/ 3146425 h 3148013"/>
              <a:gd name="connsiteX55" fmla="*/ 1016000 w 1228725"/>
              <a:gd name="connsiteY55" fmla="*/ 3146426 h 3148013"/>
              <a:gd name="connsiteX56" fmla="*/ 989013 w 1228725"/>
              <a:gd name="connsiteY56" fmla="*/ 3148013 h 3148013"/>
              <a:gd name="connsiteX57" fmla="*/ 974725 w 1228725"/>
              <a:gd name="connsiteY57" fmla="*/ 3148013 h 3148013"/>
              <a:gd name="connsiteX58" fmla="*/ 931863 w 1228725"/>
              <a:gd name="connsiteY58" fmla="*/ 3148013 h 3148013"/>
              <a:gd name="connsiteX59" fmla="*/ 931862 w 1228725"/>
              <a:gd name="connsiteY59" fmla="*/ 3148013 h 3148013"/>
              <a:gd name="connsiteX60" fmla="*/ 889000 w 1228725"/>
              <a:gd name="connsiteY60" fmla="*/ 3148013 h 3148013"/>
              <a:gd name="connsiteX61" fmla="*/ 847725 w 1228725"/>
              <a:gd name="connsiteY61" fmla="*/ 3148013 h 3148013"/>
              <a:gd name="connsiteX62" fmla="*/ 804862 w 1228725"/>
              <a:gd name="connsiteY62" fmla="*/ 3148013 h 3148013"/>
              <a:gd name="connsiteX63" fmla="*/ 763588 w 1228725"/>
              <a:gd name="connsiteY63" fmla="*/ 3148013 h 3148013"/>
              <a:gd name="connsiteX64" fmla="*/ 763587 w 1228725"/>
              <a:gd name="connsiteY64" fmla="*/ 3148013 h 3148013"/>
              <a:gd name="connsiteX65" fmla="*/ 720725 w 1228725"/>
              <a:gd name="connsiteY65" fmla="*/ 3148013 h 3148013"/>
              <a:gd name="connsiteX66" fmla="*/ 676275 w 1228725"/>
              <a:gd name="connsiteY66" fmla="*/ 3148013 h 3148013"/>
              <a:gd name="connsiteX67" fmla="*/ 635000 w 1228725"/>
              <a:gd name="connsiteY67" fmla="*/ 3148013 h 3148013"/>
              <a:gd name="connsiteX68" fmla="*/ 592137 w 1228725"/>
              <a:gd name="connsiteY68" fmla="*/ 3148013 h 3148013"/>
              <a:gd name="connsiteX69" fmla="*/ 550863 w 1228725"/>
              <a:gd name="connsiteY69" fmla="*/ 3148013 h 3148013"/>
              <a:gd name="connsiteX70" fmla="*/ 550862 w 1228725"/>
              <a:gd name="connsiteY70" fmla="*/ 3148013 h 3148013"/>
              <a:gd name="connsiteX71" fmla="*/ 508000 w 1228725"/>
              <a:gd name="connsiteY71" fmla="*/ 3148013 h 3148013"/>
              <a:gd name="connsiteX72" fmla="*/ 465137 w 1228725"/>
              <a:gd name="connsiteY72" fmla="*/ 3148013 h 3148013"/>
              <a:gd name="connsiteX73" fmla="*/ 423863 w 1228725"/>
              <a:gd name="connsiteY73" fmla="*/ 3148013 h 3148013"/>
              <a:gd name="connsiteX74" fmla="*/ 423862 w 1228725"/>
              <a:gd name="connsiteY74" fmla="*/ 3148013 h 3148013"/>
              <a:gd name="connsiteX75" fmla="*/ 381000 w 1228725"/>
              <a:gd name="connsiteY75" fmla="*/ 3148013 h 3148013"/>
              <a:gd name="connsiteX76" fmla="*/ 339725 w 1228725"/>
              <a:gd name="connsiteY76" fmla="*/ 3148013 h 3148013"/>
              <a:gd name="connsiteX77" fmla="*/ 296862 w 1228725"/>
              <a:gd name="connsiteY77" fmla="*/ 3148013 h 3148013"/>
              <a:gd name="connsiteX78" fmla="*/ 252412 w 1228725"/>
              <a:gd name="connsiteY78" fmla="*/ 3148013 h 3148013"/>
              <a:gd name="connsiteX79" fmla="*/ 239712 w 1228725"/>
              <a:gd name="connsiteY79" fmla="*/ 3148013 h 3148013"/>
              <a:gd name="connsiteX80" fmla="*/ 211137 w 1228725"/>
              <a:gd name="connsiteY80" fmla="*/ 3146426 h 3148013"/>
              <a:gd name="connsiteX81" fmla="*/ 211137 w 1228725"/>
              <a:gd name="connsiteY81" fmla="*/ 3146425 h 3148013"/>
              <a:gd name="connsiteX82" fmla="*/ 190500 w 1228725"/>
              <a:gd name="connsiteY82" fmla="*/ 3144838 h 3148013"/>
              <a:gd name="connsiteX83" fmla="*/ 168275 w 1228725"/>
              <a:gd name="connsiteY83" fmla="*/ 3136900 h 3148013"/>
              <a:gd name="connsiteX84" fmla="*/ 146049 w 1228725"/>
              <a:gd name="connsiteY84" fmla="*/ 3132138 h 3148013"/>
              <a:gd name="connsiteX85" fmla="*/ 125412 w 1228725"/>
              <a:gd name="connsiteY85" fmla="*/ 3124200 h 3148013"/>
              <a:gd name="connsiteX86" fmla="*/ 104774 w 1228725"/>
              <a:gd name="connsiteY86" fmla="*/ 3113088 h 3148013"/>
              <a:gd name="connsiteX87" fmla="*/ 84137 w 1228725"/>
              <a:gd name="connsiteY87" fmla="*/ 3097213 h 3148013"/>
              <a:gd name="connsiteX88" fmla="*/ 68263 w 1228725"/>
              <a:gd name="connsiteY88" fmla="*/ 3087688 h 3148013"/>
              <a:gd name="connsiteX89" fmla="*/ 41275 w 1228725"/>
              <a:gd name="connsiteY89" fmla="*/ 3059113 h 3148013"/>
              <a:gd name="connsiteX90" fmla="*/ 41275 w 1228725"/>
              <a:gd name="connsiteY90" fmla="*/ 3059112 h 3148013"/>
              <a:gd name="connsiteX91" fmla="*/ 39687 w 1228725"/>
              <a:gd name="connsiteY91" fmla="*/ 3055937 h 3148013"/>
              <a:gd name="connsiteX92" fmla="*/ 19050 w 1228725"/>
              <a:gd name="connsiteY92" fmla="*/ 3021012 h 3148013"/>
              <a:gd name="connsiteX93" fmla="*/ 3175 w 1228725"/>
              <a:gd name="connsiteY93" fmla="*/ 2982912 h 3148013"/>
              <a:gd name="connsiteX94" fmla="*/ 0 w 1228725"/>
              <a:gd name="connsiteY94" fmla="*/ 2940050 h 3148013"/>
              <a:gd name="connsiteX95" fmla="*/ 0 w 1228725"/>
              <a:gd name="connsiteY95" fmla="*/ 209550 h 3148013"/>
              <a:gd name="connsiteX96" fmla="*/ 3175 w 1228725"/>
              <a:gd name="connsiteY96" fmla="*/ 166687 h 3148013"/>
              <a:gd name="connsiteX97" fmla="*/ 19050 w 1228725"/>
              <a:gd name="connsiteY97" fmla="*/ 128587 h 3148013"/>
              <a:gd name="connsiteX98" fmla="*/ 39687 w 1228725"/>
              <a:gd name="connsiteY98" fmla="*/ 92075 h 3148013"/>
              <a:gd name="connsiteX99" fmla="*/ 41275 w 1228725"/>
              <a:gd name="connsiteY99" fmla="*/ 90487 h 3148013"/>
              <a:gd name="connsiteX100" fmla="*/ 41275 w 1228725"/>
              <a:gd name="connsiteY100" fmla="*/ 90488 h 3148013"/>
              <a:gd name="connsiteX101" fmla="*/ 68263 w 1228725"/>
              <a:gd name="connsiteY101" fmla="*/ 60325 h 3148013"/>
              <a:gd name="connsiteX102" fmla="*/ 84137 w 1228725"/>
              <a:gd name="connsiteY102" fmla="*/ 50801 h 3148013"/>
              <a:gd name="connsiteX103" fmla="*/ 84137 w 1228725"/>
              <a:gd name="connsiteY103" fmla="*/ 50800 h 3148013"/>
              <a:gd name="connsiteX104" fmla="*/ 104774 w 1228725"/>
              <a:gd name="connsiteY104" fmla="*/ 34925 h 3148013"/>
              <a:gd name="connsiteX105" fmla="*/ 125412 w 1228725"/>
              <a:gd name="connsiteY105" fmla="*/ 25400 h 3148013"/>
              <a:gd name="connsiteX106" fmla="*/ 125412 w 1228725"/>
              <a:gd name="connsiteY106" fmla="*/ 25399 h 3148013"/>
              <a:gd name="connsiteX107" fmla="*/ 146049 w 1228725"/>
              <a:gd name="connsiteY107" fmla="*/ 15874 h 3148013"/>
              <a:gd name="connsiteX108" fmla="*/ 168275 w 1228725"/>
              <a:gd name="connsiteY108" fmla="*/ 11112 h 3148013"/>
              <a:gd name="connsiteX109" fmla="*/ 168275 w 1228725"/>
              <a:gd name="connsiteY109" fmla="*/ 11112 h 3148013"/>
              <a:gd name="connsiteX110" fmla="*/ 190500 w 1228725"/>
              <a:gd name="connsiteY110" fmla="*/ 4762 h 3148013"/>
              <a:gd name="connsiteX111" fmla="*/ 211137 w 1228725"/>
              <a:gd name="connsiteY111" fmla="*/ 3175 h 314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228725" h="3148013">
                <a:moveTo>
                  <a:pt x="239712" y="0"/>
                </a:moveTo>
                <a:lnTo>
                  <a:pt x="252412" y="0"/>
                </a:lnTo>
                <a:lnTo>
                  <a:pt x="296862" y="0"/>
                </a:lnTo>
                <a:lnTo>
                  <a:pt x="339725" y="0"/>
                </a:lnTo>
                <a:lnTo>
                  <a:pt x="381000" y="0"/>
                </a:lnTo>
                <a:lnTo>
                  <a:pt x="423862" y="0"/>
                </a:lnTo>
                <a:lnTo>
                  <a:pt x="423863" y="0"/>
                </a:lnTo>
                <a:lnTo>
                  <a:pt x="465137" y="0"/>
                </a:lnTo>
                <a:lnTo>
                  <a:pt x="508000" y="0"/>
                </a:lnTo>
                <a:lnTo>
                  <a:pt x="550862" y="0"/>
                </a:lnTo>
                <a:lnTo>
                  <a:pt x="550863" y="0"/>
                </a:lnTo>
                <a:lnTo>
                  <a:pt x="592137" y="0"/>
                </a:lnTo>
                <a:lnTo>
                  <a:pt x="635000" y="0"/>
                </a:lnTo>
                <a:lnTo>
                  <a:pt x="676275" y="0"/>
                </a:lnTo>
                <a:lnTo>
                  <a:pt x="720725" y="0"/>
                </a:lnTo>
                <a:lnTo>
                  <a:pt x="763587" y="0"/>
                </a:lnTo>
                <a:lnTo>
                  <a:pt x="763588" y="0"/>
                </a:lnTo>
                <a:lnTo>
                  <a:pt x="804862" y="0"/>
                </a:lnTo>
                <a:lnTo>
                  <a:pt x="847725" y="0"/>
                </a:lnTo>
                <a:lnTo>
                  <a:pt x="889000" y="0"/>
                </a:lnTo>
                <a:lnTo>
                  <a:pt x="931862" y="0"/>
                </a:lnTo>
                <a:lnTo>
                  <a:pt x="931863" y="0"/>
                </a:lnTo>
                <a:lnTo>
                  <a:pt x="974725" y="0"/>
                </a:lnTo>
                <a:lnTo>
                  <a:pt x="989013" y="0"/>
                </a:lnTo>
                <a:lnTo>
                  <a:pt x="1016000" y="3175"/>
                </a:lnTo>
                <a:lnTo>
                  <a:pt x="1036638" y="4762"/>
                </a:lnTo>
                <a:lnTo>
                  <a:pt x="1058862" y="11112"/>
                </a:lnTo>
                <a:lnTo>
                  <a:pt x="1058862" y="11112"/>
                </a:lnTo>
                <a:lnTo>
                  <a:pt x="1081087" y="15874"/>
                </a:lnTo>
                <a:lnTo>
                  <a:pt x="1100137" y="25399"/>
                </a:lnTo>
                <a:lnTo>
                  <a:pt x="1100137" y="25400"/>
                </a:lnTo>
                <a:lnTo>
                  <a:pt x="1123949" y="34925"/>
                </a:lnTo>
                <a:lnTo>
                  <a:pt x="1144587" y="50800"/>
                </a:lnTo>
                <a:lnTo>
                  <a:pt x="1158875" y="60325"/>
                </a:lnTo>
                <a:lnTo>
                  <a:pt x="1187450" y="90488"/>
                </a:lnTo>
                <a:lnTo>
                  <a:pt x="1187450" y="90487"/>
                </a:lnTo>
                <a:lnTo>
                  <a:pt x="1189037" y="92075"/>
                </a:lnTo>
                <a:lnTo>
                  <a:pt x="1209675" y="128587"/>
                </a:lnTo>
                <a:lnTo>
                  <a:pt x="1222375" y="166687"/>
                </a:lnTo>
                <a:lnTo>
                  <a:pt x="1228725" y="209550"/>
                </a:lnTo>
                <a:lnTo>
                  <a:pt x="1228725" y="2940050"/>
                </a:lnTo>
                <a:lnTo>
                  <a:pt x="1222375" y="2982912"/>
                </a:lnTo>
                <a:lnTo>
                  <a:pt x="1209675" y="3021012"/>
                </a:lnTo>
                <a:lnTo>
                  <a:pt x="1189037" y="3055937"/>
                </a:lnTo>
                <a:lnTo>
                  <a:pt x="1187450" y="3059112"/>
                </a:lnTo>
                <a:lnTo>
                  <a:pt x="1187450" y="3059113"/>
                </a:lnTo>
                <a:lnTo>
                  <a:pt x="1158875" y="3087688"/>
                </a:lnTo>
                <a:lnTo>
                  <a:pt x="1144587" y="3097213"/>
                </a:lnTo>
                <a:lnTo>
                  <a:pt x="1144587" y="3097213"/>
                </a:lnTo>
                <a:lnTo>
                  <a:pt x="1123949" y="3113088"/>
                </a:lnTo>
                <a:lnTo>
                  <a:pt x="1100137" y="3124200"/>
                </a:lnTo>
                <a:lnTo>
                  <a:pt x="1081087" y="3132138"/>
                </a:lnTo>
                <a:lnTo>
                  <a:pt x="1058863" y="3136900"/>
                </a:lnTo>
                <a:lnTo>
                  <a:pt x="1036638" y="3144838"/>
                </a:lnTo>
                <a:lnTo>
                  <a:pt x="1016000" y="3146425"/>
                </a:lnTo>
                <a:lnTo>
                  <a:pt x="1016000" y="3146426"/>
                </a:lnTo>
                <a:lnTo>
                  <a:pt x="989013" y="3148013"/>
                </a:lnTo>
                <a:lnTo>
                  <a:pt x="974725" y="3148013"/>
                </a:lnTo>
                <a:lnTo>
                  <a:pt x="931863" y="3148013"/>
                </a:lnTo>
                <a:lnTo>
                  <a:pt x="931862" y="3148013"/>
                </a:lnTo>
                <a:lnTo>
                  <a:pt x="889000" y="3148013"/>
                </a:lnTo>
                <a:lnTo>
                  <a:pt x="847725" y="3148013"/>
                </a:lnTo>
                <a:lnTo>
                  <a:pt x="804862" y="3148013"/>
                </a:lnTo>
                <a:lnTo>
                  <a:pt x="763588" y="3148013"/>
                </a:lnTo>
                <a:lnTo>
                  <a:pt x="763587" y="3148013"/>
                </a:lnTo>
                <a:lnTo>
                  <a:pt x="720725" y="3148013"/>
                </a:lnTo>
                <a:lnTo>
                  <a:pt x="676275" y="3148013"/>
                </a:lnTo>
                <a:lnTo>
                  <a:pt x="635000" y="3148013"/>
                </a:lnTo>
                <a:lnTo>
                  <a:pt x="592137" y="3148013"/>
                </a:lnTo>
                <a:lnTo>
                  <a:pt x="550863" y="3148013"/>
                </a:lnTo>
                <a:lnTo>
                  <a:pt x="550862" y="3148013"/>
                </a:lnTo>
                <a:lnTo>
                  <a:pt x="508000" y="3148013"/>
                </a:lnTo>
                <a:lnTo>
                  <a:pt x="465137" y="3148013"/>
                </a:lnTo>
                <a:lnTo>
                  <a:pt x="423863" y="3148013"/>
                </a:lnTo>
                <a:lnTo>
                  <a:pt x="423862" y="3148013"/>
                </a:lnTo>
                <a:lnTo>
                  <a:pt x="381000" y="3148013"/>
                </a:lnTo>
                <a:lnTo>
                  <a:pt x="339725" y="3148013"/>
                </a:lnTo>
                <a:lnTo>
                  <a:pt x="296862" y="3148013"/>
                </a:lnTo>
                <a:lnTo>
                  <a:pt x="252412" y="3148013"/>
                </a:lnTo>
                <a:lnTo>
                  <a:pt x="239712" y="3148013"/>
                </a:lnTo>
                <a:lnTo>
                  <a:pt x="211137" y="3146426"/>
                </a:lnTo>
                <a:lnTo>
                  <a:pt x="211137" y="3146425"/>
                </a:lnTo>
                <a:lnTo>
                  <a:pt x="190500" y="3144838"/>
                </a:lnTo>
                <a:lnTo>
                  <a:pt x="168275" y="3136900"/>
                </a:lnTo>
                <a:lnTo>
                  <a:pt x="146049" y="3132138"/>
                </a:lnTo>
                <a:lnTo>
                  <a:pt x="125412" y="3124200"/>
                </a:lnTo>
                <a:lnTo>
                  <a:pt x="104774" y="3113088"/>
                </a:lnTo>
                <a:lnTo>
                  <a:pt x="84137" y="3097213"/>
                </a:lnTo>
                <a:lnTo>
                  <a:pt x="68263" y="3087688"/>
                </a:lnTo>
                <a:lnTo>
                  <a:pt x="41275" y="3059113"/>
                </a:lnTo>
                <a:lnTo>
                  <a:pt x="41275" y="3059112"/>
                </a:lnTo>
                <a:lnTo>
                  <a:pt x="39687" y="3055937"/>
                </a:lnTo>
                <a:lnTo>
                  <a:pt x="19050" y="3021012"/>
                </a:lnTo>
                <a:lnTo>
                  <a:pt x="3175" y="2982912"/>
                </a:lnTo>
                <a:lnTo>
                  <a:pt x="0" y="2940050"/>
                </a:lnTo>
                <a:lnTo>
                  <a:pt x="0" y="209550"/>
                </a:lnTo>
                <a:lnTo>
                  <a:pt x="3175" y="166687"/>
                </a:lnTo>
                <a:lnTo>
                  <a:pt x="19050" y="128587"/>
                </a:lnTo>
                <a:lnTo>
                  <a:pt x="39687" y="92075"/>
                </a:lnTo>
                <a:lnTo>
                  <a:pt x="41275" y="90487"/>
                </a:lnTo>
                <a:lnTo>
                  <a:pt x="41275" y="90488"/>
                </a:lnTo>
                <a:lnTo>
                  <a:pt x="68263" y="60325"/>
                </a:lnTo>
                <a:lnTo>
                  <a:pt x="84137" y="50801"/>
                </a:lnTo>
                <a:lnTo>
                  <a:pt x="84137" y="50800"/>
                </a:lnTo>
                <a:lnTo>
                  <a:pt x="104774" y="34925"/>
                </a:lnTo>
                <a:lnTo>
                  <a:pt x="125412" y="25400"/>
                </a:lnTo>
                <a:lnTo>
                  <a:pt x="125412" y="25399"/>
                </a:lnTo>
                <a:lnTo>
                  <a:pt x="146049" y="15874"/>
                </a:lnTo>
                <a:lnTo>
                  <a:pt x="168275" y="11112"/>
                </a:lnTo>
                <a:lnTo>
                  <a:pt x="168275" y="11112"/>
                </a:lnTo>
                <a:lnTo>
                  <a:pt x="190500" y="4762"/>
                </a:lnTo>
                <a:lnTo>
                  <a:pt x="211137" y="3175"/>
                </a:lnTo>
                <a:close/>
              </a:path>
            </a:pathLst>
          </a:custGeom>
          <a:solidFill>
            <a:schemeClr val="accent4"/>
          </a:solidFill>
          <a:ln w="25400" cap="flat" cmpd="sng" algn="ctr">
            <a:noFill/>
            <a:prstDash val="solid"/>
          </a:ln>
          <a:effectLst/>
        </p:spPr>
        <p:txBody>
          <a:bodyPr rot="0" spcFirstLastPara="0" vertOverflow="overflow" horzOverflow="overflow" vert="horz" wrap="square" lIns="59536" tIns="29767" rIns="59536" bIns="29767" numCol="1" spcCol="0" rtlCol="0" fromWordArt="0" anchor="ctr" anchorCtr="0" forceAA="0" compatLnSpc="1">
            <a:noAutofit/>
          </a:bodyPr>
          <a:lstStyle/>
          <a:p>
            <a:pPr algn="ctr" fontAlgn="base">
              <a:lnSpc>
                <a:spcPct val="120000"/>
              </a:lnSpc>
              <a:spcBef>
                <a:spcPct val="0"/>
              </a:spcBef>
              <a:spcAft>
                <a:spcPct val="0"/>
              </a:spcAft>
            </a:pPr>
            <a:endParaRPr lang="zh-CN" altLang="en-US" sz="1350" kern="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99" name="任意多边形 198"/>
          <p:cNvSpPr>
            <a:spLocks noChangeArrowheads="1"/>
          </p:cNvSpPr>
          <p:nvPr/>
        </p:nvSpPr>
        <p:spPr bwMode="auto">
          <a:xfrm>
            <a:off x="4868076" y="1234688"/>
            <a:ext cx="969143" cy="2133091"/>
          </a:xfrm>
          <a:custGeom>
            <a:avLst/>
            <a:gdLst>
              <a:gd name="connsiteX0" fmla="*/ 1428750 w 1430338"/>
              <a:gd name="connsiteY0" fmla="*/ 787400 h 3148013"/>
              <a:gd name="connsiteX1" fmla="*/ 1430338 w 1430338"/>
              <a:gd name="connsiteY1" fmla="*/ 787400 h 3148013"/>
              <a:gd name="connsiteX2" fmla="*/ 1430338 w 1430338"/>
              <a:gd name="connsiteY2" fmla="*/ 788988 h 3148013"/>
              <a:gd name="connsiteX3" fmla="*/ 1428750 w 1430338"/>
              <a:gd name="connsiteY3" fmla="*/ 788988 h 3148013"/>
              <a:gd name="connsiteX4" fmla="*/ 239712 w 1430338"/>
              <a:gd name="connsiteY4" fmla="*/ 0 h 3148013"/>
              <a:gd name="connsiteX5" fmla="*/ 260350 w 1430338"/>
              <a:gd name="connsiteY5" fmla="*/ 0 h 3148013"/>
              <a:gd name="connsiteX6" fmla="*/ 303212 w 1430338"/>
              <a:gd name="connsiteY6" fmla="*/ 0 h 3148013"/>
              <a:gd name="connsiteX7" fmla="*/ 303213 w 1430338"/>
              <a:gd name="connsiteY7" fmla="*/ 0 h 3148013"/>
              <a:gd name="connsiteX8" fmla="*/ 346075 w 1430338"/>
              <a:gd name="connsiteY8" fmla="*/ 0 h 3148013"/>
              <a:gd name="connsiteX9" fmla="*/ 392112 w 1430338"/>
              <a:gd name="connsiteY9" fmla="*/ 0 h 3148013"/>
              <a:gd name="connsiteX10" fmla="*/ 392113 w 1430338"/>
              <a:gd name="connsiteY10" fmla="*/ 0 h 3148013"/>
              <a:gd name="connsiteX11" fmla="*/ 434975 w 1430338"/>
              <a:gd name="connsiteY11" fmla="*/ 0 h 3148013"/>
              <a:gd name="connsiteX12" fmla="*/ 477837 w 1430338"/>
              <a:gd name="connsiteY12" fmla="*/ 0 h 3148013"/>
              <a:gd name="connsiteX13" fmla="*/ 477838 w 1430338"/>
              <a:gd name="connsiteY13" fmla="*/ 0 h 3148013"/>
              <a:gd name="connsiteX14" fmla="*/ 520700 w 1430338"/>
              <a:gd name="connsiteY14" fmla="*/ 0 h 3148013"/>
              <a:gd name="connsiteX15" fmla="*/ 563562 w 1430338"/>
              <a:gd name="connsiteY15" fmla="*/ 0 h 3148013"/>
              <a:gd name="connsiteX16" fmla="*/ 563563 w 1430338"/>
              <a:gd name="connsiteY16" fmla="*/ 0 h 3148013"/>
              <a:gd name="connsiteX17" fmla="*/ 606425 w 1430338"/>
              <a:gd name="connsiteY17" fmla="*/ 0 h 3148013"/>
              <a:gd name="connsiteX18" fmla="*/ 649287 w 1430338"/>
              <a:gd name="connsiteY18" fmla="*/ 0 h 3148013"/>
              <a:gd name="connsiteX19" fmla="*/ 649288 w 1430338"/>
              <a:gd name="connsiteY19" fmla="*/ 0 h 3148013"/>
              <a:gd name="connsiteX20" fmla="*/ 693737 w 1430338"/>
              <a:gd name="connsiteY20" fmla="*/ 0 h 3148013"/>
              <a:gd name="connsiteX21" fmla="*/ 738187 w 1430338"/>
              <a:gd name="connsiteY21" fmla="*/ 0 h 3148013"/>
              <a:gd name="connsiteX22" fmla="*/ 781050 w 1430338"/>
              <a:gd name="connsiteY22" fmla="*/ 0 h 3148013"/>
              <a:gd name="connsiteX23" fmla="*/ 823912 w 1430338"/>
              <a:gd name="connsiteY23" fmla="*/ 0 h 3148013"/>
              <a:gd name="connsiteX24" fmla="*/ 823913 w 1430338"/>
              <a:gd name="connsiteY24" fmla="*/ 0 h 3148013"/>
              <a:gd name="connsiteX25" fmla="*/ 866775 w 1430338"/>
              <a:gd name="connsiteY25" fmla="*/ 0 h 3148013"/>
              <a:gd name="connsiteX26" fmla="*/ 909637 w 1430338"/>
              <a:gd name="connsiteY26" fmla="*/ 0 h 3148013"/>
              <a:gd name="connsiteX27" fmla="*/ 909638 w 1430338"/>
              <a:gd name="connsiteY27" fmla="*/ 0 h 3148013"/>
              <a:gd name="connsiteX28" fmla="*/ 952500 w 1430338"/>
              <a:gd name="connsiteY28" fmla="*/ 0 h 3148013"/>
              <a:gd name="connsiteX29" fmla="*/ 990600 w 1430338"/>
              <a:gd name="connsiteY29" fmla="*/ 0 h 3148013"/>
              <a:gd name="connsiteX30" fmla="*/ 996950 w 1430338"/>
              <a:gd name="connsiteY30" fmla="*/ 0 h 3148013"/>
              <a:gd name="connsiteX31" fmla="*/ 1039812 w 1430338"/>
              <a:gd name="connsiteY31" fmla="*/ 4762 h 3148013"/>
              <a:gd name="connsiteX32" fmla="*/ 1039812 w 1430338"/>
              <a:gd name="connsiteY32" fmla="*/ 4762 h 3148013"/>
              <a:gd name="connsiteX33" fmla="*/ 1082675 w 1430338"/>
              <a:gd name="connsiteY33" fmla="*/ 15874 h 3148013"/>
              <a:gd name="connsiteX34" fmla="*/ 1082675 w 1430338"/>
              <a:gd name="connsiteY34" fmla="*/ 15875 h 3148013"/>
              <a:gd name="connsiteX35" fmla="*/ 1084262 w 1430338"/>
              <a:gd name="connsiteY35" fmla="*/ 15875 h 3148013"/>
              <a:gd name="connsiteX36" fmla="*/ 1125537 w 1430338"/>
              <a:gd name="connsiteY36" fmla="*/ 34925 h 3148013"/>
              <a:gd name="connsiteX37" fmla="*/ 1127125 w 1430338"/>
              <a:gd name="connsiteY37" fmla="*/ 36512 h 3148013"/>
              <a:gd name="connsiteX38" fmla="*/ 1127125 w 1430338"/>
              <a:gd name="connsiteY38" fmla="*/ 36512 h 3148013"/>
              <a:gd name="connsiteX39" fmla="*/ 1160463 w 1430338"/>
              <a:gd name="connsiteY39" fmla="*/ 60324 h 3148013"/>
              <a:gd name="connsiteX40" fmla="*/ 1169988 w 1430338"/>
              <a:gd name="connsiteY40" fmla="*/ 71437 h 3148013"/>
              <a:gd name="connsiteX41" fmla="*/ 1169988 w 1430338"/>
              <a:gd name="connsiteY41" fmla="*/ 71438 h 3148013"/>
              <a:gd name="connsiteX42" fmla="*/ 1189037 w 1430338"/>
              <a:gd name="connsiteY42" fmla="*/ 92074 h 3148013"/>
              <a:gd name="connsiteX43" fmla="*/ 1211262 w 1430338"/>
              <a:gd name="connsiteY43" fmla="*/ 128587 h 3148013"/>
              <a:gd name="connsiteX44" fmla="*/ 1212850 w 1430338"/>
              <a:gd name="connsiteY44" fmla="*/ 131762 h 3148013"/>
              <a:gd name="connsiteX45" fmla="*/ 1225550 w 1430338"/>
              <a:gd name="connsiteY45" fmla="*/ 166687 h 3148013"/>
              <a:gd name="connsiteX46" fmla="*/ 1230312 w 1430338"/>
              <a:gd name="connsiteY46" fmla="*/ 209549 h 3148013"/>
              <a:gd name="connsiteX47" fmla="*/ 1230312 w 1430338"/>
              <a:gd name="connsiteY47" fmla="*/ 617537 h 3148013"/>
              <a:gd name="connsiteX48" fmla="*/ 1255713 w 1430338"/>
              <a:gd name="connsiteY48" fmla="*/ 636587 h 3148013"/>
              <a:gd name="connsiteX49" fmla="*/ 1255713 w 1430338"/>
              <a:gd name="connsiteY49" fmla="*/ 636588 h 3148013"/>
              <a:gd name="connsiteX50" fmla="*/ 1300162 w 1430338"/>
              <a:gd name="connsiteY50" fmla="*/ 669924 h 3148013"/>
              <a:gd name="connsiteX51" fmla="*/ 1300162 w 1430338"/>
              <a:gd name="connsiteY51" fmla="*/ 669925 h 3148013"/>
              <a:gd name="connsiteX52" fmla="*/ 1343025 w 1430338"/>
              <a:gd name="connsiteY52" fmla="*/ 703262 h 3148013"/>
              <a:gd name="connsiteX53" fmla="*/ 1343025 w 1430338"/>
              <a:gd name="connsiteY53" fmla="*/ 703262 h 3148013"/>
              <a:gd name="connsiteX54" fmla="*/ 1385888 w 1430338"/>
              <a:gd name="connsiteY54" fmla="*/ 735012 h 3148013"/>
              <a:gd name="connsiteX55" fmla="*/ 1385888 w 1430338"/>
              <a:gd name="connsiteY55" fmla="*/ 735013 h 3148013"/>
              <a:gd name="connsiteX56" fmla="*/ 1412875 w 1430338"/>
              <a:gd name="connsiteY56" fmla="*/ 755649 h 3148013"/>
              <a:gd name="connsiteX57" fmla="*/ 1425575 w 1430338"/>
              <a:gd name="connsiteY57" fmla="*/ 769937 h 3148013"/>
              <a:gd name="connsiteX58" fmla="*/ 1428750 w 1430338"/>
              <a:gd name="connsiteY58" fmla="*/ 787399 h 3148013"/>
              <a:gd name="connsiteX59" fmla="*/ 1425575 w 1430338"/>
              <a:gd name="connsiteY59" fmla="*/ 803275 h 3148013"/>
              <a:gd name="connsiteX60" fmla="*/ 1412875 w 1430338"/>
              <a:gd name="connsiteY60" fmla="*/ 817562 h 3148013"/>
              <a:gd name="connsiteX61" fmla="*/ 1385888 w 1430338"/>
              <a:gd name="connsiteY61" fmla="*/ 836611 h 3148013"/>
              <a:gd name="connsiteX62" fmla="*/ 1385888 w 1430338"/>
              <a:gd name="connsiteY62" fmla="*/ 836612 h 3148013"/>
              <a:gd name="connsiteX63" fmla="*/ 1343025 w 1430338"/>
              <a:gd name="connsiteY63" fmla="*/ 871537 h 3148013"/>
              <a:gd name="connsiteX64" fmla="*/ 1343025 w 1430338"/>
              <a:gd name="connsiteY64" fmla="*/ 871538 h 3148013"/>
              <a:gd name="connsiteX65" fmla="*/ 1300162 w 1430338"/>
              <a:gd name="connsiteY65" fmla="*/ 904875 h 3148013"/>
              <a:gd name="connsiteX66" fmla="*/ 1255713 w 1430338"/>
              <a:gd name="connsiteY66" fmla="*/ 936624 h 3148013"/>
              <a:gd name="connsiteX67" fmla="*/ 1255713 w 1430338"/>
              <a:gd name="connsiteY67" fmla="*/ 936625 h 3148013"/>
              <a:gd name="connsiteX68" fmla="*/ 1230312 w 1430338"/>
              <a:gd name="connsiteY68" fmla="*/ 955675 h 3148013"/>
              <a:gd name="connsiteX69" fmla="*/ 1230312 w 1430338"/>
              <a:gd name="connsiteY69" fmla="*/ 2940050 h 3148013"/>
              <a:gd name="connsiteX70" fmla="*/ 1225550 w 1430338"/>
              <a:gd name="connsiteY70" fmla="*/ 2982913 h 3148013"/>
              <a:gd name="connsiteX71" fmla="*/ 1212850 w 1430338"/>
              <a:gd name="connsiteY71" fmla="*/ 3016250 h 3148013"/>
              <a:gd name="connsiteX72" fmla="*/ 1211262 w 1430338"/>
              <a:gd name="connsiteY72" fmla="*/ 3021013 h 3148013"/>
              <a:gd name="connsiteX73" fmla="*/ 1189037 w 1430338"/>
              <a:gd name="connsiteY73" fmla="*/ 3055938 h 3148013"/>
              <a:gd name="connsiteX74" fmla="*/ 1169988 w 1430338"/>
              <a:gd name="connsiteY74" fmla="*/ 3076574 h 3148013"/>
              <a:gd name="connsiteX75" fmla="*/ 1169988 w 1430338"/>
              <a:gd name="connsiteY75" fmla="*/ 3076575 h 3148013"/>
              <a:gd name="connsiteX76" fmla="*/ 1160463 w 1430338"/>
              <a:gd name="connsiteY76" fmla="*/ 3087688 h 3148013"/>
              <a:gd name="connsiteX77" fmla="*/ 1127125 w 1430338"/>
              <a:gd name="connsiteY77" fmla="*/ 3111500 h 3148013"/>
              <a:gd name="connsiteX78" fmla="*/ 1127125 w 1430338"/>
              <a:gd name="connsiteY78" fmla="*/ 3111501 h 3148013"/>
              <a:gd name="connsiteX79" fmla="*/ 1125537 w 1430338"/>
              <a:gd name="connsiteY79" fmla="*/ 3113088 h 3148013"/>
              <a:gd name="connsiteX80" fmla="*/ 1084262 w 1430338"/>
              <a:gd name="connsiteY80" fmla="*/ 3132138 h 3148013"/>
              <a:gd name="connsiteX81" fmla="*/ 1082675 w 1430338"/>
              <a:gd name="connsiteY81" fmla="*/ 3132138 h 3148013"/>
              <a:gd name="connsiteX82" fmla="*/ 1082675 w 1430338"/>
              <a:gd name="connsiteY82" fmla="*/ 3132137 h 3148013"/>
              <a:gd name="connsiteX83" fmla="*/ 1039813 w 1430338"/>
              <a:gd name="connsiteY83" fmla="*/ 3144837 h 3148013"/>
              <a:gd name="connsiteX84" fmla="*/ 1039813 w 1430338"/>
              <a:gd name="connsiteY84" fmla="*/ 3144838 h 3148013"/>
              <a:gd name="connsiteX85" fmla="*/ 996950 w 1430338"/>
              <a:gd name="connsiteY85" fmla="*/ 3148013 h 3148013"/>
              <a:gd name="connsiteX86" fmla="*/ 990600 w 1430338"/>
              <a:gd name="connsiteY86" fmla="*/ 3148013 h 3148013"/>
              <a:gd name="connsiteX87" fmla="*/ 952500 w 1430338"/>
              <a:gd name="connsiteY87" fmla="*/ 3148013 h 3148013"/>
              <a:gd name="connsiteX88" fmla="*/ 909638 w 1430338"/>
              <a:gd name="connsiteY88" fmla="*/ 3148013 h 3148013"/>
              <a:gd name="connsiteX89" fmla="*/ 909637 w 1430338"/>
              <a:gd name="connsiteY89" fmla="*/ 3148013 h 3148013"/>
              <a:gd name="connsiteX90" fmla="*/ 866775 w 1430338"/>
              <a:gd name="connsiteY90" fmla="*/ 3148013 h 3148013"/>
              <a:gd name="connsiteX91" fmla="*/ 823913 w 1430338"/>
              <a:gd name="connsiteY91" fmla="*/ 3148013 h 3148013"/>
              <a:gd name="connsiteX92" fmla="*/ 823912 w 1430338"/>
              <a:gd name="connsiteY92" fmla="*/ 3148013 h 3148013"/>
              <a:gd name="connsiteX93" fmla="*/ 781050 w 1430338"/>
              <a:gd name="connsiteY93" fmla="*/ 3148013 h 3148013"/>
              <a:gd name="connsiteX94" fmla="*/ 738187 w 1430338"/>
              <a:gd name="connsiteY94" fmla="*/ 3148013 h 3148013"/>
              <a:gd name="connsiteX95" fmla="*/ 693737 w 1430338"/>
              <a:gd name="connsiteY95" fmla="*/ 3148013 h 3148013"/>
              <a:gd name="connsiteX96" fmla="*/ 649288 w 1430338"/>
              <a:gd name="connsiteY96" fmla="*/ 3148013 h 3148013"/>
              <a:gd name="connsiteX97" fmla="*/ 649287 w 1430338"/>
              <a:gd name="connsiteY97" fmla="*/ 3148013 h 3148013"/>
              <a:gd name="connsiteX98" fmla="*/ 606425 w 1430338"/>
              <a:gd name="connsiteY98" fmla="*/ 3148013 h 3148013"/>
              <a:gd name="connsiteX99" fmla="*/ 563563 w 1430338"/>
              <a:gd name="connsiteY99" fmla="*/ 3148013 h 3148013"/>
              <a:gd name="connsiteX100" fmla="*/ 563562 w 1430338"/>
              <a:gd name="connsiteY100" fmla="*/ 3148013 h 3148013"/>
              <a:gd name="connsiteX101" fmla="*/ 520700 w 1430338"/>
              <a:gd name="connsiteY101" fmla="*/ 3148013 h 3148013"/>
              <a:gd name="connsiteX102" fmla="*/ 477838 w 1430338"/>
              <a:gd name="connsiteY102" fmla="*/ 3148013 h 3148013"/>
              <a:gd name="connsiteX103" fmla="*/ 477837 w 1430338"/>
              <a:gd name="connsiteY103" fmla="*/ 3148013 h 3148013"/>
              <a:gd name="connsiteX104" fmla="*/ 434975 w 1430338"/>
              <a:gd name="connsiteY104" fmla="*/ 3148013 h 3148013"/>
              <a:gd name="connsiteX105" fmla="*/ 392113 w 1430338"/>
              <a:gd name="connsiteY105" fmla="*/ 3148013 h 3148013"/>
              <a:gd name="connsiteX106" fmla="*/ 392112 w 1430338"/>
              <a:gd name="connsiteY106" fmla="*/ 3148013 h 3148013"/>
              <a:gd name="connsiteX107" fmla="*/ 346075 w 1430338"/>
              <a:gd name="connsiteY107" fmla="*/ 3148013 h 3148013"/>
              <a:gd name="connsiteX108" fmla="*/ 303213 w 1430338"/>
              <a:gd name="connsiteY108" fmla="*/ 3148013 h 3148013"/>
              <a:gd name="connsiteX109" fmla="*/ 303212 w 1430338"/>
              <a:gd name="connsiteY109" fmla="*/ 3148013 h 3148013"/>
              <a:gd name="connsiteX110" fmla="*/ 260350 w 1430338"/>
              <a:gd name="connsiteY110" fmla="*/ 3148013 h 3148013"/>
              <a:gd name="connsiteX111" fmla="*/ 239712 w 1430338"/>
              <a:gd name="connsiteY111" fmla="*/ 3148013 h 3148013"/>
              <a:gd name="connsiteX112" fmla="*/ 217487 w 1430338"/>
              <a:gd name="connsiteY112" fmla="*/ 3146426 h 3148013"/>
              <a:gd name="connsiteX113" fmla="*/ 217487 w 1430338"/>
              <a:gd name="connsiteY113" fmla="*/ 3146425 h 3148013"/>
              <a:gd name="connsiteX114" fmla="*/ 192087 w 1430338"/>
              <a:gd name="connsiteY114" fmla="*/ 3144838 h 3148013"/>
              <a:gd name="connsiteX115" fmla="*/ 174625 w 1430338"/>
              <a:gd name="connsiteY115" fmla="*/ 3140075 h 3148013"/>
              <a:gd name="connsiteX116" fmla="*/ 146049 w 1430338"/>
              <a:gd name="connsiteY116" fmla="*/ 3132138 h 3148013"/>
              <a:gd name="connsiteX117" fmla="*/ 131762 w 1430338"/>
              <a:gd name="connsiteY117" fmla="*/ 3124200 h 3148013"/>
              <a:gd name="connsiteX118" fmla="*/ 131762 w 1430338"/>
              <a:gd name="connsiteY118" fmla="*/ 3124200 h 3148013"/>
              <a:gd name="connsiteX119" fmla="*/ 106362 w 1430338"/>
              <a:gd name="connsiteY119" fmla="*/ 3113088 h 3148013"/>
              <a:gd name="connsiteX120" fmla="*/ 88900 w 1430338"/>
              <a:gd name="connsiteY120" fmla="*/ 3100388 h 3148013"/>
              <a:gd name="connsiteX121" fmla="*/ 88900 w 1430338"/>
              <a:gd name="connsiteY121" fmla="*/ 3100387 h 3148013"/>
              <a:gd name="connsiteX122" fmla="*/ 71437 w 1430338"/>
              <a:gd name="connsiteY122" fmla="*/ 3087687 h 3148013"/>
              <a:gd name="connsiteX123" fmla="*/ 44450 w 1430338"/>
              <a:gd name="connsiteY123" fmla="*/ 3059112 h 3148013"/>
              <a:gd name="connsiteX124" fmla="*/ 41275 w 1430338"/>
              <a:gd name="connsiteY124" fmla="*/ 3055937 h 3148013"/>
              <a:gd name="connsiteX125" fmla="*/ 19050 w 1430338"/>
              <a:gd name="connsiteY125" fmla="*/ 3021012 h 3148013"/>
              <a:gd name="connsiteX126" fmla="*/ 4762 w 1430338"/>
              <a:gd name="connsiteY126" fmla="*/ 2982912 h 3148013"/>
              <a:gd name="connsiteX127" fmla="*/ 0 w 1430338"/>
              <a:gd name="connsiteY127" fmla="*/ 2940050 h 3148013"/>
              <a:gd name="connsiteX128" fmla="*/ 0 w 1430338"/>
              <a:gd name="connsiteY128" fmla="*/ 209549 h 3148013"/>
              <a:gd name="connsiteX129" fmla="*/ 4762 w 1430338"/>
              <a:gd name="connsiteY129" fmla="*/ 166687 h 3148013"/>
              <a:gd name="connsiteX130" fmla="*/ 19050 w 1430338"/>
              <a:gd name="connsiteY130" fmla="*/ 128587 h 3148013"/>
              <a:gd name="connsiteX131" fmla="*/ 41275 w 1430338"/>
              <a:gd name="connsiteY131" fmla="*/ 92074 h 3148013"/>
              <a:gd name="connsiteX132" fmla="*/ 44450 w 1430338"/>
              <a:gd name="connsiteY132" fmla="*/ 90487 h 3148013"/>
              <a:gd name="connsiteX133" fmla="*/ 71437 w 1430338"/>
              <a:gd name="connsiteY133" fmla="*/ 60324 h 3148013"/>
              <a:gd name="connsiteX134" fmla="*/ 88900 w 1430338"/>
              <a:gd name="connsiteY134" fmla="*/ 49212 h 3148013"/>
              <a:gd name="connsiteX135" fmla="*/ 88900 w 1430338"/>
              <a:gd name="connsiteY135" fmla="*/ 49212 h 3148013"/>
              <a:gd name="connsiteX136" fmla="*/ 106362 w 1430338"/>
              <a:gd name="connsiteY136" fmla="*/ 34925 h 3148013"/>
              <a:gd name="connsiteX137" fmla="*/ 131762 w 1430338"/>
              <a:gd name="connsiteY137" fmla="*/ 25400 h 3148013"/>
              <a:gd name="connsiteX138" fmla="*/ 131762 w 1430338"/>
              <a:gd name="connsiteY138" fmla="*/ 25400 h 3148013"/>
              <a:gd name="connsiteX139" fmla="*/ 146049 w 1430338"/>
              <a:gd name="connsiteY139" fmla="*/ 15875 h 3148013"/>
              <a:gd name="connsiteX140" fmla="*/ 174625 w 1430338"/>
              <a:gd name="connsiteY140" fmla="*/ 9525 h 3148013"/>
              <a:gd name="connsiteX141" fmla="*/ 192087 w 1430338"/>
              <a:gd name="connsiteY141" fmla="*/ 4762 h 3148013"/>
              <a:gd name="connsiteX142" fmla="*/ 217487 w 1430338"/>
              <a:gd name="connsiteY142" fmla="*/ 3175 h 314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430338" h="3148013">
                <a:moveTo>
                  <a:pt x="1428750" y="787400"/>
                </a:moveTo>
                <a:lnTo>
                  <a:pt x="1430338" y="787400"/>
                </a:lnTo>
                <a:lnTo>
                  <a:pt x="1430338" y="788988"/>
                </a:lnTo>
                <a:lnTo>
                  <a:pt x="1428750" y="788988"/>
                </a:lnTo>
                <a:close/>
                <a:moveTo>
                  <a:pt x="239712" y="0"/>
                </a:moveTo>
                <a:lnTo>
                  <a:pt x="260350" y="0"/>
                </a:lnTo>
                <a:lnTo>
                  <a:pt x="303212" y="0"/>
                </a:lnTo>
                <a:lnTo>
                  <a:pt x="303213" y="0"/>
                </a:lnTo>
                <a:lnTo>
                  <a:pt x="346075" y="0"/>
                </a:lnTo>
                <a:lnTo>
                  <a:pt x="392112" y="0"/>
                </a:lnTo>
                <a:lnTo>
                  <a:pt x="392113" y="0"/>
                </a:lnTo>
                <a:lnTo>
                  <a:pt x="434975" y="0"/>
                </a:lnTo>
                <a:lnTo>
                  <a:pt x="477837" y="0"/>
                </a:lnTo>
                <a:lnTo>
                  <a:pt x="477838" y="0"/>
                </a:lnTo>
                <a:lnTo>
                  <a:pt x="520700" y="0"/>
                </a:lnTo>
                <a:lnTo>
                  <a:pt x="563562" y="0"/>
                </a:lnTo>
                <a:lnTo>
                  <a:pt x="563563" y="0"/>
                </a:lnTo>
                <a:lnTo>
                  <a:pt x="606425" y="0"/>
                </a:lnTo>
                <a:lnTo>
                  <a:pt x="649287" y="0"/>
                </a:lnTo>
                <a:lnTo>
                  <a:pt x="649288" y="0"/>
                </a:lnTo>
                <a:lnTo>
                  <a:pt x="693737" y="0"/>
                </a:lnTo>
                <a:lnTo>
                  <a:pt x="738187" y="0"/>
                </a:lnTo>
                <a:lnTo>
                  <a:pt x="781050" y="0"/>
                </a:lnTo>
                <a:lnTo>
                  <a:pt x="823912" y="0"/>
                </a:lnTo>
                <a:lnTo>
                  <a:pt x="823913" y="0"/>
                </a:lnTo>
                <a:lnTo>
                  <a:pt x="866775" y="0"/>
                </a:lnTo>
                <a:lnTo>
                  <a:pt x="909637" y="0"/>
                </a:lnTo>
                <a:lnTo>
                  <a:pt x="909638" y="0"/>
                </a:lnTo>
                <a:lnTo>
                  <a:pt x="952500" y="0"/>
                </a:lnTo>
                <a:lnTo>
                  <a:pt x="990600" y="0"/>
                </a:lnTo>
                <a:lnTo>
                  <a:pt x="996950" y="0"/>
                </a:lnTo>
                <a:lnTo>
                  <a:pt x="1039812" y="4762"/>
                </a:lnTo>
                <a:lnTo>
                  <a:pt x="1039812" y="4762"/>
                </a:lnTo>
                <a:lnTo>
                  <a:pt x="1082675" y="15874"/>
                </a:lnTo>
                <a:lnTo>
                  <a:pt x="1082675" y="15875"/>
                </a:lnTo>
                <a:lnTo>
                  <a:pt x="1084262" y="15875"/>
                </a:lnTo>
                <a:lnTo>
                  <a:pt x="1125537" y="34925"/>
                </a:lnTo>
                <a:lnTo>
                  <a:pt x="1127125" y="36512"/>
                </a:lnTo>
                <a:lnTo>
                  <a:pt x="1127125" y="36512"/>
                </a:lnTo>
                <a:lnTo>
                  <a:pt x="1160463" y="60324"/>
                </a:lnTo>
                <a:lnTo>
                  <a:pt x="1169988" y="71437"/>
                </a:lnTo>
                <a:lnTo>
                  <a:pt x="1169988" y="71438"/>
                </a:lnTo>
                <a:lnTo>
                  <a:pt x="1189037" y="92074"/>
                </a:lnTo>
                <a:lnTo>
                  <a:pt x="1211262" y="128587"/>
                </a:lnTo>
                <a:lnTo>
                  <a:pt x="1212850" y="131762"/>
                </a:lnTo>
                <a:lnTo>
                  <a:pt x="1225550" y="166687"/>
                </a:lnTo>
                <a:lnTo>
                  <a:pt x="1230312" y="209549"/>
                </a:lnTo>
                <a:lnTo>
                  <a:pt x="1230312" y="617537"/>
                </a:lnTo>
                <a:lnTo>
                  <a:pt x="1255713" y="636587"/>
                </a:lnTo>
                <a:lnTo>
                  <a:pt x="1255713" y="636588"/>
                </a:lnTo>
                <a:lnTo>
                  <a:pt x="1300162" y="669924"/>
                </a:lnTo>
                <a:lnTo>
                  <a:pt x="1300162" y="669925"/>
                </a:lnTo>
                <a:lnTo>
                  <a:pt x="1343025" y="703262"/>
                </a:lnTo>
                <a:lnTo>
                  <a:pt x="1343025" y="703262"/>
                </a:lnTo>
                <a:lnTo>
                  <a:pt x="1385888" y="735012"/>
                </a:lnTo>
                <a:lnTo>
                  <a:pt x="1385888" y="735013"/>
                </a:lnTo>
                <a:lnTo>
                  <a:pt x="1412875" y="755649"/>
                </a:lnTo>
                <a:lnTo>
                  <a:pt x="1425575" y="769937"/>
                </a:lnTo>
                <a:lnTo>
                  <a:pt x="1428750" y="787399"/>
                </a:lnTo>
                <a:lnTo>
                  <a:pt x="1425575" y="803275"/>
                </a:lnTo>
                <a:lnTo>
                  <a:pt x="1412875" y="817562"/>
                </a:lnTo>
                <a:lnTo>
                  <a:pt x="1385888" y="836611"/>
                </a:lnTo>
                <a:lnTo>
                  <a:pt x="1385888" y="836612"/>
                </a:lnTo>
                <a:lnTo>
                  <a:pt x="1343025" y="871537"/>
                </a:lnTo>
                <a:lnTo>
                  <a:pt x="1343025" y="871538"/>
                </a:lnTo>
                <a:lnTo>
                  <a:pt x="1300162" y="904875"/>
                </a:lnTo>
                <a:lnTo>
                  <a:pt x="1255713" y="936624"/>
                </a:lnTo>
                <a:lnTo>
                  <a:pt x="1255713" y="936625"/>
                </a:lnTo>
                <a:lnTo>
                  <a:pt x="1230312" y="955675"/>
                </a:lnTo>
                <a:lnTo>
                  <a:pt x="1230312" y="2940050"/>
                </a:lnTo>
                <a:lnTo>
                  <a:pt x="1225550" y="2982913"/>
                </a:lnTo>
                <a:lnTo>
                  <a:pt x="1212850" y="3016250"/>
                </a:lnTo>
                <a:lnTo>
                  <a:pt x="1211262" y="3021013"/>
                </a:lnTo>
                <a:lnTo>
                  <a:pt x="1189037" y="3055938"/>
                </a:lnTo>
                <a:lnTo>
                  <a:pt x="1169988" y="3076574"/>
                </a:lnTo>
                <a:lnTo>
                  <a:pt x="1169988" y="3076575"/>
                </a:lnTo>
                <a:lnTo>
                  <a:pt x="1160463" y="3087688"/>
                </a:lnTo>
                <a:lnTo>
                  <a:pt x="1127125" y="3111500"/>
                </a:lnTo>
                <a:lnTo>
                  <a:pt x="1127125" y="3111501"/>
                </a:lnTo>
                <a:lnTo>
                  <a:pt x="1125537" y="3113088"/>
                </a:lnTo>
                <a:lnTo>
                  <a:pt x="1084262" y="3132138"/>
                </a:lnTo>
                <a:lnTo>
                  <a:pt x="1082675" y="3132138"/>
                </a:lnTo>
                <a:lnTo>
                  <a:pt x="1082675" y="3132137"/>
                </a:lnTo>
                <a:lnTo>
                  <a:pt x="1039813" y="3144837"/>
                </a:lnTo>
                <a:lnTo>
                  <a:pt x="1039813" y="3144838"/>
                </a:lnTo>
                <a:lnTo>
                  <a:pt x="996950" y="3148013"/>
                </a:lnTo>
                <a:lnTo>
                  <a:pt x="990600" y="3148013"/>
                </a:lnTo>
                <a:lnTo>
                  <a:pt x="952500" y="3148013"/>
                </a:lnTo>
                <a:lnTo>
                  <a:pt x="909638" y="3148013"/>
                </a:lnTo>
                <a:lnTo>
                  <a:pt x="909637" y="3148013"/>
                </a:lnTo>
                <a:lnTo>
                  <a:pt x="866775" y="3148013"/>
                </a:lnTo>
                <a:lnTo>
                  <a:pt x="823913" y="3148013"/>
                </a:lnTo>
                <a:lnTo>
                  <a:pt x="823912" y="3148013"/>
                </a:lnTo>
                <a:lnTo>
                  <a:pt x="781050" y="3148013"/>
                </a:lnTo>
                <a:lnTo>
                  <a:pt x="738187" y="3148013"/>
                </a:lnTo>
                <a:lnTo>
                  <a:pt x="693737" y="3148013"/>
                </a:lnTo>
                <a:lnTo>
                  <a:pt x="649288" y="3148013"/>
                </a:lnTo>
                <a:lnTo>
                  <a:pt x="649287" y="3148013"/>
                </a:lnTo>
                <a:lnTo>
                  <a:pt x="606425" y="3148013"/>
                </a:lnTo>
                <a:lnTo>
                  <a:pt x="563563" y="3148013"/>
                </a:lnTo>
                <a:lnTo>
                  <a:pt x="563562" y="3148013"/>
                </a:lnTo>
                <a:lnTo>
                  <a:pt x="520700" y="3148013"/>
                </a:lnTo>
                <a:lnTo>
                  <a:pt x="477838" y="3148013"/>
                </a:lnTo>
                <a:lnTo>
                  <a:pt x="477837" y="3148013"/>
                </a:lnTo>
                <a:lnTo>
                  <a:pt x="434975" y="3148013"/>
                </a:lnTo>
                <a:lnTo>
                  <a:pt x="392113" y="3148013"/>
                </a:lnTo>
                <a:lnTo>
                  <a:pt x="392112" y="3148013"/>
                </a:lnTo>
                <a:lnTo>
                  <a:pt x="346075" y="3148013"/>
                </a:lnTo>
                <a:lnTo>
                  <a:pt x="303213" y="3148013"/>
                </a:lnTo>
                <a:lnTo>
                  <a:pt x="303212" y="3148013"/>
                </a:lnTo>
                <a:lnTo>
                  <a:pt x="260350" y="3148013"/>
                </a:lnTo>
                <a:lnTo>
                  <a:pt x="239712" y="3148013"/>
                </a:lnTo>
                <a:lnTo>
                  <a:pt x="217487" y="3146426"/>
                </a:lnTo>
                <a:lnTo>
                  <a:pt x="217487" y="3146425"/>
                </a:lnTo>
                <a:lnTo>
                  <a:pt x="192087" y="3144838"/>
                </a:lnTo>
                <a:lnTo>
                  <a:pt x="174625" y="3140075"/>
                </a:lnTo>
                <a:lnTo>
                  <a:pt x="146049" y="3132138"/>
                </a:lnTo>
                <a:lnTo>
                  <a:pt x="131762" y="3124200"/>
                </a:lnTo>
                <a:lnTo>
                  <a:pt x="131762" y="3124200"/>
                </a:lnTo>
                <a:lnTo>
                  <a:pt x="106362" y="3113088"/>
                </a:lnTo>
                <a:lnTo>
                  <a:pt x="88900" y="3100388"/>
                </a:lnTo>
                <a:lnTo>
                  <a:pt x="88900" y="3100387"/>
                </a:lnTo>
                <a:lnTo>
                  <a:pt x="71437" y="3087687"/>
                </a:lnTo>
                <a:lnTo>
                  <a:pt x="44450" y="3059112"/>
                </a:lnTo>
                <a:lnTo>
                  <a:pt x="41275" y="3055937"/>
                </a:lnTo>
                <a:lnTo>
                  <a:pt x="19050" y="3021012"/>
                </a:lnTo>
                <a:lnTo>
                  <a:pt x="4762" y="2982912"/>
                </a:lnTo>
                <a:lnTo>
                  <a:pt x="0" y="2940050"/>
                </a:lnTo>
                <a:lnTo>
                  <a:pt x="0" y="209549"/>
                </a:lnTo>
                <a:lnTo>
                  <a:pt x="4762" y="166687"/>
                </a:lnTo>
                <a:lnTo>
                  <a:pt x="19050" y="128587"/>
                </a:lnTo>
                <a:lnTo>
                  <a:pt x="41275" y="92074"/>
                </a:lnTo>
                <a:lnTo>
                  <a:pt x="44450" y="90487"/>
                </a:lnTo>
                <a:lnTo>
                  <a:pt x="71437" y="60324"/>
                </a:lnTo>
                <a:lnTo>
                  <a:pt x="88900" y="49212"/>
                </a:lnTo>
                <a:lnTo>
                  <a:pt x="88900" y="49212"/>
                </a:lnTo>
                <a:lnTo>
                  <a:pt x="106362" y="34925"/>
                </a:lnTo>
                <a:lnTo>
                  <a:pt x="131762" y="25400"/>
                </a:lnTo>
                <a:lnTo>
                  <a:pt x="131762" y="25400"/>
                </a:lnTo>
                <a:lnTo>
                  <a:pt x="146049" y="15875"/>
                </a:lnTo>
                <a:lnTo>
                  <a:pt x="174625" y="9525"/>
                </a:lnTo>
                <a:lnTo>
                  <a:pt x="192087" y="4762"/>
                </a:lnTo>
                <a:lnTo>
                  <a:pt x="217487" y="3175"/>
                </a:lnTo>
                <a:close/>
              </a:path>
            </a:pathLst>
          </a:custGeom>
          <a:solidFill>
            <a:schemeClr val="accent3"/>
          </a:solidFill>
          <a:ln w="25400" cap="flat" cmpd="sng" algn="ctr">
            <a:noFill/>
            <a:prstDash val="solid"/>
          </a:ln>
          <a:effectLst/>
        </p:spPr>
        <p:txBody>
          <a:bodyPr rot="0" spcFirstLastPara="0" vertOverflow="overflow" horzOverflow="overflow" vert="horz" wrap="square" lIns="59536" tIns="29767" rIns="59536" bIns="29767" numCol="1" spcCol="0" rtlCol="0" fromWordArt="0" anchor="ctr" anchorCtr="0" forceAA="0" compatLnSpc="1">
            <a:noAutofit/>
          </a:bodyPr>
          <a:lstStyle/>
          <a:p>
            <a:pPr algn="ctr" fontAlgn="base">
              <a:lnSpc>
                <a:spcPct val="120000"/>
              </a:lnSpc>
              <a:spcBef>
                <a:spcPct val="0"/>
              </a:spcBef>
              <a:spcAft>
                <a:spcPct val="0"/>
              </a:spcAft>
            </a:pPr>
            <a:endParaRPr lang="zh-CN" altLang="en-US" sz="1350" kern="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nvGrpSpPr>
          <p:cNvPr id="9" name="组合 8"/>
          <p:cNvGrpSpPr/>
          <p:nvPr/>
        </p:nvGrpSpPr>
        <p:grpSpPr>
          <a:xfrm>
            <a:off x="6532407" y="1376688"/>
            <a:ext cx="404437" cy="1203695"/>
            <a:chOff x="9286715" y="1680422"/>
            <a:chExt cx="654939" cy="1949140"/>
          </a:xfrm>
          <a:solidFill>
            <a:schemeClr val="accent4"/>
          </a:solidFill>
        </p:grpSpPr>
        <p:sp>
          <p:nvSpPr>
            <p:cNvPr id="171" name="Freeform 137"/>
            <p:cNvSpPr/>
            <p:nvPr/>
          </p:nvSpPr>
          <p:spPr bwMode="auto">
            <a:xfrm>
              <a:off x="9286715" y="1680422"/>
              <a:ext cx="654939" cy="1949140"/>
            </a:xfrm>
            <a:custGeom>
              <a:avLst/>
              <a:gdLst>
                <a:gd name="T0" fmla="*/ 0 w 376"/>
                <a:gd name="T1" fmla="*/ 0 h 1119"/>
                <a:gd name="T2" fmla="*/ 259 w 376"/>
                <a:gd name="T3" fmla="*/ 37 h 1119"/>
                <a:gd name="T4" fmla="*/ 283 w 376"/>
                <a:gd name="T5" fmla="*/ 42 h 1119"/>
                <a:gd name="T6" fmla="*/ 305 w 376"/>
                <a:gd name="T7" fmla="*/ 50 h 1119"/>
                <a:gd name="T8" fmla="*/ 325 w 376"/>
                <a:gd name="T9" fmla="*/ 60 h 1119"/>
                <a:gd name="T10" fmla="*/ 343 w 376"/>
                <a:gd name="T11" fmla="*/ 72 h 1119"/>
                <a:gd name="T12" fmla="*/ 357 w 376"/>
                <a:gd name="T13" fmla="*/ 86 h 1119"/>
                <a:gd name="T14" fmla="*/ 368 w 376"/>
                <a:gd name="T15" fmla="*/ 101 h 1119"/>
                <a:gd name="T16" fmla="*/ 374 w 376"/>
                <a:gd name="T17" fmla="*/ 119 h 1119"/>
                <a:gd name="T18" fmla="*/ 376 w 376"/>
                <a:gd name="T19" fmla="*/ 140 h 1119"/>
                <a:gd name="T20" fmla="*/ 376 w 376"/>
                <a:gd name="T21" fmla="*/ 968 h 1119"/>
                <a:gd name="T22" fmla="*/ 374 w 376"/>
                <a:gd name="T23" fmla="*/ 988 h 1119"/>
                <a:gd name="T24" fmla="*/ 368 w 376"/>
                <a:gd name="T25" fmla="*/ 1007 h 1119"/>
                <a:gd name="T26" fmla="*/ 358 w 376"/>
                <a:gd name="T27" fmla="*/ 1022 h 1119"/>
                <a:gd name="T28" fmla="*/ 344 w 376"/>
                <a:gd name="T29" fmla="*/ 1036 h 1119"/>
                <a:gd name="T30" fmla="*/ 327 w 376"/>
                <a:gd name="T31" fmla="*/ 1048 h 1119"/>
                <a:gd name="T32" fmla="*/ 306 w 376"/>
                <a:gd name="T33" fmla="*/ 1058 h 1119"/>
                <a:gd name="T34" fmla="*/ 284 w 376"/>
                <a:gd name="T35" fmla="*/ 1066 h 1119"/>
                <a:gd name="T36" fmla="*/ 259 w 376"/>
                <a:gd name="T37" fmla="*/ 1071 h 1119"/>
                <a:gd name="T38" fmla="*/ 0 w 376"/>
                <a:gd name="T39" fmla="*/ 1119 h 1119"/>
                <a:gd name="T40" fmla="*/ 0 w 376"/>
                <a:gd name="T41" fmla="*/ 0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6" h="1119">
                  <a:moveTo>
                    <a:pt x="0" y="0"/>
                  </a:moveTo>
                  <a:lnTo>
                    <a:pt x="259" y="37"/>
                  </a:lnTo>
                  <a:lnTo>
                    <a:pt x="283" y="42"/>
                  </a:lnTo>
                  <a:lnTo>
                    <a:pt x="305" y="50"/>
                  </a:lnTo>
                  <a:lnTo>
                    <a:pt x="325" y="60"/>
                  </a:lnTo>
                  <a:lnTo>
                    <a:pt x="343" y="72"/>
                  </a:lnTo>
                  <a:lnTo>
                    <a:pt x="357" y="86"/>
                  </a:lnTo>
                  <a:lnTo>
                    <a:pt x="368" y="101"/>
                  </a:lnTo>
                  <a:lnTo>
                    <a:pt x="374" y="119"/>
                  </a:lnTo>
                  <a:lnTo>
                    <a:pt x="376" y="140"/>
                  </a:lnTo>
                  <a:lnTo>
                    <a:pt x="376" y="968"/>
                  </a:lnTo>
                  <a:lnTo>
                    <a:pt x="374" y="988"/>
                  </a:lnTo>
                  <a:lnTo>
                    <a:pt x="368" y="1007"/>
                  </a:lnTo>
                  <a:lnTo>
                    <a:pt x="358" y="1022"/>
                  </a:lnTo>
                  <a:lnTo>
                    <a:pt x="344" y="1036"/>
                  </a:lnTo>
                  <a:lnTo>
                    <a:pt x="327" y="1048"/>
                  </a:lnTo>
                  <a:lnTo>
                    <a:pt x="306" y="1058"/>
                  </a:lnTo>
                  <a:lnTo>
                    <a:pt x="284" y="1066"/>
                  </a:lnTo>
                  <a:lnTo>
                    <a:pt x="259" y="1071"/>
                  </a:lnTo>
                  <a:lnTo>
                    <a:pt x="0" y="1119"/>
                  </a:lnTo>
                  <a:lnTo>
                    <a:pt x="0" y="0"/>
                  </a:lnTo>
                  <a:close/>
                </a:path>
              </a:pathLst>
            </a:custGeom>
            <a:solidFill>
              <a:schemeClr val="bg1"/>
            </a:solidFill>
            <a:ln w="0">
              <a:noFill/>
              <a:prstDash val="solid"/>
              <a:round/>
            </a:ln>
            <a:effectLst>
              <a:outerShdw blurRad="254000" dist="38100" algn="l" rotWithShape="0">
                <a:prstClr val="black">
                  <a:alpha val="40000"/>
                </a:prstClr>
              </a:outerShdw>
            </a:effectLst>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nvGrpSpPr>
            <p:cNvPr id="5" name="组合 4"/>
            <p:cNvGrpSpPr/>
            <p:nvPr/>
          </p:nvGrpSpPr>
          <p:grpSpPr>
            <a:xfrm>
              <a:off x="9380775" y="2482548"/>
              <a:ext cx="362307" cy="344889"/>
              <a:chOff x="8289913" y="3162328"/>
              <a:chExt cx="362307" cy="344889"/>
            </a:xfrm>
            <a:grpFill/>
          </p:grpSpPr>
          <p:sp>
            <p:nvSpPr>
              <p:cNvPr id="177" name="Freeform 162"/>
              <p:cNvSpPr>
                <a:spLocks noEditPoints="1"/>
              </p:cNvSpPr>
              <p:nvPr/>
            </p:nvSpPr>
            <p:spPr bwMode="auto">
              <a:xfrm>
                <a:off x="8289913" y="3218068"/>
                <a:ext cx="362307" cy="289149"/>
              </a:xfrm>
              <a:custGeom>
                <a:avLst/>
                <a:gdLst>
                  <a:gd name="T0" fmla="*/ 174 w 208"/>
                  <a:gd name="T1" fmla="*/ 62 h 166"/>
                  <a:gd name="T2" fmla="*/ 175 w 208"/>
                  <a:gd name="T3" fmla="*/ 43 h 166"/>
                  <a:gd name="T4" fmla="*/ 122 w 208"/>
                  <a:gd name="T5" fmla="*/ 50 h 166"/>
                  <a:gd name="T6" fmla="*/ 116 w 208"/>
                  <a:gd name="T7" fmla="*/ 53 h 166"/>
                  <a:gd name="T8" fmla="*/ 80 w 208"/>
                  <a:gd name="T9" fmla="*/ 53 h 166"/>
                  <a:gd name="T10" fmla="*/ 75 w 208"/>
                  <a:gd name="T11" fmla="*/ 51 h 166"/>
                  <a:gd name="T12" fmla="*/ 72 w 208"/>
                  <a:gd name="T13" fmla="*/ 51 h 166"/>
                  <a:gd name="T14" fmla="*/ 48 w 208"/>
                  <a:gd name="T15" fmla="*/ 51 h 166"/>
                  <a:gd name="T16" fmla="*/ 48 w 208"/>
                  <a:gd name="T17" fmla="*/ 54 h 166"/>
                  <a:gd name="T18" fmla="*/ 55 w 208"/>
                  <a:gd name="T19" fmla="*/ 58 h 166"/>
                  <a:gd name="T20" fmla="*/ 58 w 208"/>
                  <a:gd name="T21" fmla="*/ 60 h 166"/>
                  <a:gd name="T22" fmla="*/ 127 w 208"/>
                  <a:gd name="T23" fmla="*/ 62 h 166"/>
                  <a:gd name="T24" fmla="*/ 10 w 208"/>
                  <a:gd name="T25" fmla="*/ 6 h 166"/>
                  <a:gd name="T26" fmla="*/ 70 w 208"/>
                  <a:gd name="T27" fmla="*/ 41 h 166"/>
                  <a:gd name="T28" fmla="*/ 10 w 208"/>
                  <a:gd name="T29" fmla="*/ 6 h 166"/>
                  <a:gd name="T30" fmla="*/ 71 w 208"/>
                  <a:gd name="T31" fmla="*/ 0 h 166"/>
                  <a:gd name="T32" fmla="*/ 75 w 208"/>
                  <a:gd name="T33" fmla="*/ 2 h 166"/>
                  <a:gd name="T34" fmla="*/ 76 w 208"/>
                  <a:gd name="T35" fmla="*/ 39 h 166"/>
                  <a:gd name="T36" fmla="*/ 80 w 208"/>
                  <a:gd name="T37" fmla="*/ 38 h 166"/>
                  <a:gd name="T38" fmla="*/ 126 w 208"/>
                  <a:gd name="T39" fmla="*/ 14 h 166"/>
                  <a:gd name="T40" fmla="*/ 131 w 208"/>
                  <a:gd name="T41" fmla="*/ 9 h 166"/>
                  <a:gd name="T42" fmla="*/ 166 w 208"/>
                  <a:gd name="T43" fmla="*/ 8 h 166"/>
                  <a:gd name="T44" fmla="*/ 169 w 208"/>
                  <a:gd name="T45" fmla="*/ 9 h 166"/>
                  <a:gd name="T46" fmla="*/ 172 w 208"/>
                  <a:gd name="T47" fmla="*/ 10 h 166"/>
                  <a:gd name="T48" fmla="*/ 175 w 208"/>
                  <a:gd name="T49" fmla="*/ 14 h 166"/>
                  <a:gd name="T50" fmla="*/ 207 w 208"/>
                  <a:gd name="T51" fmla="*/ 67 h 166"/>
                  <a:gd name="T52" fmla="*/ 208 w 208"/>
                  <a:gd name="T53" fmla="*/ 74 h 166"/>
                  <a:gd name="T54" fmla="*/ 206 w 208"/>
                  <a:gd name="T55" fmla="*/ 80 h 166"/>
                  <a:gd name="T56" fmla="*/ 201 w 208"/>
                  <a:gd name="T57" fmla="*/ 85 h 166"/>
                  <a:gd name="T58" fmla="*/ 194 w 208"/>
                  <a:gd name="T59" fmla="*/ 86 h 166"/>
                  <a:gd name="T60" fmla="*/ 193 w 208"/>
                  <a:gd name="T61" fmla="*/ 163 h 166"/>
                  <a:gd name="T62" fmla="*/ 189 w 208"/>
                  <a:gd name="T63" fmla="*/ 166 h 166"/>
                  <a:gd name="T64" fmla="*/ 185 w 208"/>
                  <a:gd name="T65" fmla="*/ 163 h 166"/>
                  <a:gd name="T66" fmla="*/ 184 w 208"/>
                  <a:gd name="T67" fmla="*/ 86 h 166"/>
                  <a:gd name="T68" fmla="*/ 171 w 208"/>
                  <a:gd name="T69" fmla="*/ 157 h 166"/>
                  <a:gd name="T70" fmla="*/ 168 w 208"/>
                  <a:gd name="T71" fmla="*/ 163 h 166"/>
                  <a:gd name="T72" fmla="*/ 162 w 208"/>
                  <a:gd name="T73" fmla="*/ 166 h 166"/>
                  <a:gd name="T74" fmla="*/ 155 w 208"/>
                  <a:gd name="T75" fmla="*/ 163 h 166"/>
                  <a:gd name="T76" fmla="*/ 153 w 208"/>
                  <a:gd name="T77" fmla="*/ 157 h 166"/>
                  <a:gd name="T78" fmla="*/ 147 w 208"/>
                  <a:gd name="T79" fmla="*/ 86 h 166"/>
                  <a:gd name="T80" fmla="*/ 147 w 208"/>
                  <a:gd name="T81" fmla="*/ 161 h 166"/>
                  <a:gd name="T82" fmla="*/ 141 w 208"/>
                  <a:gd name="T83" fmla="*/ 165 h 166"/>
                  <a:gd name="T84" fmla="*/ 135 w 208"/>
                  <a:gd name="T85" fmla="*/ 165 h 166"/>
                  <a:gd name="T86" fmla="*/ 130 w 208"/>
                  <a:gd name="T87" fmla="*/ 161 h 166"/>
                  <a:gd name="T88" fmla="*/ 129 w 208"/>
                  <a:gd name="T89" fmla="*/ 86 h 166"/>
                  <a:gd name="T90" fmla="*/ 29 w 208"/>
                  <a:gd name="T91" fmla="*/ 161 h 166"/>
                  <a:gd name="T92" fmla="*/ 26 w 208"/>
                  <a:gd name="T93" fmla="*/ 165 h 166"/>
                  <a:gd name="T94" fmla="*/ 21 w 208"/>
                  <a:gd name="T95" fmla="*/ 165 h 166"/>
                  <a:gd name="T96" fmla="*/ 19 w 208"/>
                  <a:gd name="T97" fmla="*/ 161 h 166"/>
                  <a:gd name="T98" fmla="*/ 11 w 208"/>
                  <a:gd name="T99" fmla="*/ 86 h 166"/>
                  <a:gd name="T100" fmla="*/ 4 w 208"/>
                  <a:gd name="T101" fmla="*/ 83 h 166"/>
                  <a:gd name="T102" fmla="*/ 0 w 208"/>
                  <a:gd name="T103" fmla="*/ 77 h 166"/>
                  <a:gd name="T104" fmla="*/ 0 w 208"/>
                  <a:gd name="T105" fmla="*/ 69 h 166"/>
                  <a:gd name="T106" fmla="*/ 4 w 208"/>
                  <a:gd name="T107" fmla="*/ 64 h 166"/>
                  <a:gd name="T108" fmla="*/ 11 w 208"/>
                  <a:gd name="T109" fmla="*/ 62 h 166"/>
                  <a:gd name="T110" fmla="*/ 22 w 208"/>
                  <a:gd name="T111" fmla="*/ 60 h 166"/>
                  <a:gd name="T112" fmla="*/ 23 w 208"/>
                  <a:gd name="T113" fmla="*/ 58 h 166"/>
                  <a:gd name="T114" fmla="*/ 30 w 208"/>
                  <a:gd name="T115" fmla="*/ 54 h 166"/>
                  <a:gd name="T116" fmla="*/ 32 w 208"/>
                  <a:gd name="T117" fmla="*/ 54 h 166"/>
                  <a:gd name="T118" fmla="*/ 9 w 208"/>
                  <a:gd name="T119" fmla="*/ 51 h 166"/>
                  <a:gd name="T120" fmla="*/ 4 w 208"/>
                  <a:gd name="T121" fmla="*/ 48 h 166"/>
                  <a:gd name="T122" fmla="*/ 3 w 208"/>
                  <a:gd name="T123" fmla="*/ 5 h 166"/>
                  <a:gd name="T124" fmla="*/ 7 w 208"/>
                  <a:gd name="T12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166">
                    <a:moveTo>
                      <a:pt x="175" y="43"/>
                    </a:moveTo>
                    <a:lnTo>
                      <a:pt x="174" y="62"/>
                    </a:lnTo>
                    <a:lnTo>
                      <a:pt x="186" y="62"/>
                    </a:lnTo>
                    <a:lnTo>
                      <a:pt x="175" y="43"/>
                    </a:lnTo>
                    <a:close/>
                    <a:moveTo>
                      <a:pt x="126" y="42"/>
                    </a:moveTo>
                    <a:lnTo>
                      <a:pt x="122" y="50"/>
                    </a:lnTo>
                    <a:lnTo>
                      <a:pt x="119" y="52"/>
                    </a:lnTo>
                    <a:lnTo>
                      <a:pt x="116" y="53"/>
                    </a:lnTo>
                    <a:lnTo>
                      <a:pt x="115" y="53"/>
                    </a:lnTo>
                    <a:lnTo>
                      <a:pt x="80" y="53"/>
                    </a:lnTo>
                    <a:lnTo>
                      <a:pt x="77" y="53"/>
                    </a:lnTo>
                    <a:lnTo>
                      <a:pt x="75" y="51"/>
                    </a:lnTo>
                    <a:lnTo>
                      <a:pt x="74" y="50"/>
                    </a:lnTo>
                    <a:lnTo>
                      <a:pt x="72" y="51"/>
                    </a:lnTo>
                    <a:lnTo>
                      <a:pt x="71" y="51"/>
                    </a:lnTo>
                    <a:lnTo>
                      <a:pt x="48" y="51"/>
                    </a:lnTo>
                    <a:lnTo>
                      <a:pt x="48" y="54"/>
                    </a:lnTo>
                    <a:lnTo>
                      <a:pt x="48" y="54"/>
                    </a:lnTo>
                    <a:lnTo>
                      <a:pt x="48" y="54"/>
                    </a:lnTo>
                    <a:lnTo>
                      <a:pt x="55" y="58"/>
                    </a:lnTo>
                    <a:lnTo>
                      <a:pt x="57" y="59"/>
                    </a:lnTo>
                    <a:lnTo>
                      <a:pt x="58" y="60"/>
                    </a:lnTo>
                    <a:lnTo>
                      <a:pt x="57" y="62"/>
                    </a:lnTo>
                    <a:lnTo>
                      <a:pt x="127" y="62"/>
                    </a:lnTo>
                    <a:lnTo>
                      <a:pt x="126" y="42"/>
                    </a:lnTo>
                    <a:close/>
                    <a:moveTo>
                      <a:pt x="10" y="6"/>
                    </a:moveTo>
                    <a:lnTo>
                      <a:pt x="10" y="41"/>
                    </a:lnTo>
                    <a:lnTo>
                      <a:pt x="70" y="41"/>
                    </a:lnTo>
                    <a:lnTo>
                      <a:pt x="70" y="6"/>
                    </a:lnTo>
                    <a:lnTo>
                      <a:pt x="10" y="6"/>
                    </a:lnTo>
                    <a:close/>
                    <a:moveTo>
                      <a:pt x="9" y="0"/>
                    </a:moveTo>
                    <a:lnTo>
                      <a:pt x="71" y="0"/>
                    </a:lnTo>
                    <a:lnTo>
                      <a:pt x="73" y="0"/>
                    </a:lnTo>
                    <a:lnTo>
                      <a:pt x="75" y="2"/>
                    </a:lnTo>
                    <a:lnTo>
                      <a:pt x="76" y="5"/>
                    </a:lnTo>
                    <a:lnTo>
                      <a:pt x="76" y="39"/>
                    </a:lnTo>
                    <a:lnTo>
                      <a:pt x="78" y="38"/>
                    </a:lnTo>
                    <a:lnTo>
                      <a:pt x="80" y="38"/>
                    </a:lnTo>
                    <a:lnTo>
                      <a:pt x="111" y="38"/>
                    </a:lnTo>
                    <a:lnTo>
                      <a:pt x="126" y="14"/>
                    </a:lnTo>
                    <a:lnTo>
                      <a:pt x="128" y="11"/>
                    </a:lnTo>
                    <a:lnTo>
                      <a:pt x="131" y="9"/>
                    </a:lnTo>
                    <a:lnTo>
                      <a:pt x="135" y="8"/>
                    </a:lnTo>
                    <a:lnTo>
                      <a:pt x="166" y="8"/>
                    </a:lnTo>
                    <a:lnTo>
                      <a:pt x="168" y="9"/>
                    </a:lnTo>
                    <a:lnTo>
                      <a:pt x="169" y="9"/>
                    </a:lnTo>
                    <a:lnTo>
                      <a:pt x="169" y="9"/>
                    </a:lnTo>
                    <a:lnTo>
                      <a:pt x="172" y="10"/>
                    </a:lnTo>
                    <a:lnTo>
                      <a:pt x="173" y="11"/>
                    </a:lnTo>
                    <a:lnTo>
                      <a:pt x="175" y="14"/>
                    </a:lnTo>
                    <a:lnTo>
                      <a:pt x="205" y="65"/>
                    </a:lnTo>
                    <a:lnTo>
                      <a:pt x="207" y="67"/>
                    </a:lnTo>
                    <a:lnTo>
                      <a:pt x="208" y="71"/>
                    </a:lnTo>
                    <a:lnTo>
                      <a:pt x="208" y="74"/>
                    </a:lnTo>
                    <a:lnTo>
                      <a:pt x="208" y="77"/>
                    </a:lnTo>
                    <a:lnTo>
                      <a:pt x="206" y="80"/>
                    </a:lnTo>
                    <a:lnTo>
                      <a:pt x="204" y="83"/>
                    </a:lnTo>
                    <a:lnTo>
                      <a:pt x="201" y="85"/>
                    </a:lnTo>
                    <a:lnTo>
                      <a:pt x="198" y="86"/>
                    </a:lnTo>
                    <a:lnTo>
                      <a:pt x="194" y="86"/>
                    </a:lnTo>
                    <a:lnTo>
                      <a:pt x="194" y="161"/>
                    </a:lnTo>
                    <a:lnTo>
                      <a:pt x="193" y="163"/>
                    </a:lnTo>
                    <a:lnTo>
                      <a:pt x="191" y="165"/>
                    </a:lnTo>
                    <a:lnTo>
                      <a:pt x="189" y="166"/>
                    </a:lnTo>
                    <a:lnTo>
                      <a:pt x="186" y="165"/>
                    </a:lnTo>
                    <a:lnTo>
                      <a:pt x="185" y="163"/>
                    </a:lnTo>
                    <a:lnTo>
                      <a:pt x="184" y="161"/>
                    </a:lnTo>
                    <a:lnTo>
                      <a:pt x="184" y="86"/>
                    </a:lnTo>
                    <a:lnTo>
                      <a:pt x="171" y="86"/>
                    </a:lnTo>
                    <a:lnTo>
                      <a:pt x="171" y="157"/>
                    </a:lnTo>
                    <a:lnTo>
                      <a:pt x="169" y="161"/>
                    </a:lnTo>
                    <a:lnTo>
                      <a:pt x="168" y="163"/>
                    </a:lnTo>
                    <a:lnTo>
                      <a:pt x="165" y="165"/>
                    </a:lnTo>
                    <a:lnTo>
                      <a:pt x="162" y="166"/>
                    </a:lnTo>
                    <a:lnTo>
                      <a:pt x="159" y="165"/>
                    </a:lnTo>
                    <a:lnTo>
                      <a:pt x="155" y="163"/>
                    </a:lnTo>
                    <a:lnTo>
                      <a:pt x="154" y="161"/>
                    </a:lnTo>
                    <a:lnTo>
                      <a:pt x="153" y="157"/>
                    </a:lnTo>
                    <a:lnTo>
                      <a:pt x="153" y="86"/>
                    </a:lnTo>
                    <a:lnTo>
                      <a:pt x="147" y="86"/>
                    </a:lnTo>
                    <a:lnTo>
                      <a:pt x="147" y="157"/>
                    </a:lnTo>
                    <a:lnTo>
                      <a:pt x="147" y="161"/>
                    </a:lnTo>
                    <a:lnTo>
                      <a:pt x="144" y="163"/>
                    </a:lnTo>
                    <a:lnTo>
                      <a:pt x="141" y="165"/>
                    </a:lnTo>
                    <a:lnTo>
                      <a:pt x="138" y="166"/>
                    </a:lnTo>
                    <a:lnTo>
                      <a:pt x="135" y="165"/>
                    </a:lnTo>
                    <a:lnTo>
                      <a:pt x="133" y="163"/>
                    </a:lnTo>
                    <a:lnTo>
                      <a:pt x="130" y="161"/>
                    </a:lnTo>
                    <a:lnTo>
                      <a:pt x="129" y="157"/>
                    </a:lnTo>
                    <a:lnTo>
                      <a:pt x="129" y="86"/>
                    </a:lnTo>
                    <a:lnTo>
                      <a:pt x="29" y="86"/>
                    </a:lnTo>
                    <a:lnTo>
                      <a:pt x="29" y="161"/>
                    </a:lnTo>
                    <a:lnTo>
                      <a:pt x="28" y="163"/>
                    </a:lnTo>
                    <a:lnTo>
                      <a:pt x="26" y="165"/>
                    </a:lnTo>
                    <a:lnTo>
                      <a:pt x="24" y="166"/>
                    </a:lnTo>
                    <a:lnTo>
                      <a:pt x="21" y="165"/>
                    </a:lnTo>
                    <a:lnTo>
                      <a:pt x="20" y="163"/>
                    </a:lnTo>
                    <a:lnTo>
                      <a:pt x="19" y="161"/>
                    </a:lnTo>
                    <a:lnTo>
                      <a:pt x="19" y="86"/>
                    </a:lnTo>
                    <a:lnTo>
                      <a:pt x="11" y="86"/>
                    </a:lnTo>
                    <a:lnTo>
                      <a:pt x="8" y="85"/>
                    </a:lnTo>
                    <a:lnTo>
                      <a:pt x="4" y="83"/>
                    </a:lnTo>
                    <a:lnTo>
                      <a:pt x="2" y="80"/>
                    </a:lnTo>
                    <a:lnTo>
                      <a:pt x="0" y="77"/>
                    </a:lnTo>
                    <a:lnTo>
                      <a:pt x="0" y="74"/>
                    </a:lnTo>
                    <a:lnTo>
                      <a:pt x="0" y="69"/>
                    </a:lnTo>
                    <a:lnTo>
                      <a:pt x="2" y="66"/>
                    </a:lnTo>
                    <a:lnTo>
                      <a:pt x="4" y="64"/>
                    </a:lnTo>
                    <a:lnTo>
                      <a:pt x="8" y="62"/>
                    </a:lnTo>
                    <a:lnTo>
                      <a:pt x="11" y="62"/>
                    </a:lnTo>
                    <a:lnTo>
                      <a:pt x="22" y="62"/>
                    </a:lnTo>
                    <a:lnTo>
                      <a:pt x="22" y="60"/>
                    </a:lnTo>
                    <a:lnTo>
                      <a:pt x="22" y="59"/>
                    </a:lnTo>
                    <a:lnTo>
                      <a:pt x="23" y="58"/>
                    </a:lnTo>
                    <a:lnTo>
                      <a:pt x="23" y="58"/>
                    </a:lnTo>
                    <a:lnTo>
                      <a:pt x="30" y="54"/>
                    </a:lnTo>
                    <a:lnTo>
                      <a:pt x="30" y="54"/>
                    </a:lnTo>
                    <a:lnTo>
                      <a:pt x="32" y="54"/>
                    </a:lnTo>
                    <a:lnTo>
                      <a:pt x="32" y="51"/>
                    </a:lnTo>
                    <a:lnTo>
                      <a:pt x="9" y="51"/>
                    </a:lnTo>
                    <a:lnTo>
                      <a:pt x="7" y="50"/>
                    </a:lnTo>
                    <a:lnTo>
                      <a:pt x="4" y="48"/>
                    </a:lnTo>
                    <a:lnTo>
                      <a:pt x="3" y="46"/>
                    </a:lnTo>
                    <a:lnTo>
                      <a:pt x="3" y="5"/>
                    </a:lnTo>
                    <a:lnTo>
                      <a:pt x="4" y="2"/>
                    </a:lnTo>
                    <a:lnTo>
                      <a:pt x="7" y="0"/>
                    </a:lnTo>
                    <a:lnTo>
                      <a:pt x="9"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78" name="Freeform 163"/>
              <p:cNvSpPr/>
              <p:nvPr/>
            </p:nvSpPr>
            <p:spPr bwMode="auto">
              <a:xfrm>
                <a:off x="8518096" y="3162328"/>
                <a:ext cx="66191" cy="64449"/>
              </a:xfrm>
              <a:custGeom>
                <a:avLst/>
                <a:gdLst>
                  <a:gd name="T0" fmla="*/ 19 w 38"/>
                  <a:gd name="T1" fmla="*/ 0 h 37"/>
                  <a:gd name="T2" fmla="*/ 29 w 38"/>
                  <a:gd name="T3" fmla="*/ 3 h 37"/>
                  <a:gd name="T4" fmla="*/ 35 w 38"/>
                  <a:gd name="T5" fmla="*/ 9 h 37"/>
                  <a:gd name="T6" fmla="*/ 38 w 38"/>
                  <a:gd name="T7" fmla="*/ 19 h 37"/>
                  <a:gd name="T8" fmla="*/ 35 w 38"/>
                  <a:gd name="T9" fmla="*/ 28 h 37"/>
                  <a:gd name="T10" fmla="*/ 29 w 38"/>
                  <a:gd name="T11" fmla="*/ 34 h 37"/>
                  <a:gd name="T12" fmla="*/ 19 w 38"/>
                  <a:gd name="T13" fmla="*/ 37 h 37"/>
                  <a:gd name="T14" fmla="*/ 10 w 38"/>
                  <a:gd name="T15" fmla="*/ 34 h 37"/>
                  <a:gd name="T16" fmla="*/ 4 w 38"/>
                  <a:gd name="T17" fmla="*/ 28 h 37"/>
                  <a:gd name="T18" fmla="*/ 0 w 38"/>
                  <a:gd name="T19" fmla="*/ 19 h 37"/>
                  <a:gd name="T20" fmla="*/ 4 w 38"/>
                  <a:gd name="T21" fmla="*/ 9 h 37"/>
                  <a:gd name="T22" fmla="*/ 10 w 38"/>
                  <a:gd name="T23" fmla="*/ 3 h 37"/>
                  <a:gd name="T24" fmla="*/ 19 w 38"/>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7">
                    <a:moveTo>
                      <a:pt x="19" y="0"/>
                    </a:moveTo>
                    <a:lnTo>
                      <a:pt x="29" y="3"/>
                    </a:lnTo>
                    <a:lnTo>
                      <a:pt x="35" y="9"/>
                    </a:lnTo>
                    <a:lnTo>
                      <a:pt x="38" y="19"/>
                    </a:lnTo>
                    <a:lnTo>
                      <a:pt x="35" y="28"/>
                    </a:lnTo>
                    <a:lnTo>
                      <a:pt x="29" y="34"/>
                    </a:lnTo>
                    <a:lnTo>
                      <a:pt x="19" y="37"/>
                    </a:lnTo>
                    <a:lnTo>
                      <a:pt x="10" y="34"/>
                    </a:lnTo>
                    <a:lnTo>
                      <a:pt x="4" y="28"/>
                    </a:lnTo>
                    <a:lnTo>
                      <a:pt x="0" y="19"/>
                    </a:lnTo>
                    <a:lnTo>
                      <a:pt x="4" y="9"/>
                    </a:lnTo>
                    <a:lnTo>
                      <a:pt x="10" y="3"/>
                    </a:lnTo>
                    <a:lnTo>
                      <a:pt x="19"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grpSp>
      <p:grpSp>
        <p:nvGrpSpPr>
          <p:cNvPr id="6" name="组合 5"/>
          <p:cNvGrpSpPr/>
          <p:nvPr/>
        </p:nvGrpSpPr>
        <p:grpSpPr>
          <a:xfrm>
            <a:off x="1716791" y="1376688"/>
            <a:ext cx="406589" cy="1203695"/>
            <a:chOff x="2267202" y="1680422"/>
            <a:chExt cx="658423" cy="1949140"/>
          </a:xfrm>
          <a:solidFill>
            <a:schemeClr val="accent1"/>
          </a:solidFill>
        </p:grpSpPr>
        <p:sp>
          <p:nvSpPr>
            <p:cNvPr id="180" name="Freeform 37"/>
            <p:cNvSpPr/>
            <p:nvPr/>
          </p:nvSpPr>
          <p:spPr bwMode="auto">
            <a:xfrm>
              <a:off x="2267202" y="1680422"/>
              <a:ext cx="658423" cy="1949140"/>
            </a:xfrm>
            <a:custGeom>
              <a:avLst/>
              <a:gdLst>
                <a:gd name="T0" fmla="*/ 0 w 378"/>
                <a:gd name="T1" fmla="*/ 0 h 1119"/>
                <a:gd name="T2" fmla="*/ 259 w 378"/>
                <a:gd name="T3" fmla="*/ 37 h 1119"/>
                <a:gd name="T4" fmla="*/ 283 w 378"/>
                <a:gd name="T5" fmla="*/ 42 h 1119"/>
                <a:gd name="T6" fmla="*/ 306 w 378"/>
                <a:gd name="T7" fmla="*/ 50 h 1119"/>
                <a:gd name="T8" fmla="*/ 326 w 378"/>
                <a:gd name="T9" fmla="*/ 60 h 1119"/>
                <a:gd name="T10" fmla="*/ 343 w 378"/>
                <a:gd name="T11" fmla="*/ 72 h 1119"/>
                <a:gd name="T12" fmla="*/ 357 w 378"/>
                <a:gd name="T13" fmla="*/ 86 h 1119"/>
                <a:gd name="T14" fmla="*/ 368 w 378"/>
                <a:gd name="T15" fmla="*/ 101 h 1119"/>
                <a:gd name="T16" fmla="*/ 376 w 378"/>
                <a:gd name="T17" fmla="*/ 119 h 1119"/>
                <a:gd name="T18" fmla="*/ 378 w 378"/>
                <a:gd name="T19" fmla="*/ 140 h 1119"/>
                <a:gd name="T20" fmla="*/ 378 w 378"/>
                <a:gd name="T21" fmla="*/ 968 h 1119"/>
                <a:gd name="T22" fmla="*/ 376 w 378"/>
                <a:gd name="T23" fmla="*/ 988 h 1119"/>
                <a:gd name="T24" fmla="*/ 369 w 378"/>
                <a:gd name="T25" fmla="*/ 1007 h 1119"/>
                <a:gd name="T26" fmla="*/ 358 w 378"/>
                <a:gd name="T27" fmla="*/ 1022 h 1119"/>
                <a:gd name="T28" fmla="*/ 344 w 378"/>
                <a:gd name="T29" fmla="*/ 1036 h 1119"/>
                <a:gd name="T30" fmla="*/ 327 w 378"/>
                <a:gd name="T31" fmla="*/ 1048 h 1119"/>
                <a:gd name="T32" fmla="*/ 307 w 378"/>
                <a:gd name="T33" fmla="*/ 1058 h 1119"/>
                <a:gd name="T34" fmla="*/ 284 w 378"/>
                <a:gd name="T35" fmla="*/ 1066 h 1119"/>
                <a:gd name="T36" fmla="*/ 259 w 378"/>
                <a:gd name="T37" fmla="*/ 1071 h 1119"/>
                <a:gd name="T38" fmla="*/ 0 w 378"/>
                <a:gd name="T39" fmla="*/ 1119 h 1119"/>
                <a:gd name="T40" fmla="*/ 0 w 378"/>
                <a:gd name="T41" fmla="*/ 0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 h="1119">
                  <a:moveTo>
                    <a:pt x="0" y="0"/>
                  </a:moveTo>
                  <a:lnTo>
                    <a:pt x="259" y="37"/>
                  </a:lnTo>
                  <a:lnTo>
                    <a:pt x="283" y="42"/>
                  </a:lnTo>
                  <a:lnTo>
                    <a:pt x="306" y="50"/>
                  </a:lnTo>
                  <a:lnTo>
                    <a:pt x="326" y="60"/>
                  </a:lnTo>
                  <a:lnTo>
                    <a:pt x="343" y="72"/>
                  </a:lnTo>
                  <a:lnTo>
                    <a:pt x="357" y="86"/>
                  </a:lnTo>
                  <a:lnTo>
                    <a:pt x="368" y="101"/>
                  </a:lnTo>
                  <a:lnTo>
                    <a:pt x="376" y="119"/>
                  </a:lnTo>
                  <a:lnTo>
                    <a:pt x="378" y="140"/>
                  </a:lnTo>
                  <a:lnTo>
                    <a:pt x="378" y="968"/>
                  </a:lnTo>
                  <a:lnTo>
                    <a:pt x="376" y="988"/>
                  </a:lnTo>
                  <a:lnTo>
                    <a:pt x="369" y="1007"/>
                  </a:lnTo>
                  <a:lnTo>
                    <a:pt x="358" y="1022"/>
                  </a:lnTo>
                  <a:lnTo>
                    <a:pt x="344" y="1036"/>
                  </a:lnTo>
                  <a:lnTo>
                    <a:pt x="327" y="1048"/>
                  </a:lnTo>
                  <a:lnTo>
                    <a:pt x="307" y="1058"/>
                  </a:lnTo>
                  <a:lnTo>
                    <a:pt x="284" y="1066"/>
                  </a:lnTo>
                  <a:lnTo>
                    <a:pt x="259" y="1071"/>
                  </a:lnTo>
                  <a:lnTo>
                    <a:pt x="0" y="1119"/>
                  </a:lnTo>
                  <a:lnTo>
                    <a:pt x="0" y="0"/>
                  </a:lnTo>
                  <a:close/>
                </a:path>
              </a:pathLst>
            </a:custGeom>
            <a:solidFill>
              <a:schemeClr val="bg1"/>
            </a:solidFill>
            <a:ln w="0">
              <a:noFill/>
              <a:prstDash val="solid"/>
              <a:round/>
            </a:ln>
            <a:effectLst>
              <a:outerShdw blurRad="254000" dist="38100" algn="l" rotWithShape="0">
                <a:prstClr val="black">
                  <a:alpha val="40000"/>
                </a:prstClr>
              </a:outerShdw>
            </a:effectLst>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nvGrpSpPr>
            <p:cNvPr id="2" name="组合 1"/>
            <p:cNvGrpSpPr/>
            <p:nvPr/>
          </p:nvGrpSpPr>
          <p:grpSpPr>
            <a:xfrm>
              <a:off x="2462290" y="2482548"/>
              <a:ext cx="165477" cy="344888"/>
              <a:chOff x="3505027" y="3162328"/>
              <a:chExt cx="165477" cy="344888"/>
            </a:xfrm>
            <a:grpFill/>
          </p:grpSpPr>
          <p:sp>
            <p:nvSpPr>
              <p:cNvPr id="186" name="Freeform 157"/>
              <p:cNvSpPr/>
              <p:nvPr/>
            </p:nvSpPr>
            <p:spPr bwMode="auto">
              <a:xfrm>
                <a:off x="3557283" y="3162328"/>
                <a:ext cx="62707" cy="62707"/>
              </a:xfrm>
              <a:custGeom>
                <a:avLst/>
                <a:gdLst>
                  <a:gd name="T0" fmla="*/ 19 w 36"/>
                  <a:gd name="T1" fmla="*/ 0 h 36"/>
                  <a:gd name="T2" fmla="*/ 27 w 36"/>
                  <a:gd name="T3" fmla="*/ 3 h 36"/>
                  <a:gd name="T4" fmla="*/ 34 w 36"/>
                  <a:gd name="T5" fmla="*/ 9 h 36"/>
                  <a:gd name="T6" fmla="*/ 36 w 36"/>
                  <a:gd name="T7" fmla="*/ 18 h 36"/>
                  <a:gd name="T8" fmla="*/ 34 w 36"/>
                  <a:gd name="T9" fmla="*/ 28 h 36"/>
                  <a:gd name="T10" fmla="*/ 27 w 36"/>
                  <a:gd name="T11" fmla="*/ 34 h 36"/>
                  <a:gd name="T12" fmla="*/ 19 w 36"/>
                  <a:gd name="T13" fmla="*/ 36 h 36"/>
                  <a:gd name="T14" fmla="*/ 9 w 36"/>
                  <a:gd name="T15" fmla="*/ 34 h 36"/>
                  <a:gd name="T16" fmla="*/ 2 w 36"/>
                  <a:gd name="T17" fmla="*/ 28 h 36"/>
                  <a:gd name="T18" fmla="*/ 0 w 36"/>
                  <a:gd name="T19" fmla="*/ 18 h 36"/>
                  <a:gd name="T20" fmla="*/ 2 w 36"/>
                  <a:gd name="T21" fmla="*/ 9 h 36"/>
                  <a:gd name="T22" fmla="*/ 9 w 36"/>
                  <a:gd name="T23" fmla="*/ 3 h 36"/>
                  <a:gd name="T24" fmla="*/ 19 w 36"/>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6">
                    <a:moveTo>
                      <a:pt x="19" y="0"/>
                    </a:moveTo>
                    <a:lnTo>
                      <a:pt x="27" y="3"/>
                    </a:lnTo>
                    <a:lnTo>
                      <a:pt x="34" y="9"/>
                    </a:lnTo>
                    <a:lnTo>
                      <a:pt x="36" y="18"/>
                    </a:lnTo>
                    <a:lnTo>
                      <a:pt x="34" y="28"/>
                    </a:lnTo>
                    <a:lnTo>
                      <a:pt x="27" y="34"/>
                    </a:lnTo>
                    <a:lnTo>
                      <a:pt x="19" y="36"/>
                    </a:lnTo>
                    <a:lnTo>
                      <a:pt x="9" y="34"/>
                    </a:lnTo>
                    <a:lnTo>
                      <a:pt x="2" y="28"/>
                    </a:lnTo>
                    <a:lnTo>
                      <a:pt x="0" y="18"/>
                    </a:lnTo>
                    <a:lnTo>
                      <a:pt x="2" y="9"/>
                    </a:lnTo>
                    <a:lnTo>
                      <a:pt x="9" y="3"/>
                    </a:lnTo>
                    <a:lnTo>
                      <a:pt x="19"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87" name="Freeform 158"/>
              <p:cNvSpPr>
                <a:spLocks noEditPoints="1"/>
              </p:cNvSpPr>
              <p:nvPr/>
            </p:nvSpPr>
            <p:spPr bwMode="auto">
              <a:xfrm>
                <a:off x="3505027" y="3176263"/>
                <a:ext cx="165477" cy="330953"/>
              </a:xfrm>
              <a:custGeom>
                <a:avLst/>
                <a:gdLst>
                  <a:gd name="T0" fmla="*/ 71 w 95"/>
                  <a:gd name="T1" fmla="*/ 21 h 190"/>
                  <a:gd name="T2" fmla="*/ 73 w 95"/>
                  <a:gd name="T3" fmla="*/ 23 h 190"/>
                  <a:gd name="T4" fmla="*/ 77 w 95"/>
                  <a:gd name="T5" fmla="*/ 23 h 190"/>
                  <a:gd name="T6" fmla="*/ 77 w 95"/>
                  <a:gd name="T7" fmla="*/ 21 h 190"/>
                  <a:gd name="T8" fmla="*/ 70 w 95"/>
                  <a:gd name="T9" fmla="*/ 3 h 190"/>
                  <a:gd name="T10" fmla="*/ 69 w 95"/>
                  <a:gd name="T11" fmla="*/ 15 h 190"/>
                  <a:gd name="T12" fmla="*/ 73 w 95"/>
                  <a:gd name="T13" fmla="*/ 17 h 190"/>
                  <a:gd name="T14" fmla="*/ 79 w 95"/>
                  <a:gd name="T15" fmla="*/ 16 h 190"/>
                  <a:gd name="T16" fmla="*/ 79 w 95"/>
                  <a:gd name="T17" fmla="*/ 4 h 190"/>
                  <a:gd name="T18" fmla="*/ 73 w 95"/>
                  <a:gd name="T19" fmla="*/ 2 h 190"/>
                  <a:gd name="T20" fmla="*/ 76 w 95"/>
                  <a:gd name="T21" fmla="*/ 1 h 190"/>
                  <a:gd name="T22" fmla="*/ 75 w 95"/>
                  <a:gd name="T23" fmla="*/ 0 h 190"/>
                  <a:gd name="T24" fmla="*/ 75 w 95"/>
                  <a:gd name="T25" fmla="*/ 1 h 190"/>
                  <a:gd name="T26" fmla="*/ 73 w 95"/>
                  <a:gd name="T27" fmla="*/ 1 h 190"/>
                  <a:gd name="T28" fmla="*/ 74 w 95"/>
                  <a:gd name="T29" fmla="*/ 0 h 190"/>
                  <a:gd name="T30" fmla="*/ 79 w 95"/>
                  <a:gd name="T31" fmla="*/ 1 h 190"/>
                  <a:gd name="T32" fmla="*/ 81 w 95"/>
                  <a:gd name="T33" fmla="*/ 21 h 190"/>
                  <a:gd name="T34" fmla="*/ 82 w 95"/>
                  <a:gd name="T35" fmla="*/ 22 h 190"/>
                  <a:gd name="T36" fmla="*/ 90 w 95"/>
                  <a:gd name="T37" fmla="*/ 25 h 190"/>
                  <a:gd name="T38" fmla="*/ 95 w 95"/>
                  <a:gd name="T39" fmla="*/ 60 h 190"/>
                  <a:gd name="T40" fmla="*/ 89 w 95"/>
                  <a:gd name="T41" fmla="*/ 65 h 190"/>
                  <a:gd name="T42" fmla="*/ 82 w 95"/>
                  <a:gd name="T43" fmla="*/ 63 h 190"/>
                  <a:gd name="T44" fmla="*/ 70 w 95"/>
                  <a:gd name="T45" fmla="*/ 101 h 190"/>
                  <a:gd name="T46" fmla="*/ 68 w 95"/>
                  <a:gd name="T47" fmla="*/ 185 h 190"/>
                  <a:gd name="T48" fmla="*/ 61 w 95"/>
                  <a:gd name="T49" fmla="*/ 190 h 190"/>
                  <a:gd name="T50" fmla="*/ 52 w 95"/>
                  <a:gd name="T51" fmla="*/ 185 h 190"/>
                  <a:gd name="T52" fmla="*/ 45 w 95"/>
                  <a:gd name="T53" fmla="*/ 108 h 190"/>
                  <a:gd name="T54" fmla="*/ 42 w 95"/>
                  <a:gd name="T55" fmla="*/ 187 h 190"/>
                  <a:gd name="T56" fmla="*/ 33 w 95"/>
                  <a:gd name="T57" fmla="*/ 189 h 190"/>
                  <a:gd name="T58" fmla="*/ 28 w 95"/>
                  <a:gd name="T59" fmla="*/ 181 h 190"/>
                  <a:gd name="T60" fmla="*/ 26 w 95"/>
                  <a:gd name="T61" fmla="*/ 98 h 190"/>
                  <a:gd name="T62" fmla="*/ 12 w 95"/>
                  <a:gd name="T63" fmla="*/ 110 h 190"/>
                  <a:gd name="T64" fmla="*/ 4 w 95"/>
                  <a:gd name="T65" fmla="*/ 112 h 190"/>
                  <a:gd name="T66" fmla="*/ 0 w 95"/>
                  <a:gd name="T67" fmla="*/ 104 h 190"/>
                  <a:gd name="T68" fmla="*/ 25 w 95"/>
                  <a:gd name="T69" fmla="*/ 37 h 190"/>
                  <a:gd name="T70" fmla="*/ 29 w 95"/>
                  <a:gd name="T71" fmla="*/ 32 h 190"/>
                  <a:gd name="T72" fmla="*/ 64 w 95"/>
                  <a:gd name="T73" fmla="*/ 30 h 190"/>
                  <a:gd name="T74" fmla="*/ 70 w 95"/>
                  <a:gd name="T75" fmla="*/ 33 h 190"/>
                  <a:gd name="T76" fmla="*/ 76 w 95"/>
                  <a:gd name="T77" fmla="*/ 27 h 190"/>
                  <a:gd name="T78" fmla="*/ 77 w 95"/>
                  <a:gd name="T79" fmla="*/ 25 h 190"/>
                  <a:gd name="T80" fmla="*/ 68 w 95"/>
                  <a:gd name="T81" fmla="*/ 23 h 190"/>
                  <a:gd name="T82" fmla="*/ 68 w 95"/>
                  <a:gd name="T83" fmla="*/ 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5" h="190">
                    <a:moveTo>
                      <a:pt x="73" y="21"/>
                    </a:moveTo>
                    <a:lnTo>
                      <a:pt x="71" y="21"/>
                    </a:lnTo>
                    <a:lnTo>
                      <a:pt x="71" y="21"/>
                    </a:lnTo>
                    <a:lnTo>
                      <a:pt x="71" y="23"/>
                    </a:lnTo>
                    <a:lnTo>
                      <a:pt x="71" y="23"/>
                    </a:lnTo>
                    <a:lnTo>
                      <a:pt x="73" y="23"/>
                    </a:lnTo>
                    <a:lnTo>
                      <a:pt x="77" y="23"/>
                    </a:lnTo>
                    <a:lnTo>
                      <a:pt x="77" y="23"/>
                    </a:lnTo>
                    <a:lnTo>
                      <a:pt x="77" y="23"/>
                    </a:lnTo>
                    <a:lnTo>
                      <a:pt x="77" y="21"/>
                    </a:lnTo>
                    <a:lnTo>
                      <a:pt x="77" y="21"/>
                    </a:lnTo>
                    <a:lnTo>
                      <a:pt x="77" y="21"/>
                    </a:lnTo>
                    <a:lnTo>
                      <a:pt x="73" y="21"/>
                    </a:lnTo>
                    <a:close/>
                    <a:moveTo>
                      <a:pt x="73" y="2"/>
                    </a:moveTo>
                    <a:lnTo>
                      <a:pt x="70" y="3"/>
                    </a:lnTo>
                    <a:lnTo>
                      <a:pt x="69" y="4"/>
                    </a:lnTo>
                    <a:lnTo>
                      <a:pt x="69" y="5"/>
                    </a:lnTo>
                    <a:lnTo>
                      <a:pt x="69" y="15"/>
                    </a:lnTo>
                    <a:lnTo>
                      <a:pt x="69" y="16"/>
                    </a:lnTo>
                    <a:lnTo>
                      <a:pt x="70" y="17"/>
                    </a:lnTo>
                    <a:lnTo>
                      <a:pt x="73" y="17"/>
                    </a:lnTo>
                    <a:lnTo>
                      <a:pt x="76" y="17"/>
                    </a:lnTo>
                    <a:lnTo>
                      <a:pt x="78" y="17"/>
                    </a:lnTo>
                    <a:lnTo>
                      <a:pt x="79" y="16"/>
                    </a:lnTo>
                    <a:lnTo>
                      <a:pt x="79" y="15"/>
                    </a:lnTo>
                    <a:lnTo>
                      <a:pt x="79" y="5"/>
                    </a:lnTo>
                    <a:lnTo>
                      <a:pt x="79" y="4"/>
                    </a:lnTo>
                    <a:lnTo>
                      <a:pt x="78" y="3"/>
                    </a:lnTo>
                    <a:lnTo>
                      <a:pt x="76" y="2"/>
                    </a:lnTo>
                    <a:lnTo>
                      <a:pt x="73" y="2"/>
                    </a:lnTo>
                    <a:close/>
                    <a:moveTo>
                      <a:pt x="76" y="0"/>
                    </a:moveTo>
                    <a:lnTo>
                      <a:pt x="75" y="1"/>
                    </a:lnTo>
                    <a:lnTo>
                      <a:pt x="76" y="1"/>
                    </a:lnTo>
                    <a:lnTo>
                      <a:pt x="76" y="1"/>
                    </a:lnTo>
                    <a:lnTo>
                      <a:pt x="76" y="0"/>
                    </a:lnTo>
                    <a:close/>
                    <a:moveTo>
                      <a:pt x="75" y="0"/>
                    </a:moveTo>
                    <a:lnTo>
                      <a:pt x="74" y="1"/>
                    </a:lnTo>
                    <a:lnTo>
                      <a:pt x="75" y="1"/>
                    </a:lnTo>
                    <a:lnTo>
                      <a:pt x="75" y="1"/>
                    </a:lnTo>
                    <a:lnTo>
                      <a:pt x="75" y="0"/>
                    </a:lnTo>
                    <a:close/>
                    <a:moveTo>
                      <a:pt x="74" y="0"/>
                    </a:moveTo>
                    <a:lnTo>
                      <a:pt x="73" y="1"/>
                    </a:lnTo>
                    <a:lnTo>
                      <a:pt x="74" y="1"/>
                    </a:lnTo>
                    <a:lnTo>
                      <a:pt x="74" y="1"/>
                    </a:lnTo>
                    <a:lnTo>
                      <a:pt x="74" y="0"/>
                    </a:lnTo>
                    <a:close/>
                    <a:moveTo>
                      <a:pt x="71" y="0"/>
                    </a:moveTo>
                    <a:lnTo>
                      <a:pt x="77" y="0"/>
                    </a:lnTo>
                    <a:lnTo>
                      <a:pt x="79" y="1"/>
                    </a:lnTo>
                    <a:lnTo>
                      <a:pt x="80" y="2"/>
                    </a:lnTo>
                    <a:lnTo>
                      <a:pt x="81" y="4"/>
                    </a:lnTo>
                    <a:lnTo>
                      <a:pt x="81" y="21"/>
                    </a:lnTo>
                    <a:lnTo>
                      <a:pt x="81" y="22"/>
                    </a:lnTo>
                    <a:lnTo>
                      <a:pt x="81" y="22"/>
                    </a:lnTo>
                    <a:lnTo>
                      <a:pt x="82" y="22"/>
                    </a:lnTo>
                    <a:lnTo>
                      <a:pt x="86" y="22"/>
                    </a:lnTo>
                    <a:lnTo>
                      <a:pt x="88" y="23"/>
                    </a:lnTo>
                    <a:lnTo>
                      <a:pt x="90" y="25"/>
                    </a:lnTo>
                    <a:lnTo>
                      <a:pt x="91" y="28"/>
                    </a:lnTo>
                    <a:lnTo>
                      <a:pt x="95" y="57"/>
                    </a:lnTo>
                    <a:lnTo>
                      <a:pt x="95" y="60"/>
                    </a:lnTo>
                    <a:lnTo>
                      <a:pt x="94" y="63"/>
                    </a:lnTo>
                    <a:lnTo>
                      <a:pt x="92" y="64"/>
                    </a:lnTo>
                    <a:lnTo>
                      <a:pt x="89" y="65"/>
                    </a:lnTo>
                    <a:lnTo>
                      <a:pt x="87" y="65"/>
                    </a:lnTo>
                    <a:lnTo>
                      <a:pt x="84" y="64"/>
                    </a:lnTo>
                    <a:lnTo>
                      <a:pt x="82" y="63"/>
                    </a:lnTo>
                    <a:lnTo>
                      <a:pt x="73" y="54"/>
                    </a:lnTo>
                    <a:lnTo>
                      <a:pt x="70" y="98"/>
                    </a:lnTo>
                    <a:lnTo>
                      <a:pt x="70" y="101"/>
                    </a:lnTo>
                    <a:lnTo>
                      <a:pt x="69" y="103"/>
                    </a:lnTo>
                    <a:lnTo>
                      <a:pt x="69" y="181"/>
                    </a:lnTo>
                    <a:lnTo>
                      <a:pt x="68" y="185"/>
                    </a:lnTo>
                    <a:lnTo>
                      <a:pt x="66" y="187"/>
                    </a:lnTo>
                    <a:lnTo>
                      <a:pt x="64" y="189"/>
                    </a:lnTo>
                    <a:lnTo>
                      <a:pt x="61" y="190"/>
                    </a:lnTo>
                    <a:lnTo>
                      <a:pt x="57" y="189"/>
                    </a:lnTo>
                    <a:lnTo>
                      <a:pt x="54" y="187"/>
                    </a:lnTo>
                    <a:lnTo>
                      <a:pt x="52" y="185"/>
                    </a:lnTo>
                    <a:lnTo>
                      <a:pt x="52" y="181"/>
                    </a:lnTo>
                    <a:lnTo>
                      <a:pt x="52" y="108"/>
                    </a:lnTo>
                    <a:lnTo>
                      <a:pt x="45" y="108"/>
                    </a:lnTo>
                    <a:lnTo>
                      <a:pt x="45" y="181"/>
                    </a:lnTo>
                    <a:lnTo>
                      <a:pt x="44" y="185"/>
                    </a:lnTo>
                    <a:lnTo>
                      <a:pt x="42" y="187"/>
                    </a:lnTo>
                    <a:lnTo>
                      <a:pt x="40" y="189"/>
                    </a:lnTo>
                    <a:lnTo>
                      <a:pt x="37" y="190"/>
                    </a:lnTo>
                    <a:lnTo>
                      <a:pt x="33" y="189"/>
                    </a:lnTo>
                    <a:lnTo>
                      <a:pt x="30" y="187"/>
                    </a:lnTo>
                    <a:lnTo>
                      <a:pt x="28" y="185"/>
                    </a:lnTo>
                    <a:lnTo>
                      <a:pt x="28" y="181"/>
                    </a:lnTo>
                    <a:lnTo>
                      <a:pt x="28" y="103"/>
                    </a:lnTo>
                    <a:lnTo>
                      <a:pt x="26" y="101"/>
                    </a:lnTo>
                    <a:lnTo>
                      <a:pt x="26" y="98"/>
                    </a:lnTo>
                    <a:lnTo>
                      <a:pt x="25" y="77"/>
                    </a:lnTo>
                    <a:lnTo>
                      <a:pt x="14" y="108"/>
                    </a:lnTo>
                    <a:lnTo>
                      <a:pt x="12" y="110"/>
                    </a:lnTo>
                    <a:lnTo>
                      <a:pt x="10" y="112"/>
                    </a:lnTo>
                    <a:lnTo>
                      <a:pt x="7" y="112"/>
                    </a:lnTo>
                    <a:lnTo>
                      <a:pt x="4" y="112"/>
                    </a:lnTo>
                    <a:lnTo>
                      <a:pt x="2" y="110"/>
                    </a:lnTo>
                    <a:lnTo>
                      <a:pt x="0" y="108"/>
                    </a:lnTo>
                    <a:lnTo>
                      <a:pt x="0" y="104"/>
                    </a:lnTo>
                    <a:lnTo>
                      <a:pt x="0" y="102"/>
                    </a:lnTo>
                    <a:lnTo>
                      <a:pt x="24" y="38"/>
                    </a:lnTo>
                    <a:lnTo>
                      <a:pt x="25" y="37"/>
                    </a:lnTo>
                    <a:lnTo>
                      <a:pt x="26" y="35"/>
                    </a:lnTo>
                    <a:lnTo>
                      <a:pt x="27" y="33"/>
                    </a:lnTo>
                    <a:lnTo>
                      <a:pt x="29" y="32"/>
                    </a:lnTo>
                    <a:lnTo>
                      <a:pt x="31" y="32"/>
                    </a:lnTo>
                    <a:lnTo>
                      <a:pt x="33" y="30"/>
                    </a:lnTo>
                    <a:lnTo>
                      <a:pt x="64" y="30"/>
                    </a:lnTo>
                    <a:lnTo>
                      <a:pt x="65" y="30"/>
                    </a:lnTo>
                    <a:lnTo>
                      <a:pt x="68" y="32"/>
                    </a:lnTo>
                    <a:lnTo>
                      <a:pt x="70" y="33"/>
                    </a:lnTo>
                    <a:lnTo>
                      <a:pt x="78" y="39"/>
                    </a:lnTo>
                    <a:lnTo>
                      <a:pt x="76" y="30"/>
                    </a:lnTo>
                    <a:lnTo>
                      <a:pt x="76" y="27"/>
                    </a:lnTo>
                    <a:lnTo>
                      <a:pt x="77" y="25"/>
                    </a:lnTo>
                    <a:lnTo>
                      <a:pt x="77" y="25"/>
                    </a:lnTo>
                    <a:lnTo>
                      <a:pt x="77" y="25"/>
                    </a:lnTo>
                    <a:lnTo>
                      <a:pt x="71" y="25"/>
                    </a:lnTo>
                    <a:lnTo>
                      <a:pt x="69" y="25"/>
                    </a:lnTo>
                    <a:lnTo>
                      <a:pt x="68" y="23"/>
                    </a:lnTo>
                    <a:lnTo>
                      <a:pt x="67" y="21"/>
                    </a:lnTo>
                    <a:lnTo>
                      <a:pt x="67" y="4"/>
                    </a:lnTo>
                    <a:lnTo>
                      <a:pt x="68" y="2"/>
                    </a:lnTo>
                    <a:lnTo>
                      <a:pt x="69" y="1"/>
                    </a:lnTo>
                    <a:lnTo>
                      <a:pt x="71"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grpSp>
      <p:grpSp>
        <p:nvGrpSpPr>
          <p:cNvPr id="7" name="组合 6"/>
          <p:cNvGrpSpPr/>
          <p:nvPr/>
        </p:nvGrpSpPr>
        <p:grpSpPr>
          <a:xfrm>
            <a:off x="3228632" y="1376688"/>
            <a:ext cx="405512" cy="1203695"/>
            <a:chOff x="4585650" y="1680422"/>
            <a:chExt cx="656681" cy="1949140"/>
          </a:xfrm>
          <a:solidFill>
            <a:schemeClr val="accent2"/>
          </a:solidFill>
        </p:grpSpPr>
        <p:sp>
          <p:nvSpPr>
            <p:cNvPr id="189" name="Freeform 72"/>
            <p:cNvSpPr/>
            <p:nvPr/>
          </p:nvSpPr>
          <p:spPr bwMode="auto">
            <a:xfrm>
              <a:off x="4585650" y="1680422"/>
              <a:ext cx="656681" cy="1949140"/>
            </a:xfrm>
            <a:custGeom>
              <a:avLst/>
              <a:gdLst>
                <a:gd name="T0" fmla="*/ 0 w 377"/>
                <a:gd name="T1" fmla="*/ 0 h 1119"/>
                <a:gd name="T2" fmla="*/ 259 w 377"/>
                <a:gd name="T3" fmla="*/ 37 h 1119"/>
                <a:gd name="T4" fmla="*/ 283 w 377"/>
                <a:gd name="T5" fmla="*/ 42 h 1119"/>
                <a:gd name="T6" fmla="*/ 306 w 377"/>
                <a:gd name="T7" fmla="*/ 50 h 1119"/>
                <a:gd name="T8" fmla="*/ 326 w 377"/>
                <a:gd name="T9" fmla="*/ 60 h 1119"/>
                <a:gd name="T10" fmla="*/ 344 w 377"/>
                <a:gd name="T11" fmla="*/ 72 h 1119"/>
                <a:gd name="T12" fmla="*/ 358 w 377"/>
                <a:gd name="T13" fmla="*/ 86 h 1119"/>
                <a:gd name="T14" fmla="*/ 369 w 377"/>
                <a:gd name="T15" fmla="*/ 101 h 1119"/>
                <a:gd name="T16" fmla="*/ 375 w 377"/>
                <a:gd name="T17" fmla="*/ 119 h 1119"/>
                <a:gd name="T18" fmla="*/ 377 w 377"/>
                <a:gd name="T19" fmla="*/ 140 h 1119"/>
                <a:gd name="T20" fmla="*/ 377 w 377"/>
                <a:gd name="T21" fmla="*/ 968 h 1119"/>
                <a:gd name="T22" fmla="*/ 375 w 377"/>
                <a:gd name="T23" fmla="*/ 988 h 1119"/>
                <a:gd name="T24" fmla="*/ 369 w 377"/>
                <a:gd name="T25" fmla="*/ 1007 h 1119"/>
                <a:gd name="T26" fmla="*/ 358 w 377"/>
                <a:gd name="T27" fmla="*/ 1022 h 1119"/>
                <a:gd name="T28" fmla="*/ 344 w 377"/>
                <a:gd name="T29" fmla="*/ 1036 h 1119"/>
                <a:gd name="T30" fmla="*/ 327 w 377"/>
                <a:gd name="T31" fmla="*/ 1048 h 1119"/>
                <a:gd name="T32" fmla="*/ 307 w 377"/>
                <a:gd name="T33" fmla="*/ 1058 h 1119"/>
                <a:gd name="T34" fmla="*/ 284 w 377"/>
                <a:gd name="T35" fmla="*/ 1066 h 1119"/>
                <a:gd name="T36" fmla="*/ 259 w 377"/>
                <a:gd name="T37" fmla="*/ 1071 h 1119"/>
                <a:gd name="T38" fmla="*/ 0 w 377"/>
                <a:gd name="T39" fmla="*/ 1119 h 1119"/>
                <a:gd name="T40" fmla="*/ 0 w 377"/>
                <a:gd name="T41" fmla="*/ 0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1119">
                  <a:moveTo>
                    <a:pt x="0" y="0"/>
                  </a:moveTo>
                  <a:lnTo>
                    <a:pt x="259" y="37"/>
                  </a:lnTo>
                  <a:lnTo>
                    <a:pt x="283" y="42"/>
                  </a:lnTo>
                  <a:lnTo>
                    <a:pt x="306" y="50"/>
                  </a:lnTo>
                  <a:lnTo>
                    <a:pt x="326" y="60"/>
                  </a:lnTo>
                  <a:lnTo>
                    <a:pt x="344" y="72"/>
                  </a:lnTo>
                  <a:lnTo>
                    <a:pt x="358" y="86"/>
                  </a:lnTo>
                  <a:lnTo>
                    <a:pt x="369" y="101"/>
                  </a:lnTo>
                  <a:lnTo>
                    <a:pt x="375" y="119"/>
                  </a:lnTo>
                  <a:lnTo>
                    <a:pt x="377" y="140"/>
                  </a:lnTo>
                  <a:lnTo>
                    <a:pt x="377" y="968"/>
                  </a:lnTo>
                  <a:lnTo>
                    <a:pt x="375" y="988"/>
                  </a:lnTo>
                  <a:lnTo>
                    <a:pt x="369" y="1007"/>
                  </a:lnTo>
                  <a:lnTo>
                    <a:pt x="358" y="1022"/>
                  </a:lnTo>
                  <a:lnTo>
                    <a:pt x="344" y="1036"/>
                  </a:lnTo>
                  <a:lnTo>
                    <a:pt x="327" y="1048"/>
                  </a:lnTo>
                  <a:lnTo>
                    <a:pt x="307" y="1058"/>
                  </a:lnTo>
                  <a:lnTo>
                    <a:pt x="284" y="1066"/>
                  </a:lnTo>
                  <a:lnTo>
                    <a:pt x="259" y="1071"/>
                  </a:lnTo>
                  <a:lnTo>
                    <a:pt x="0" y="1119"/>
                  </a:lnTo>
                  <a:lnTo>
                    <a:pt x="0" y="0"/>
                  </a:lnTo>
                  <a:close/>
                </a:path>
              </a:pathLst>
            </a:custGeom>
            <a:solidFill>
              <a:schemeClr val="bg1"/>
            </a:solidFill>
            <a:ln w="0">
              <a:noFill/>
              <a:prstDash val="solid"/>
              <a:round/>
            </a:ln>
            <a:effectLst>
              <a:outerShdw blurRad="254000" dist="38100" algn="l" rotWithShape="0">
                <a:prstClr val="black">
                  <a:alpha val="40000"/>
                </a:prstClr>
              </a:outerShdw>
            </a:effectLst>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nvGrpSpPr>
            <p:cNvPr id="3" name="组合 2"/>
            <p:cNvGrpSpPr/>
            <p:nvPr/>
          </p:nvGrpSpPr>
          <p:grpSpPr>
            <a:xfrm>
              <a:off x="4745901" y="2482548"/>
              <a:ext cx="224700" cy="344888"/>
              <a:chOff x="5098828" y="3162328"/>
              <a:chExt cx="224700" cy="344888"/>
            </a:xfrm>
            <a:grpFill/>
          </p:grpSpPr>
          <p:sp>
            <p:nvSpPr>
              <p:cNvPr id="196" name="Freeform 164"/>
              <p:cNvSpPr/>
              <p:nvPr/>
            </p:nvSpPr>
            <p:spPr bwMode="auto">
              <a:xfrm>
                <a:off x="5152825" y="3162328"/>
                <a:ext cx="62707" cy="62707"/>
              </a:xfrm>
              <a:custGeom>
                <a:avLst/>
                <a:gdLst>
                  <a:gd name="T0" fmla="*/ 18 w 36"/>
                  <a:gd name="T1" fmla="*/ 0 h 36"/>
                  <a:gd name="T2" fmla="*/ 27 w 36"/>
                  <a:gd name="T3" fmla="*/ 3 h 36"/>
                  <a:gd name="T4" fmla="*/ 34 w 36"/>
                  <a:gd name="T5" fmla="*/ 9 h 36"/>
                  <a:gd name="T6" fmla="*/ 36 w 36"/>
                  <a:gd name="T7" fmla="*/ 18 h 36"/>
                  <a:gd name="T8" fmla="*/ 34 w 36"/>
                  <a:gd name="T9" fmla="*/ 28 h 36"/>
                  <a:gd name="T10" fmla="*/ 27 w 36"/>
                  <a:gd name="T11" fmla="*/ 34 h 36"/>
                  <a:gd name="T12" fmla="*/ 18 w 36"/>
                  <a:gd name="T13" fmla="*/ 36 h 36"/>
                  <a:gd name="T14" fmla="*/ 9 w 36"/>
                  <a:gd name="T15" fmla="*/ 34 h 36"/>
                  <a:gd name="T16" fmla="*/ 2 w 36"/>
                  <a:gd name="T17" fmla="*/ 28 h 36"/>
                  <a:gd name="T18" fmla="*/ 0 w 36"/>
                  <a:gd name="T19" fmla="*/ 18 h 36"/>
                  <a:gd name="T20" fmla="*/ 2 w 36"/>
                  <a:gd name="T21" fmla="*/ 9 h 36"/>
                  <a:gd name="T22" fmla="*/ 9 w 36"/>
                  <a:gd name="T23" fmla="*/ 3 h 36"/>
                  <a:gd name="T24" fmla="*/ 18 w 36"/>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6">
                    <a:moveTo>
                      <a:pt x="18" y="0"/>
                    </a:moveTo>
                    <a:lnTo>
                      <a:pt x="27" y="3"/>
                    </a:lnTo>
                    <a:lnTo>
                      <a:pt x="34" y="9"/>
                    </a:lnTo>
                    <a:lnTo>
                      <a:pt x="36" y="18"/>
                    </a:lnTo>
                    <a:lnTo>
                      <a:pt x="34" y="28"/>
                    </a:lnTo>
                    <a:lnTo>
                      <a:pt x="27" y="34"/>
                    </a:lnTo>
                    <a:lnTo>
                      <a:pt x="18" y="36"/>
                    </a:lnTo>
                    <a:lnTo>
                      <a:pt x="9" y="34"/>
                    </a:lnTo>
                    <a:lnTo>
                      <a:pt x="2" y="28"/>
                    </a:lnTo>
                    <a:lnTo>
                      <a:pt x="0" y="18"/>
                    </a:lnTo>
                    <a:lnTo>
                      <a:pt x="2" y="9"/>
                    </a:lnTo>
                    <a:lnTo>
                      <a:pt x="9" y="3"/>
                    </a:lnTo>
                    <a:lnTo>
                      <a:pt x="18"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97" name="Freeform 165"/>
              <p:cNvSpPr>
                <a:spLocks noEditPoints="1"/>
              </p:cNvSpPr>
              <p:nvPr/>
            </p:nvSpPr>
            <p:spPr bwMode="auto">
              <a:xfrm>
                <a:off x="5257337" y="3211100"/>
                <a:ext cx="59223" cy="41805"/>
              </a:xfrm>
              <a:custGeom>
                <a:avLst/>
                <a:gdLst>
                  <a:gd name="T0" fmla="*/ 4 w 34"/>
                  <a:gd name="T1" fmla="*/ 3 h 24"/>
                  <a:gd name="T2" fmla="*/ 4 w 34"/>
                  <a:gd name="T3" fmla="*/ 19 h 24"/>
                  <a:gd name="T4" fmla="*/ 28 w 34"/>
                  <a:gd name="T5" fmla="*/ 19 h 24"/>
                  <a:gd name="T6" fmla="*/ 28 w 34"/>
                  <a:gd name="T7" fmla="*/ 3 h 24"/>
                  <a:gd name="T8" fmla="*/ 4 w 34"/>
                  <a:gd name="T9" fmla="*/ 3 h 24"/>
                  <a:gd name="T10" fmla="*/ 2 w 34"/>
                  <a:gd name="T11" fmla="*/ 0 h 24"/>
                  <a:gd name="T12" fmla="*/ 30 w 34"/>
                  <a:gd name="T13" fmla="*/ 0 h 24"/>
                  <a:gd name="T14" fmla="*/ 33 w 34"/>
                  <a:gd name="T15" fmla="*/ 0 h 24"/>
                  <a:gd name="T16" fmla="*/ 34 w 34"/>
                  <a:gd name="T17" fmla="*/ 2 h 24"/>
                  <a:gd name="T18" fmla="*/ 34 w 34"/>
                  <a:gd name="T19" fmla="*/ 20 h 24"/>
                  <a:gd name="T20" fmla="*/ 33 w 34"/>
                  <a:gd name="T21" fmla="*/ 22 h 24"/>
                  <a:gd name="T22" fmla="*/ 30 w 34"/>
                  <a:gd name="T23" fmla="*/ 24 h 24"/>
                  <a:gd name="T24" fmla="*/ 2 w 34"/>
                  <a:gd name="T25" fmla="*/ 24 h 24"/>
                  <a:gd name="T26" fmla="*/ 0 w 34"/>
                  <a:gd name="T27" fmla="*/ 22 h 24"/>
                  <a:gd name="T28" fmla="*/ 0 w 34"/>
                  <a:gd name="T29" fmla="*/ 20 h 24"/>
                  <a:gd name="T30" fmla="*/ 0 w 34"/>
                  <a:gd name="T31" fmla="*/ 2 h 24"/>
                  <a:gd name="T32" fmla="*/ 0 w 34"/>
                  <a:gd name="T33" fmla="*/ 0 h 24"/>
                  <a:gd name="T34" fmla="*/ 2 w 34"/>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24">
                    <a:moveTo>
                      <a:pt x="4" y="3"/>
                    </a:moveTo>
                    <a:lnTo>
                      <a:pt x="4" y="19"/>
                    </a:lnTo>
                    <a:lnTo>
                      <a:pt x="28" y="19"/>
                    </a:lnTo>
                    <a:lnTo>
                      <a:pt x="28" y="3"/>
                    </a:lnTo>
                    <a:lnTo>
                      <a:pt x="4" y="3"/>
                    </a:lnTo>
                    <a:close/>
                    <a:moveTo>
                      <a:pt x="2" y="0"/>
                    </a:moveTo>
                    <a:lnTo>
                      <a:pt x="30" y="0"/>
                    </a:lnTo>
                    <a:lnTo>
                      <a:pt x="33" y="0"/>
                    </a:lnTo>
                    <a:lnTo>
                      <a:pt x="34" y="2"/>
                    </a:lnTo>
                    <a:lnTo>
                      <a:pt x="34" y="20"/>
                    </a:lnTo>
                    <a:lnTo>
                      <a:pt x="33" y="22"/>
                    </a:lnTo>
                    <a:lnTo>
                      <a:pt x="30" y="24"/>
                    </a:lnTo>
                    <a:lnTo>
                      <a:pt x="2" y="24"/>
                    </a:lnTo>
                    <a:lnTo>
                      <a:pt x="0" y="22"/>
                    </a:lnTo>
                    <a:lnTo>
                      <a:pt x="0" y="20"/>
                    </a:lnTo>
                    <a:lnTo>
                      <a:pt x="0" y="2"/>
                    </a:lnTo>
                    <a:lnTo>
                      <a:pt x="0" y="0"/>
                    </a:lnTo>
                    <a:lnTo>
                      <a:pt x="2"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98" name="Freeform 166"/>
              <p:cNvSpPr/>
              <p:nvPr/>
            </p:nvSpPr>
            <p:spPr bwMode="auto">
              <a:xfrm>
                <a:off x="5098828" y="3228519"/>
                <a:ext cx="224700" cy="278697"/>
              </a:xfrm>
              <a:custGeom>
                <a:avLst/>
                <a:gdLst>
                  <a:gd name="T0" fmla="*/ 64 w 129"/>
                  <a:gd name="T1" fmla="*/ 0 h 160"/>
                  <a:gd name="T2" fmla="*/ 70 w 129"/>
                  <a:gd name="T3" fmla="*/ 4 h 160"/>
                  <a:gd name="T4" fmla="*/ 73 w 129"/>
                  <a:gd name="T5" fmla="*/ 5 h 160"/>
                  <a:gd name="T6" fmla="*/ 98 w 129"/>
                  <a:gd name="T7" fmla="*/ 20 h 160"/>
                  <a:gd name="T8" fmla="*/ 87 w 129"/>
                  <a:gd name="T9" fmla="*/ 20 h 160"/>
                  <a:gd name="T10" fmla="*/ 86 w 129"/>
                  <a:gd name="T11" fmla="*/ 18 h 160"/>
                  <a:gd name="T12" fmla="*/ 87 w 129"/>
                  <a:gd name="T13" fmla="*/ 17 h 160"/>
                  <a:gd name="T14" fmla="*/ 92 w 129"/>
                  <a:gd name="T15" fmla="*/ 14 h 160"/>
                  <a:gd name="T16" fmla="*/ 124 w 129"/>
                  <a:gd name="T17" fmla="*/ 15 h 160"/>
                  <a:gd name="T18" fmla="*/ 129 w 129"/>
                  <a:gd name="T19" fmla="*/ 18 h 160"/>
                  <a:gd name="T20" fmla="*/ 128 w 129"/>
                  <a:gd name="T21" fmla="*/ 20 h 160"/>
                  <a:gd name="T22" fmla="*/ 114 w 129"/>
                  <a:gd name="T23" fmla="*/ 20 h 160"/>
                  <a:gd name="T24" fmla="*/ 114 w 129"/>
                  <a:gd name="T25" fmla="*/ 25 h 160"/>
                  <a:gd name="T26" fmla="*/ 93 w 129"/>
                  <a:gd name="T27" fmla="*/ 46 h 160"/>
                  <a:gd name="T28" fmla="*/ 92 w 129"/>
                  <a:gd name="T29" fmla="*/ 46 h 160"/>
                  <a:gd name="T30" fmla="*/ 89 w 129"/>
                  <a:gd name="T31" fmla="*/ 47 h 160"/>
                  <a:gd name="T32" fmla="*/ 83 w 129"/>
                  <a:gd name="T33" fmla="*/ 46 h 160"/>
                  <a:gd name="T34" fmla="*/ 73 w 129"/>
                  <a:gd name="T35" fmla="*/ 32 h 160"/>
                  <a:gd name="T36" fmla="*/ 71 w 129"/>
                  <a:gd name="T37" fmla="*/ 71 h 160"/>
                  <a:gd name="T38" fmla="*/ 69 w 129"/>
                  <a:gd name="T39" fmla="*/ 151 h 160"/>
                  <a:gd name="T40" fmla="*/ 67 w 129"/>
                  <a:gd name="T41" fmla="*/ 157 h 160"/>
                  <a:gd name="T42" fmla="*/ 61 w 129"/>
                  <a:gd name="T43" fmla="*/ 160 h 160"/>
                  <a:gd name="T44" fmla="*/ 55 w 129"/>
                  <a:gd name="T45" fmla="*/ 157 h 160"/>
                  <a:gd name="T46" fmla="*/ 52 w 129"/>
                  <a:gd name="T47" fmla="*/ 151 h 160"/>
                  <a:gd name="T48" fmla="*/ 45 w 129"/>
                  <a:gd name="T49" fmla="*/ 78 h 160"/>
                  <a:gd name="T50" fmla="*/ 45 w 129"/>
                  <a:gd name="T51" fmla="*/ 155 h 160"/>
                  <a:gd name="T52" fmla="*/ 41 w 129"/>
                  <a:gd name="T53" fmla="*/ 159 h 160"/>
                  <a:gd name="T54" fmla="*/ 33 w 129"/>
                  <a:gd name="T55" fmla="*/ 159 h 160"/>
                  <a:gd name="T56" fmla="*/ 29 w 129"/>
                  <a:gd name="T57" fmla="*/ 155 h 160"/>
                  <a:gd name="T58" fmla="*/ 28 w 129"/>
                  <a:gd name="T59" fmla="*/ 73 h 160"/>
                  <a:gd name="T60" fmla="*/ 27 w 129"/>
                  <a:gd name="T61" fmla="*/ 68 h 160"/>
                  <a:gd name="T62" fmla="*/ 15 w 129"/>
                  <a:gd name="T63" fmla="*/ 78 h 160"/>
                  <a:gd name="T64" fmla="*/ 11 w 129"/>
                  <a:gd name="T65" fmla="*/ 82 h 160"/>
                  <a:gd name="T66" fmla="*/ 5 w 129"/>
                  <a:gd name="T67" fmla="*/ 82 h 160"/>
                  <a:gd name="T68" fmla="*/ 1 w 129"/>
                  <a:gd name="T69" fmla="*/ 78 h 160"/>
                  <a:gd name="T70" fmla="*/ 1 w 129"/>
                  <a:gd name="T71" fmla="*/ 72 h 160"/>
                  <a:gd name="T72" fmla="*/ 26 w 129"/>
                  <a:gd name="T73" fmla="*/ 7 h 160"/>
                  <a:gd name="T74" fmla="*/ 28 w 129"/>
                  <a:gd name="T75" fmla="*/ 3 h 160"/>
                  <a:gd name="T76" fmla="*/ 31 w 129"/>
                  <a:gd name="T77" fmla="*/ 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 h="160">
                    <a:moveTo>
                      <a:pt x="35" y="0"/>
                    </a:moveTo>
                    <a:lnTo>
                      <a:pt x="64" y="0"/>
                    </a:lnTo>
                    <a:lnTo>
                      <a:pt x="67" y="2"/>
                    </a:lnTo>
                    <a:lnTo>
                      <a:pt x="70" y="4"/>
                    </a:lnTo>
                    <a:lnTo>
                      <a:pt x="70" y="4"/>
                    </a:lnTo>
                    <a:lnTo>
                      <a:pt x="73" y="5"/>
                    </a:lnTo>
                    <a:lnTo>
                      <a:pt x="89" y="29"/>
                    </a:lnTo>
                    <a:lnTo>
                      <a:pt x="98" y="20"/>
                    </a:lnTo>
                    <a:lnTo>
                      <a:pt x="88" y="20"/>
                    </a:lnTo>
                    <a:lnTo>
                      <a:pt x="87" y="20"/>
                    </a:lnTo>
                    <a:lnTo>
                      <a:pt x="86" y="18"/>
                    </a:lnTo>
                    <a:lnTo>
                      <a:pt x="86" y="18"/>
                    </a:lnTo>
                    <a:lnTo>
                      <a:pt x="87" y="17"/>
                    </a:lnTo>
                    <a:lnTo>
                      <a:pt x="87" y="17"/>
                    </a:lnTo>
                    <a:lnTo>
                      <a:pt x="91" y="15"/>
                    </a:lnTo>
                    <a:lnTo>
                      <a:pt x="92" y="14"/>
                    </a:lnTo>
                    <a:lnTo>
                      <a:pt x="122" y="14"/>
                    </a:lnTo>
                    <a:lnTo>
                      <a:pt x="124" y="15"/>
                    </a:lnTo>
                    <a:lnTo>
                      <a:pt x="128" y="17"/>
                    </a:lnTo>
                    <a:lnTo>
                      <a:pt x="129" y="18"/>
                    </a:lnTo>
                    <a:lnTo>
                      <a:pt x="129" y="18"/>
                    </a:lnTo>
                    <a:lnTo>
                      <a:pt x="128" y="20"/>
                    </a:lnTo>
                    <a:lnTo>
                      <a:pt x="127" y="20"/>
                    </a:lnTo>
                    <a:lnTo>
                      <a:pt x="114" y="20"/>
                    </a:lnTo>
                    <a:lnTo>
                      <a:pt x="114" y="23"/>
                    </a:lnTo>
                    <a:lnTo>
                      <a:pt x="114" y="25"/>
                    </a:lnTo>
                    <a:lnTo>
                      <a:pt x="112" y="27"/>
                    </a:lnTo>
                    <a:lnTo>
                      <a:pt x="93" y="46"/>
                    </a:lnTo>
                    <a:lnTo>
                      <a:pt x="92" y="46"/>
                    </a:lnTo>
                    <a:lnTo>
                      <a:pt x="92" y="46"/>
                    </a:lnTo>
                    <a:lnTo>
                      <a:pt x="91" y="47"/>
                    </a:lnTo>
                    <a:lnTo>
                      <a:pt x="89" y="47"/>
                    </a:lnTo>
                    <a:lnTo>
                      <a:pt x="86" y="47"/>
                    </a:lnTo>
                    <a:lnTo>
                      <a:pt x="83" y="46"/>
                    </a:lnTo>
                    <a:lnTo>
                      <a:pt x="81" y="45"/>
                    </a:lnTo>
                    <a:lnTo>
                      <a:pt x="73" y="32"/>
                    </a:lnTo>
                    <a:lnTo>
                      <a:pt x="71" y="68"/>
                    </a:lnTo>
                    <a:lnTo>
                      <a:pt x="71" y="71"/>
                    </a:lnTo>
                    <a:lnTo>
                      <a:pt x="69" y="73"/>
                    </a:lnTo>
                    <a:lnTo>
                      <a:pt x="69" y="151"/>
                    </a:lnTo>
                    <a:lnTo>
                      <a:pt x="69" y="155"/>
                    </a:lnTo>
                    <a:lnTo>
                      <a:pt x="67" y="157"/>
                    </a:lnTo>
                    <a:lnTo>
                      <a:pt x="65" y="159"/>
                    </a:lnTo>
                    <a:lnTo>
                      <a:pt x="61" y="160"/>
                    </a:lnTo>
                    <a:lnTo>
                      <a:pt x="57" y="159"/>
                    </a:lnTo>
                    <a:lnTo>
                      <a:pt x="55" y="157"/>
                    </a:lnTo>
                    <a:lnTo>
                      <a:pt x="53" y="155"/>
                    </a:lnTo>
                    <a:lnTo>
                      <a:pt x="52" y="151"/>
                    </a:lnTo>
                    <a:lnTo>
                      <a:pt x="52" y="78"/>
                    </a:lnTo>
                    <a:lnTo>
                      <a:pt x="45" y="78"/>
                    </a:lnTo>
                    <a:lnTo>
                      <a:pt x="45" y="151"/>
                    </a:lnTo>
                    <a:lnTo>
                      <a:pt x="45" y="155"/>
                    </a:lnTo>
                    <a:lnTo>
                      <a:pt x="43" y="157"/>
                    </a:lnTo>
                    <a:lnTo>
                      <a:pt x="41" y="159"/>
                    </a:lnTo>
                    <a:lnTo>
                      <a:pt x="37" y="160"/>
                    </a:lnTo>
                    <a:lnTo>
                      <a:pt x="33" y="159"/>
                    </a:lnTo>
                    <a:lnTo>
                      <a:pt x="31" y="157"/>
                    </a:lnTo>
                    <a:lnTo>
                      <a:pt x="29" y="155"/>
                    </a:lnTo>
                    <a:lnTo>
                      <a:pt x="28" y="151"/>
                    </a:lnTo>
                    <a:lnTo>
                      <a:pt x="28" y="73"/>
                    </a:lnTo>
                    <a:lnTo>
                      <a:pt x="27" y="71"/>
                    </a:lnTo>
                    <a:lnTo>
                      <a:pt x="27" y="68"/>
                    </a:lnTo>
                    <a:lnTo>
                      <a:pt x="26" y="47"/>
                    </a:lnTo>
                    <a:lnTo>
                      <a:pt x="15" y="78"/>
                    </a:lnTo>
                    <a:lnTo>
                      <a:pt x="13" y="80"/>
                    </a:lnTo>
                    <a:lnTo>
                      <a:pt x="11" y="82"/>
                    </a:lnTo>
                    <a:lnTo>
                      <a:pt x="7" y="82"/>
                    </a:lnTo>
                    <a:lnTo>
                      <a:pt x="5" y="82"/>
                    </a:lnTo>
                    <a:lnTo>
                      <a:pt x="2" y="80"/>
                    </a:lnTo>
                    <a:lnTo>
                      <a:pt x="1" y="78"/>
                    </a:lnTo>
                    <a:lnTo>
                      <a:pt x="0" y="74"/>
                    </a:lnTo>
                    <a:lnTo>
                      <a:pt x="1" y="72"/>
                    </a:lnTo>
                    <a:lnTo>
                      <a:pt x="25" y="8"/>
                    </a:lnTo>
                    <a:lnTo>
                      <a:pt x="26" y="7"/>
                    </a:lnTo>
                    <a:lnTo>
                      <a:pt x="26" y="5"/>
                    </a:lnTo>
                    <a:lnTo>
                      <a:pt x="28" y="3"/>
                    </a:lnTo>
                    <a:lnTo>
                      <a:pt x="29" y="2"/>
                    </a:lnTo>
                    <a:lnTo>
                      <a:pt x="31" y="2"/>
                    </a:lnTo>
                    <a:lnTo>
                      <a:pt x="35"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grpSp>
      <p:grpSp>
        <p:nvGrpSpPr>
          <p:cNvPr id="4" name="组合 3"/>
          <p:cNvGrpSpPr/>
          <p:nvPr/>
        </p:nvGrpSpPr>
        <p:grpSpPr>
          <a:xfrm>
            <a:off x="1837262" y="2868661"/>
            <a:ext cx="5331745" cy="405535"/>
            <a:chOff x="2692946" y="4096380"/>
            <a:chExt cx="7539950" cy="656681"/>
          </a:xfrm>
          <a:solidFill>
            <a:schemeClr val="bg1"/>
          </a:solidFill>
        </p:grpSpPr>
        <p:grpSp>
          <p:nvGrpSpPr>
            <p:cNvPr id="207" name="组合 206"/>
            <p:cNvGrpSpPr/>
            <p:nvPr/>
          </p:nvGrpSpPr>
          <p:grpSpPr>
            <a:xfrm>
              <a:off x="9717306" y="4108573"/>
              <a:ext cx="515590" cy="606167"/>
              <a:chOff x="8418513" y="4619626"/>
              <a:chExt cx="469900" cy="552450"/>
            </a:xfrm>
            <a:grpFill/>
          </p:grpSpPr>
          <p:sp>
            <p:nvSpPr>
              <p:cNvPr id="172" name="Freeform 152"/>
              <p:cNvSpPr>
                <a:spLocks noEditPoints="1"/>
              </p:cNvSpPr>
              <p:nvPr/>
            </p:nvSpPr>
            <p:spPr bwMode="auto">
              <a:xfrm>
                <a:off x="8520113" y="4921251"/>
                <a:ext cx="52388" cy="85725"/>
              </a:xfrm>
              <a:custGeom>
                <a:avLst/>
                <a:gdLst>
                  <a:gd name="T0" fmla="*/ 15 w 33"/>
                  <a:gd name="T1" fmla="*/ 5 h 54"/>
                  <a:gd name="T2" fmla="*/ 12 w 33"/>
                  <a:gd name="T3" fmla="*/ 6 h 54"/>
                  <a:gd name="T4" fmla="*/ 8 w 33"/>
                  <a:gd name="T5" fmla="*/ 8 h 54"/>
                  <a:gd name="T6" fmla="*/ 6 w 33"/>
                  <a:gd name="T7" fmla="*/ 12 h 54"/>
                  <a:gd name="T8" fmla="*/ 5 w 33"/>
                  <a:gd name="T9" fmla="*/ 16 h 54"/>
                  <a:gd name="T10" fmla="*/ 5 w 33"/>
                  <a:gd name="T11" fmla="*/ 48 h 54"/>
                  <a:gd name="T12" fmla="*/ 28 w 33"/>
                  <a:gd name="T13" fmla="*/ 48 h 54"/>
                  <a:gd name="T14" fmla="*/ 28 w 33"/>
                  <a:gd name="T15" fmla="*/ 16 h 54"/>
                  <a:gd name="T16" fmla="*/ 27 w 33"/>
                  <a:gd name="T17" fmla="*/ 12 h 54"/>
                  <a:gd name="T18" fmla="*/ 25 w 33"/>
                  <a:gd name="T19" fmla="*/ 8 h 54"/>
                  <a:gd name="T20" fmla="*/ 21 w 33"/>
                  <a:gd name="T21" fmla="*/ 6 h 54"/>
                  <a:gd name="T22" fmla="*/ 17 w 33"/>
                  <a:gd name="T23" fmla="*/ 5 h 54"/>
                  <a:gd name="T24" fmla="*/ 15 w 33"/>
                  <a:gd name="T25" fmla="*/ 5 h 54"/>
                  <a:gd name="T26" fmla="*/ 15 w 33"/>
                  <a:gd name="T27" fmla="*/ 0 h 54"/>
                  <a:gd name="T28" fmla="*/ 17 w 33"/>
                  <a:gd name="T29" fmla="*/ 0 h 54"/>
                  <a:gd name="T30" fmla="*/ 22 w 33"/>
                  <a:gd name="T31" fmla="*/ 0 h 54"/>
                  <a:gd name="T32" fmla="*/ 27 w 33"/>
                  <a:gd name="T33" fmla="*/ 2 h 54"/>
                  <a:gd name="T34" fmla="*/ 30 w 33"/>
                  <a:gd name="T35" fmla="*/ 6 h 54"/>
                  <a:gd name="T36" fmla="*/ 32 w 33"/>
                  <a:gd name="T37" fmla="*/ 11 h 54"/>
                  <a:gd name="T38" fmla="*/ 33 w 33"/>
                  <a:gd name="T39" fmla="*/ 16 h 54"/>
                  <a:gd name="T40" fmla="*/ 33 w 33"/>
                  <a:gd name="T41" fmla="*/ 54 h 54"/>
                  <a:gd name="T42" fmla="*/ 0 w 33"/>
                  <a:gd name="T43" fmla="*/ 54 h 54"/>
                  <a:gd name="T44" fmla="*/ 0 w 33"/>
                  <a:gd name="T45" fmla="*/ 16 h 54"/>
                  <a:gd name="T46" fmla="*/ 0 w 33"/>
                  <a:gd name="T47" fmla="*/ 11 h 54"/>
                  <a:gd name="T48" fmla="*/ 2 w 33"/>
                  <a:gd name="T49" fmla="*/ 6 h 54"/>
                  <a:gd name="T50" fmla="*/ 6 w 33"/>
                  <a:gd name="T51" fmla="*/ 2 h 54"/>
                  <a:gd name="T52" fmla="*/ 11 w 33"/>
                  <a:gd name="T53" fmla="*/ 0 h 54"/>
                  <a:gd name="T54" fmla="*/ 15 w 33"/>
                  <a:gd name="T5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54">
                    <a:moveTo>
                      <a:pt x="15" y="5"/>
                    </a:moveTo>
                    <a:lnTo>
                      <a:pt x="12" y="6"/>
                    </a:lnTo>
                    <a:lnTo>
                      <a:pt x="8" y="8"/>
                    </a:lnTo>
                    <a:lnTo>
                      <a:pt x="6" y="12"/>
                    </a:lnTo>
                    <a:lnTo>
                      <a:pt x="5" y="16"/>
                    </a:lnTo>
                    <a:lnTo>
                      <a:pt x="5" y="48"/>
                    </a:lnTo>
                    <a:lnTo>
                      <a:pt x="28" y="48"/>
                    </a:lnTo>
                    <a:lnTo>
                      <a:pt x="28" y="16"/>
                    </a:lnTo>
                    <a:lnTo>
                      <a:pt x="27" y="12"/>
                    </a:lnTo>
                    <a:lnTo>
                      <a:pt x="25" y="8"/>
                    </a:lnTo>
                    <a:lnTo>
                      <a:pt x="21" y="6"/>
                    </a:lnTo>
                    <a:lnTo>
                      <a:pt x="17" y="5"/>
                    </a:lnTo>
                    <a:lnTo>
                      <a:pt x="15" y="5"/>
                    </a:lnTo>
                    <a:close/>
                    <a:moveTo>
                      <a:pt x="15" y="0"/>
                    </a:moveTo>
                    <a:lnTo>
                      <a:pt x="17" y="0"/>
                    </a:lnTo>
                    <a:lnTo>
                      <a:pt x="22" y="0"/>
                    </a:lnTo>
                    <a:lnTo>
                      <a:pt x="27" y="2"/>
                    </a:lnTo>
                    <a:lnTo>
                      <a:pt x="30" y="6"/>
                    </a:lnTo>
                    <a:lnTo>
                      <a:pt x="32" y="11"/>
                    </a:lnTo>
                    <a:lnTo>
                      <a:pt x="33" y="16"/>
                    </a:lnTo>
                    <a:lnTo>
                      <a:pt x="33" y="54"/>
                    </a:lnTo>
                    <a:lnTo>
                      <a:pt x="0" y="54"/>
                    </a:lnTo>
                    <a:lnTo>
                      <a:pt x="0" y="16"/>
                    </a:lnTo>
                    <a:lnTo>
                      <a:pt x="0" y="11"/>
                    </a:lnTo>
                    <a:lnTo>
                      <a:pt x="2" y="6"/>
                    </a:lnTo>
                    <a:lnTo>
                      <a:pt x="6" y="2"/>
                    </a:lnTo>
                    <a:lnTo>
                      <a:pt x="11" y="0"/>
                    </a:lnTo>
                    <a:lnTo>
                      <a:pt x="15"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73" name="Freeform 153"/>
              <p:cNvSpPr>
                <a:spLocks noEditPoints="1"/>
              </p:cNvSpPr>
              <p:nvPr/>
            </p:nvSpPr>
            <p:spPr bwMode="auto">
              <a:xfrm>
                <a:off x="8589963" y="4883151"/>
                <a:ext cx="55563" cy="123825"/>
              </a:xfrm>
              <a:custGeom>
                <a:avLst/>
                <a:gdLst>
                  <a:gd name="T0" fmla="*/ 16 w 35"/>
                  <a:gd name="T1" fmla="*/ 6 h 78"/>
                  <a:gd name="T2" fmla="*/ 12 w 35"/>
                  <a:gd name="T3" fmla="*/ 7 h 78"/>
                  <a:gd name="T4" fmla="*/ 9 w 35"/>
                  <a:gd name="T5" fmla="*/ 10 h 78"/>
                  <a:gd name="T6" fmla="*/ 7 w 35"/>
                  <a:gd name="T7" fmla="*/ 13 h 78"/>
                  <a:gd name="T8" fmla="*/ 7 w 35"/>
                  <a:gd name="T9" fmla="*/ 16 h 78"/>
                  <a:gd name="T10" fmla="*/ 7 w 35"/>
                  <a:gd name="T11" fmla="*/ 72 h 78"/>
                  <a:gd name="T12" fmla="*/ 28 w 35"/>
                  <a:gd name="T13" fmla="*/ 72 h 78"/>
                  <a:gd name="T14" fmla="*/ 28 w 35"/>
                  <a:gd name="T15" fmla="*/ 16 h 78"/>
                  <a:gd name="T16" fmla="*/ 27 w 35"/>
                  <a:gd name="T17" fmla="*/ 13 h 78"/>
                  <a:gd name="T18" fmla="*/ 25 w 35"/>
                  <a:gd name="T19" fmla="*/ 10 h 78"/>
                  <a:gd name="T20" fmla="*/ 22 w 35"/>
                  <a:gd name="T21" fmla="*/ 7 h 78"/>
                  <a:gd name="T22" fmla="*/ 19 w 35"/>
                  <a:gd name="T23" fmla="*/ 6 h 78"/>
                  <a:gd name="T24" fmla="*/ 16 w 35"/>
                  <a:gd name="T25" fmla="*/ 6 h 78"/>
                  <a:gd name="T26" fmla="*/ 16 w 35"/>
                  <a:gd name="T27" fmla="*/ 0 h 78"/>
                  <a:gd name="T28" fmla="*/ 19 w 35"/>
                  <a:gd name="T29" fmla="*/ 0 h 78"/>
                  <a:gd name="T30" fmla="*/ 23 w 35"/>
                  <a:gd name="T31" fmla="*/ 1 h 78"/>
                  <a:gd name="T32" fmla="*/ 28 w 35"/>
                  <a:gd name="T33" fmla="*/ 3 h 78"/>
                  <a:gd name="T34" fmla="*/ 32 w 35"/>
                  <a:gd name="T35" fmla="*/ 7 h 78"/>
                  <a:gd name="T36" fmla="*/ 34 w 35"/>
                  <a:gd name="T37" fmla="*/ 12 h 78"/>
                  <a:gd name="T38" fmla="*/ 35 w 35"/>
                  <a:gd name="T39" fmla="*/ 16 h 78"/>
                  <a:gd name="T40" fmla="*/ 35 w 35"/>
                  <a:gd name="T41" fmla="*/ 78 h 78"/>
                  <a:gd name="T42" fmla="*/ 0 w 35"/>
                  <a:gd name="T43" fmla="*/ 78 h 78"/>
                  <a:gd name="T44" fmla="*/ 0 w 35"/>
                  <a:gd name="T45" fmla="*/ 16 h 78"/>
                  <a:gd name="T46" fmla="*/ 1 w 35"/>
                  <a:gd name="T47" fmla="*/ 12 h 78"/>
                  <a:gd name="T48" fmla="*/ 3 w 35"/>
                  <a:gd name="T49" fmla="*/ 7 h 78"/>
                  <a:gd name="T50" fmla="*/ 7 w 35"/>
                  <a:gd name="T51" fmla="*/ 3 h 78"/>
                  <a:gd name="T52" fmla="*/ 11 w 35"/>
                  <a:gd name="T53" fmla="*/ 1 h 78"/>
                  <a:gd name="T54" fmla="*/ 16 w 35"/>
                  <a:gd name="T5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78">
                    <a:moveTo>
                      <a:pt x="16" y="6"/>
                    </a:moveTo>
                    <a:lnTo>
                      <a:pt x="12" y="7"/>
                    </a:lnTo>
                    <a:lnTo>
                      <a:pt x="9" y="10"/>
                    </a:lnTo>
                    <a:lnTo>
                      <a:pt x="7" y="13"/>
                    </a:lnTo>
                    <a:lnTo>
                      <a:pt x="7" y="16"/>
                    </a:lnTo>
                    <a:lnTo>
                      <a:pt x="7" y="72"/>
                    </a:lnTo>
                    <a:lnTo>
                      <a:pt x="28" y="72"/>
                    </a:lnTo>
                    <a:lnTo>
                      <a:pt x="28" y="16"/>
                    </a:lnTo>
                    <a:lnTo>
                      <a:pt x="27" y="13"/>
                    </a:lnTo>
                    <a:lnTo>
                      <a:pt x="25" y="10"/>
                    </a:lnTo>
                    <a:lnTo>
                      <a:pt x="22" y="7"/>
                    </a:lnTo>
                    <a:lnTo>
                      <a:pt x="19" y="6"/>
                    </a:lnTo>
                    <a:lnTo>
                      <a:pt x="16" y="6"/>
                    </a:lnTo>
                    <a:close/>
                    <a:moveTo>
                      <a:pt x="16" y="0"/>
                    </a:moveTo>
                    <a:lnTo>
                      <a:pt x="19" y="0"/>
                    </a:lnTo>
                    <a:lnTo>
                      <a:pt x="23" y="1"/>
                    </a:lnTo>
                    <a:lnTo>
                      <a:pt x="28" y="3"/>
                    </a:lnTo>
                    <a:lnTo>
                      <a:pt x="32" y="7"/>
                    </a:lnTo>
                    <a:lnTo>
                      <a:pt x="34" y="12"/>
                    </a:lnTo>
                    <a:lnTo>
                      <a:pt x="35" y="16"/>
                    </a:lnTo>
                    <a:lnTo>
                      <a:pt x="35" y="78"/>
                    </a:lnTo>
                    <a:lnTo>
                      <a:pt x="0" y="78"/>
                    </a:lnTo>
                    <a:lnTo>
                      <a:pt x="0" y="16"/>
                    </a:lnTo>
                    <a:lnTo>
                      <a:pt x="1" y="12"/>
                    </a:lnTo>
                    <a:lnTo>
                      <a:pt x="3" y="7"/>
                    </a:lnTo>
                    <a:lnTo>
                      <a:pt x="7" y="3"/>
                    </a:lnTo>
                    <a:lnTo>
                      <a:pt x="11" y="1"/>
                    </a:lnTo>
                    <a:lnTo>
                      <a:pt x="16"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74" name="Freeform 154"/>
              <p:cNvSpPr>
                <a:spLocks noEditPoints="1"/>
              </p:cNvSpPr>
              <p:nvPr/>
            </p:nvSpPr>
            <p:spPr bwMode="auto">
              <a:xfrm>
                <a:off x="8662988" y="4846638"/>
                <a:ext cx="52388" cy="160338"/>
              </a:xfrm>
              <a:custGeom>
                <a:avLst/>
                <a:gdLst>
                  <a:gd name="T0" fmla="*/ 16 w 33"/>
                  <a:gd name="T1" fmla="*/ 7 h 101"/>
                  <a:gd name="T2" fmla="*/ 12 w 33"/>
                  <a:gd name="T3" fmla="*/ 8 h 101"/>
                  <a:gd name="T4" fmla="*/ 8 w 33"/>
                  <a:gd name="T5" fmla="*/ 10 h 101"/>
                  <a:gd name="T6" fmla="*/ 6 w 33"/>
                  <a:gd name="T7" fmla="*/ 13 h 101"/>
                  <a:gd name="T8" fmla="*/ 5 w 33"/>
                  <a:gd name="T9" fmla="*/ 16 h 101"/>
                  <a:gd name="T10" fmla="*/ 5 w 33"/>
                  <a:gd name="T11" fmla="*/ 95 h 101"/>
                  <a:gd name="T12" fmla="*/ 28 w 33"/>
                  <a:gd name="T13" fmla="*/ 95 h 101"/>
                  <a:gd name="T14" fmla="*/ 28 w 33"/>
                  <a:gd name="T15" fmla="*/ 16 h 101"/>
                  <a:gd name="T16" fmla="*/ 27 w 33"/>
                  <a:gd name="T17" fmla="*/ 13 h 101"/>
                  <a:gd name="T18" fmla="*/ 25 w 33"/>
                  <a:gd name="T19" fmla="*/ 10 h 101"/>
                  <a:gd name="T20" fmla="*/ 21 w 33"/>
                  <a:gd name="T21" fmla="*/ 8 h 101"/>
                  <a:gd name="T22" fmla="*/ 17 w 33"/>
                  <a:gd name="T23" fmla="*/ 7 h 101"/>
                  <a:gd name="T24" fmla="*/ 16 w 33"/>
                  <a:gd name="T25" fmla="*/ 7 h 101"/>
                  <a:gd name="T26" fmla="*/ 16 w 33"/>
                  <a:gd name="T27" fmla="*/ 0 h 101"/>
                  <a:gd name="T28" fmla="*/ 17 w 33"/>
                  <a:gd name="T29" fmla="*/ 0 h 101"/>
                  <a:gd name="T30" fmla="*/ 23 w 33"/>
                  <a:gd name="T31" fmla="*/ 1 h 101"/>
                  <a:gd name="T32" fmla="*/ 27 w 33"/>
                  <a:gd name="T33" fmla="*/ 3 h 101"/>
                  <a:gd name="T34" fmla="*/ 30 w 33"/>
                  <a:gd name="T35" fmla="*/ 8 h 101"/>
                  <a:gd name="T36" fmla="*/ 32 w 33"/>
                  <a:gd name="T37" fmla="*/ 12 h 101"/>
                  <a:gd name="T38" fmla="*/ 33 w 33"/>
                  <a:gd name="T39" fmla="*/ 16 h 101"/>
                  <a:gd name="T40" fmla="*/ 33 w 33"/>
                  <a:gd name="T41" fmla="*/ 101 h 101"/>
                  <a:gd name="T42" fmla="*/ 0 w 33"/>
                  <a:gd name="T43" fmla="*/ 101 h 101"/>
                  <a:gd name="T44" fmla="*/ 0 w 33"/>
                  <a:gd name="T45" fmla="*/ 16 h 101"/>
                  <a:gd name="T46" fmla="*/ 0 w 33"/>
                  <a:gd name="T47" fmla="*/ 12 h 101"/>
                  <a:gd name="T48" fmla="*/ 2 w 33"/>
                  <a:gd name="T49" fmla="*/ 8 h 101"/>
                  <a:gd name="T50" fmla="*/ 6 w 33"/>
                  <a:gd name="T51" fmla="*/ 3 h 101"/>
                  <a:gd name="T52" fmla="*/ 11 w 33"/>
                  <a:gd name="T53" fmla="*/ 1 h 101"/>
                  <a:gd name="T54" fmla="*/ 16 w 33"/>
                  <a:gd name="T5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101">
                    <a:moveTo>
                      <a:pt x="16" y="7"/>
                    </a:moveTo>
                    <a:lnTo>
                      <a:pt x="12" y="8"/>
                    </a:lnTo>
                    <a:lnTo>
                      <a:pt x="8" y="10"/>
                    </a:lnTo>
                    <a:lnTo>
                      <a:pt x="6" y="13"/>
                    </a:lnTo>
                    <a:lnTo>
                      <a:pt x="5" y="16"/>
                    </a:lnTo>
                    <a:lnTo>
                      <a:pt x="5" y="95"/>
                    </a:lnTo>
                    <a:lnTo>
                      <a:pt x="28" y="95"/>
                    </a:lnTo>
                    <a:lnTo>
                      <a:pt x="28" y="16"/>
                    </a:lnTo>
                    <a:lnTo>
                      <a:pt x="27" y="13"/>
                    </a:lnTo>
                    <a:lnTo>
                      <a:pt x="25" y="10"/>
                    </a:lnTo>
                    <a:lnTo>
                      <a:pt x="21" y="8"/>
                    </a:lnTo>
                    <a:lnTo>
                      <a:pt x="17" y="7"/>
                    </a:lnTo>
                    <a:lnTo>
                      <a:pt x="16" y="7"/>
                    </a:lnTo>
                    <a:close/>
                    <a:moveTo>
                      <a:pt x="16" y="0"/>
                    </a:moveTo>
                    <a:lnTo>
                      <a:pt x="17" y="0"/>
                    </a:lnTo>
                    <a:lnTo>
                      <a:pt x="23" y="1"/>
                    </a:lnTo>
                    <a:lnTo>
                      <a:pt x="27" y="3"/>
                    </a:lnTo>
                    <a:lnTo>
                      <a:pt x="30" y="8"/>
                    </a:lnTo>
                    <a:lnTo>
                      <a:pt x="32" y="12"/>
                    </a:lnTo>
                    <a:lnTo>
                      <a:pt x="33" y="16"/>
                    </a:lnTo>
                    <a:lnTo>
                      <a:pt x="33" y="101"/>
                    </a:lnTo>
                    <a:lnTo>
                      <a:pt x="0" y="101"/>
                    </a:lnTo>
                    <a:lnTo>
                      <a:pt x="0" y="16"/>
                    </a:lnTo>
                    <a:lnTo>
                      <a:pt x="0" y="12"/>
                    </a:lnTo>
                    <a:lnTo>
                      <a:pt x="2" y="8"/>
                    </a:lnTo>
                    <a:lnTo>
                      <a:pt x="6" y="3"/>
                    </a:lnTo>
                    <a:lnTo>
                      <a:pt x="11" y="1"/>
                    </a:lnTo>
                    <a:lnTo>
                      <a:pt x="16"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75" name="Freeform 155"/>
              <p:cNvSpPr>
                <a:spLocks noEditPoints="1"/>
              </p:cNvSpPr>
              <p:nvPr/>
            </p:nvSpPr>
            <p:spPr bwMode="auto">
              <a:xfrm>
                <a:off x="8732838" y="4810126"/>
                <a:ext cx="55563" cy="196850"/>
              </a:xfrm>
              <a:custGeom>
                <a:avLst/>
                <a:gdLst>
                  <a:gd name="T0" fmla="*/ 17 w 35"/>
                  <a:gd name="T1" fmla="*/ 6 h 124"/>
                  <a:gd name="T2" fmla="*/ 12 w 35"/>
                  <a:gd name="T3" fmla="*/ 7 h 124"/>
                  <a:gd name="T4" fmla="*/ 9 w 35"/>
                  <a:gd name="T5" fmla="*/ 9 h 124"/>
                  <a:gd name="T6" fmla="*/ 7 w 35"/>
                  <a:gd name="T7" fmla="*/ 12 h 124"/>
                  <a:gd name="T8" fmla="*/ 7 w 35"/>
                  <a:gd name="T9" fmla="*/ 17 h 124"/>
                  <a:gd name="T10" fmla="*/ 7 w 35"/>
                  <a:gd name="T11" fmla="*/ 118 h 124"/>
                  <a:gd name="T12" fmla="*/ 28 w 35"/>
                  <a:gd name="T13" fmla="*/ 118 h 124"/>
                  <a:gd name="T14" fmla="*/ 28 w 35"/>
                  <a:gd name="T15" fmla="*/ 17 h 124"/>
                  <a:gd name="T16" fmla="*/ 27 w 35"/>
                  <a:gd name="T17" fmla="*/ 12 h 124"/>
                  <a:gd name="T18" fmla="*/ 25 w 35"/>
                  <a:gd name="T19" fmla="*/ 9 h 124"/>
                  <a:gd name="T20" fmla="*/ 22 w 35"/>
                  <a:gd name="T21" fmla="*/ 7 h 124"/>
                  <a:gd name="T22" fmla="*/ 19 w 35"/>
                  <a:gd name="T23" fmla="*/ 6 h 124"/>
                  <a:gd name="T24" fmla="*/ 17 w 35"/>
                  <a:gd name="T25" fmla="*/ 6 h 124"/>
                  <a:gd name="T26" fmla="*/ 17 w 35"/>
                  <a:gd name="T27" fmla="*/ 0 h 124"/>
                  <a:gd name="T28" fmla="*/ 19 w 35"/>
                  <a:gd name="T29" fmla="*/ 0 h 124"/>
                  <a:gd name="T30" fmla="*/ 24 w 35"/>
                  <a:gd name="T31" fmla="*/ 0 h 124"/>
                  <a:gd name="T32" fmla="*/ 28 w 35"/>
                  <a:gd name="T33" fmla="*/ 2 h 124"/>
                  <a:gd name="T34" fmla="*/ 32 w 35"/>
                  <a:gd name="T35" fmla="*/ 7 h 124"/>
                  <a:gd name="T36" fmla="*/ 34 w 35"/>
                  <a:gd name="T37" fmla="*/ 11 h 124"/>
                  <a:gd name="T38" fmla="*/ 35 w 35"/>
                  <a:gd name="T39" fmla="*/ 17 h 124"/>
                  <a:gd name="T40" fmla="*/ 35 w 35"/>
                  <a:gd name="T41" fmla="*/ 124 h 124"/>
                  <a:gd name="T42" fmla="*/ 0 w 35"/>
                  <a:gd name="T43" fmla="*/ 124 h 124"/>
                  <a:gd name="T44" fmla="*/ 0 w 35"/>
                  <a:gd name="T45" fmla="*/ 17 h 124"/>
                  <a:gd name="T46" fmla="*/ 1 w 35"/>
                  <a:gd name="T47" fmla="*/ 11 h 124"/>
                  <a:gd name="T48" fmla="*/ 4 w 35"/>
                  <a:gd name="T49" fmla="*/ 7 h 124"/>
                  <a:gd name="T50" fmla="*/ 7 w 35"/>
                  <a:gd name="T51" fmla="*/ 2 h 124"/>
                  <a:gd name="T52" fmla="*/ 11 w 35"/>
                  <a:gd name="T53" fmla="*/ 0 h 124"/>
                  <a:gd name="T54" fmla="*/ 17 w 35"/>
                  <a:gd name="T5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124">
                    <a:moveTo>
                      <a:pt x="17" y="6"/>
                    </a:moveTo>
                    <a:lnTo>
                      <a:pt x="12" y="7"/>
                    </a:lnTo>
                    <a:lnTo>
                      <a:pt x="9" y="9"/>
                    </a:lnTo>
                    <a:lnTo>
                      <a:pt x="7" y="12"/>
                    </a:lnTo>
                    <a:lnTo>
                      <a:pt x="7" y="17"/>
                    </a:lnTo>
                    <a:lnTo>
                      <a:pt x="7" y="118"/>
                    </a:lnTo>
                    <a:lnTo>
                      <a:pt x="28" y="118"/>
                    </a:lnTo>
                    <a:lnTo>
                      <a:pt x="28" y="17"/>
                    </a:lnTo>
                    <a:lnTo>
                      <a:pt x="27" y="12"/>
                    </a:lnTo>
                    <a:lnTo>
                      <a:pt x="25" y="9"/>
                    </a:lnTo>
                    <a:lnTo>
                      <a:pt x="22" y="7"/>
                    </a:lnTo>
                    <a:lnTo>
                      <a:pt x="19" y="6"/>
                    </a:lnTo>
                    <a:lnTo>
                      <a:pt x="17" y="6"/>
                    </a:lnTo>
                    <a:close/>
                    <a:moveTo>
                      <a:pt x="17" y="0"/>
                    </a:moveTo>
                    <a:lnTo>
                      <a:pt x="19" y="0"/>
                    </a:lnTo>
                    <a:lnTo>
                      <a:pt x="24" y="0"/>
                    </a:lnTo>
                    <a:lnTo>
                      <a:pt x="28" y="2"/>
                    </a:lnTo>
                    <a:lnTo>
                      <a:pt x="32" y="7"/>
                    </a:lnTo>
                    <a:lnTo>
                      <a:pt x="34" y="11"/>
                    </a:lnTo>
                    <a:lnTo>
                      <a:pt x="35" y="17"/>
                    </a:lnTo>
                    <a:lnTo>
                      <a:pt x="35" y="124"/>
                    </a:lnTo>
                    <a:lnTo>
                      <a:pt x="0" y="124"/>
                    </a:lnTo>
                    <a:lnTo>
                      <a:pt x="0" y="17"/>
                    </a:lnTo>
                    <a:lnTo>
                      <a:pt x="1" y="11"/>
                    </a:lnTo>
                    <a:lnTo>
                      <a:pt x="4" y="7"/>
                    </a:lnTo>
                    <a:lnTo>
                      <a:pt x="7" y="2"/>
                    </a:lnTo>
                    <a:lnTo>
                      <a:pt x="11" y="0"/>
                    </a:lnTo>
                    <a:lnTo>
                      <a:pt x="17"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76" name="Freeform 156"/>
              <p:cNvSpPr>
                <a:spLocks noEditPoints="1"/>
              </p:cNvSpPr>
              <p:nvPr/>
            </p:nvSpPr>
            <p:spPr bwMode="auto">
              <a:xfrm>
                <a:off x="8418513" y="4619626"/>
                <a:ext cx="469900" cy="552450"/>
              </a:xfrm>
              <a:custGeom>
                <a:avLst/>
                <a:gdLst>
                  <a:gd name="T0" fmla="*/ 82 w 296"/>
                  <a:gd name="T1" fmla="*/ 330 h 348"/>
                  <a:gd name="T2" fmla="*/ 80 w 296"/>
                  <a:gd name="T3" fmla="*/ 335 h 348"/>
                  <a:gd name="T4" fmla="*/ 84 w 296"/>
                  <a:gd name="T5" fmla="*/ 342 h 348"/>
                  <a:gd name="T6" fmla="*/ 211 w 296"/>
                  <a:gd name="T7" fmla="*/ 342 h 348"/>
                  <a:gd name="T8" fmla="*/ 216 w 296"/>
                  <a:gd name="T9" fmla="*/ 335 h 348"/>
                  <a:gd name="T10" fmla="*/ 213 w 296"/>
                  <a:gd name="T11" fmla="*/ 330 h 348"/>
                  <a:gd name="T12" fmla="*/ 86 w 296"/>
                  <a:gd name="T13" fmla="*/ 328 h 348"/>
                  <a:gd name="T14" fmla="*/ 183 w 296"/>
                  <a:gd name="T15" fmla="*/ 321 h 348"/>
                  <a:gd name="T16" fmla="*/ 29 w 296"/>
                  <a:gd name="T17" fmla="*/ 109 h 348"/>
                  <a:gd name="T18" fmla="*/ 267 w 296"/>
                  <a:gd name="T19" fmla="*/ 109 h 348"/>
                  <a:gd name="T20" fmla="*/ 137 w 296"/>
                  <a:gd name="T21" fmla="*/ 143 h 348"/>
                  <a:gd name="T22" fmla="*/ 88 w 296"/>
                  <a:gd name="T23" fmla="*/ 121 h 348"/>
                  <a:gd name="T24" fmla="*/ 39 w 296"/>
                  <a:gd name="T25" fmla="*/ 109 h 348"/>
                  <a:gd name="T26" fmla="*/ 10 w 296"/>
                  <a:gd name="T27" fmla="*/ 92 h 348"/>
                  <a:gd name="T28" fmla="*/ 6 w 296"/>
                  <a:gd name="T29" fmla="*/ 99 h 348"/>
                  <a:gd name="T30" fmla="*/ 7 w 296"/>
                  <a:gd name="T31" fmla="*/ 271 h 348"/>
                  <a:gd name="T32" fmla="*/ 283 w 296"/>
                  <a:gd name="T33" fmla="*/ 273 h 348"/>
                  <a:gd name="T34" fmla="*/ 289 w 296"/>
                  <a:gd name="T35" fmla="*/ 269 h 348"/>
                  <a:gd name="T36" fmla="*/ 289 w 296"/>
                  <a:gd name="T37" fmla="*/ 95 h 348"/>
                  <a:gd name="T38" fmla="*/ 283 w 296"/>
                  <a:gd name="T39" fmla="*/ 91 h 348"/>
                  <a:gd name="T40" fmla="*/ 147 w 296"/>
                  <a:gd name="T41" fmla="*/ 104 h 348"/>
                  <a:gd name="T42" fmla="*/ 23 w 296"/>
                  <a:gd name="T43" fmla="*/ 261 h 348"/>
                  <a:gd name="T44" fmla="*/ 22 w 296"/>
                  <a:gd name="T45" fmla="*/ 97 h 348"/>
                  <a:gd name="T46" fmla="*/ 88 w 296"/>
                  <a:gd name="T47" fmla="*/ 5 h 348"/>
                  <a:gd name="T48" fmla="*/ 33 w 296"/>
                  <a:gd name="T49" fmla="*/ 21 h 348"/>
                  <a:gd name="T50" fmla="*/ 10 w 296"/>
                  <a:gd name="T51" fmla="*/ 60 h 348"/>
                  <a:gd name="T52" fmla="*/ 33 w 296"/>
                  <a:gd name="T53" fmla="*/ 99 h 348"/>
                  <a:gd name="T54" fmla="*/ 88 w 296"/>
                  <a:gd name="T55" fmla="*/ 115 h 348"/>
                  <a:gd name="T56" fmla="*/ 105 w 296"/>
                  <a:gd name="T57" fmla="*/ 114 h 348"/>
                  <a:gd name="T58" fmla="*/ 129 w 296"/>
                  <a:gd name="T59" fmla="*/ 107 h 348"/>
                  <a:gd name="T60" fmla="*/ 164 w 296"/>
                  <a:gd name="T61" fmla="*/ 75 h 348"/>
                  <a:gd name="T62" fmla="*/ 155 w 296"/>
                  <a:gd name="T63" fmla="*/ 32 h 348"/>
                  <a:gd name="T64" fmla="*/ 108 w 296"/>
                  <a:gd name="T65" fmla="*/ 7 h 348"/>
                  <a:gd name="T66" fmla="*/ 110 w 296"/>
                  <a:gd name="T67" fmla="*/ 2 h 348"/>
                  <a:gd name="T68" fmla="*/ 160 w 296"/>
                  <a:gd name="T69" fmla="*/ 29 h 348"/>
                  <a:gd name="T70" fmla="*/ 170 w 296"/>
                  <a:gd name="T71" fmla="*/ 74 h 348"/>
                  <a:gd name="T72" fmla="*/ 287 w 296"/>
                  <a:gd name="T73" fmla="*/ 85 h 348"/>
                  <a:gd name="T74" fmla="*/ 295 w 296"/>
                  <a:gd name="T75" fmla="*/ 94 h 348"/>
                  <a:gd name="T76" fmla="*/ 295 w 296"/>
                  <a:gd name="T77" fmla="*/ 270 h 348"/>
                  <a:gd name="T78" fmla="*/ 287 w 296"/>
                  <a:gd name="T79" fmla="*/ 279 h 348"/>
                  <a:gd name="T80" fmla="*/ 190 w 296"/>
                  <a:gd name="T81" fmla="*/ 321 h 348"/>
                  <a:gd name="T82" fmla="*/ 217 w 296"/>
                  <a:gd name="T83" fmla="*/ 323 h 348"/>
                  <a:gd name="T84" fmla="*/ 222 w 296"/>
                  <a:gd name="T85" fmla="*/ 334 h 348"/>
                  <a:gd name="T86" fmla="*/ 219 w 296"/>
                  <a:gd name="T87" fmla="*/ 343 h 348"/>
                  <a:gd name="T88" fmla="*/ 209 w 296"/>
                  <a:gd name="T89" fmla="*/ 348 h 348"/>
                  <a:gd name="T90" fmla="*/ 79 w 296"/>
                  <a:gd name="T91" fmla="*/ 346 h 348"/>
                  <a:gd name="T92" fmla="*/ 73 w 296"/>
                  <a:gd name="T93" fmla="*/ 335 h 348"/>
                  <a:gd name="T94" fmla="*/ 77 w 296"/>
                  <a:gd name="T95" fmla="*/ 327 h 348"/>
                  <a:gd name="T96" fmla="*/ 86 w 296"/>
                  <a:gd name="T97" fmla="*/ 321 h 348"/>
                  <a:gd name="T98" fmla="*/ 13 w 296"/>
                  <a:gd name="T99" fmla="*/ 279 h 348"/>
                  <a:gd name="T100" fmla="*/ 2 w 296"/>
                  <a:gd name="T101" fmla="*/ 274 h 348"/>
                  <a:gd name="T102" fmla="*/ 0 w 296"/>
                  <a:gd name="T103" fmla="*/ 99 h 348"/>
                  <a:gd name="T104" fmla="*/ 5 w 296"/>
                  <a:gd name="T105" fmla="*/ 88 h 348"/>
                  <a:gd name="T106" fmla="*/ 6 w 296"/>
                  <a:gd name="T107" fmla="*/ 74 h 348"/>
                  <a:gd name="T108" fmla="*/ 16 w 296"/>
                  <a:gd name="T109" fmla="*/ 29 h 348"/>
                  <a:gd name="T110" fmla="*/ 66 w 296"/>
                  <a:gd name="T111" fmla="*/ 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348">
                    <a:moveTo>
                      <a:pt x="86" y="328"/>
                    </a:moveTo>
                    <a:lnTo>
                      <a:pt x="84" y="328"/>
                    </a:lnTo>
                    <a:lnTo>
                      <a:pt x="82" y="330"/>
                    </a:lnTo>
                    <a:lnTo>
                      <a:pt x="80" y="332"/>
                    </a:lnTo>
                    <a:lnTo>
                      <a:pt x="80" y="334"/>
                    </a:lnTo>
                    <a:lnTo>
                      <a:pt x="80" y="335"/>
                    </a:lnTo>
                    <a:lnTo>
                      <a:pt x="80" y="339"/>
                    </a:lnTo>
                    <a:lnTo>
                      <a:pt x="82" y="341"/>
                    </a:lnTo>
                    <a:lnTo>
                      <a:pt x="84" y="342"/>
                    </a:lnTo>
                    <a:lnTo>
                      <a:pt x="86" y="343"/>
                    </a:lnTo>
                    <a:lnTo>
                      <a:pt x="209" y="343"/>
                    </a:lnTo>
                    <a:lnTo>
                      <a:pt x="211" y="342"/>
                    </a:lnTo>
                    <a:lnTo>
                      <a:pt x="213" y="341"/>
                    </a:lnTo>
                    <a:lnTo>
                      <a:pt x="216" y="339"/>
                    </a:lnTo>
                    <a:lnTo>
                      <a:pt x="216" y="335"/>
                    </a:lnTo>
                    <a:lnTo>
                      <a:pt x="216" y="334"/>
                    </a:lnTo>
                    <a:lnTo>
                      <a:pt x="216" y="332"/>
                    </a:lnTo>
                    <a:lnTo>
                      <a:pt x="213" y="330"/>
                    </a:lnTo>
                    <a:lnTo>
                      <a:pt x="211" y="328"/>
                    </a:lnTo>
                    <a:lnTo>
                      <a:pt x="209" y="328"/>
                    </a:lnTo>
                    <a:lnTo>
                      <a:pt x="86" y="328"/>
                    </a:lnTo>
                    <a:close/>
                    <a:moveTo>
                      <a:pt x="113" y="279"/>
                    </a:moveTo>
                    <a:lnTo>
                      <a:pt x="113" y="321"/>
                    </a:lnTo>
                    <a:lnTo>
                      <a:pt x="183" y="321"/>
                    </a:lnTo>
                    <a:lnTo>
                      <a:pt x="183" y="279"/>
                    </a:lnTo>
                    <a:lnTo>
                      <a:pt x="113" y="279"/>
                    </a:lnTo>
                    <a:close/>
                    <a:moveTo>
                      <a:pt x="29" y="109"/>
                    </a:moveTo>
                    <a:lnTo>
                      <a:pt x="29" y="255"/>
                    </a:lnTo>
                    <a:lnTo>
                      <a:pt x="267" y="255"/>
                    </a:lnTo>
                    <a:lnTo>
                      <a:pt x="267" y="109"/>
                    </a:lnTo>
                    <a:lnTo>
                      <a:pt x="137" y="109"/>
                    </a:lnTo>
                    <a:lnTo>
                      <a:pt x="133" y="112"/>
                    </a:lnTo>
                    <a:lnTo>
                      <a:pt x="137" y="143"/>
                    </a:lnTo>
                    <a:lnTo>
                      <a:pt x="104" y="120"/>
                    </a:lnTo>
                    <a:lnTo>
                      <a:pt x="95" y="121"/>
                    </a:lnTo>
                    <a:lnTo>
                      <a:pt x="88" y="121"/>
                    </a:lnTo>
                    <a:lnTo>
                      <a:pt x="70" y="120"/>
                    </a:lnTo>
                    <a:lnTo>
                      <a:pt x="54" y="116"/>
                    </a:lnTo>
                    <a:lnTo>
                      <a:pt x="39" y="109"/>
                    </a:lnTo>
                    <a:lnTo>
                      <a:pt x="29" y="109"/>
                    </a:lnTo>
                    <a:close/>
                    <a:moveTo>
                      <a:pt x="13" y="91"/>
                    </a:moveTo>
                    <a:lnTo>
                      <a:pt x="10" y="92"/>
                    </a:lnTo>
                    <a:lnTo>
                      <a:pt x="7" y="93"/>
                    </a:lnTo>
                    <a:lnTo>
                      <a:pt x="6" y="95"/>
                    </a:lnTo>
                    <a:lnTo>
                      <a:pt x="6" y="99"/>
                    </a:lnTo>
                    <a:lnTo>
                      <a:pt x="6" y="266"/>
                    </a:lnTo>
                    <a:lnTo>
                      <a:pt x="6" y="269"/>
                    </a:lnTo>
                    <a:lnTo>
                      <a:pt x="7" y="271"/>
                    </a:lnTo>
                    <a:lnTo>
                      <a:pt x="10" y="272"/>
                    </a:lnTo>
                    <a:lnTo>
                      <a:pt x="13" y="273"/>
                    </a:lnTo>
                    <a:lnTo>
                      <a:pt x="283" y="273"/>
                    </a:lnTo>
                    <a:lnTo>
                      <a:pt x="285" y="272"/>
                    </a:lnTo>
                    <a:lnTo>
                      <a:pt x="287" y="271"/>
                    </a:lnTo>
                    <a:lnTo>
                      <a:pt x="289" y="269"/>
                    </a:lnTo>
                    <a:lnTo>
                      <a:pt x="289" y="266"/>
                    </a:lnTo>
                    <a:lnTo>
                      <a:pt x="289" y="99"/>
                    </a:lnTo>
                    <a:lnTo>
                      <a:pt x="289" y="95"/>
                    </a:lnTo>
                    <a:lnTo>
                      <a:pt x="287" y="93"/>
                    </a:lnTo>
                    <a:lnTo>
                      <a:pt x="285" y="92"/>
                    </a:lnTo>
                    <a:lnTo>
                      <a:pt x="283" y="91"/>
                    </a:lnTo>
                    <a:lnTo>
                      <a:pt x="160" y="91"/>
                    </a:lnTo>
                    <a:lnTo>
                      <a:pt x="154" y="97"/>
                    </a:lnTo>
                    <a:lnTo>
                      <a:pt x="147" y="104"/>
                    </a:lnTo>
                    <a:lnTo>
                      <a:pt x="272" y="104"/>
                    </a:lnTo>
                    <a:lnTo>
                      <a:pt x="272" y="261"/>
                    </a:lnTo>
                    <a:lnTo>
                      <a:pt x="23" y="261"/>
                    </a:lnTo>
                    <a:lnTo>
                      <a:pt x="23" y="104"/>
                    </a:lnTo>
                    <a:lnTo>
                      <a:pt x="29" y="104"/>
                    </a:lnTo>
                    <a:lnTo>
                      <a:pt x="22" y="97"/>
                    </a:lnTo>
                    <a:lnTo>
                      <a:pt x="16" y="91"/>
                    </a:lnTo>
                    <a:lnTo>
                      <a:pt x="13" y="91"/>
                    </a:lnTo>
                    <a:close/>
                    <a:moveTo>
                      <a:pt x="88" y="5"/>
                    </a:moveTo>
                    <a:lnTo>
                      <a:pt x="67" y="7"/>
                    </a:lnTo>
                    <a:lnTo>
                      <a:pt x="48" y="13"/>
                    </a:lnTo>
                    <a:lnTo>
                      <a:pt x="33" y="21"/>
                    </a:lnTo>
                    <a:lnTo>
                      <a:pt x="21" y="32"/>
                    </a:lnTo>
                    <a:lnTo>
                      <a:pt x="13" y="45"/>
                    </a:lnTo>
                    <a:lnTo>
                      <a:pt x="10" y="60"/>
                    </a:lnTo>
                    <a:lnTo>
                      <a:pt x="13" y="75"/>
                    </a:lnTo>
                    <a:lnTo>
                      <a:pt x="21" y="88"/>
                    </a:lnTo>
                    <a:lnTo>
                      <a:pt x="33" y="99"/>
                    </a:lnTo>
                    <a:lnTo>
                      <a:pt x="48" y="107"/>
                    </a:lnTo>
                    <a:lnTo>
                      <a:pt x="67" y="113"/>
                    </a:lnTo>
                    <a:lnTo>
                      <a:pt x="88" y="115"/>
                    </a:lnTo>
                    <a:lnTo>
                      <a:pt x="96" y="115"/>
                    </a:lnTo>
                    <a:lnTo>
                      <a:pt x="104" y="114"/>
                    </a:lnTo>
                    <a:lnTo>
                      <a:pt x="105" y="114"/>
                    </a:lnTo>
                    <a:lnTo>
                      <a:pt x="130" y="131"/>
                    </a:lnTo>
                    <a:lnTo>
                      <a:pt x="127" y="108"/>
                    </a:lnTo>
                    <a:lnTo>
                      <a:pt x="129" y="107"/>
                    </a:lnTo>
                    <a:lnTo>
                      <a:pt x="144" y="99"/>
                    </a:lnTo>
                    <a:lnTo>
                      <a:pt x="156" y="87"/>
                    </a:lnTo>
                    <a:lnTo>
                      <a:pt x="164" y="75"/>
                    </a:lnTo>
                    <a:lnTo>
                      <a:pt x="166" y="60"/>
                    </a:lnTo>
                    <a:lnTo>
                      <a:pt x="162" y="45"/>
                    </a:lnTo>
                    <a:lnTo>
                      <a:pt x="155" y="32"/>
                    </a:lnTo>
                    <a:lnTo>
                      <a:pt x="143" y="21"/>
                    </a:lnTo>
                    <a:lnTo>
                      <a:pt x="127" y="13"/>
                    </a:lnTo>
                    <a:lnTo>
                      <a:pt x="108" y="7"/>
                    </a:lnTo>
                    <a:lnTo>
                      <a:pt x="88" y="5"/>
                    </a:lnTo>
                    <a:close/>
                    <a:moveTo>
                      <a:pt x="88" y="0"/>
                    </a:moveTo>
                    <a:lnTo>
                      <a:pt x="110" y="2"/>
                    </a:lnTo>
                    <a:lnTo>
                      <a:pt x="130" y="7"/>
                    </a:lnTo>
                    <a:lnTo>
                      <a:pt x="147" y="17"/>
                    </a:lnTo>
                    <a:lnTo>
                      <a:pt x="160" y="29"/>
                    </a:lnTo>
                    <a:lnTo>
                      <a:pt x="169" y="44"/>
                    </a:lnTo>
                    <a:lnTo>
                      <a:pt x="171" y="60"/>
                    </a:lnTo>
                    <a:lnTo>
                      <a:pt x="170" y="74"/>
                    </a:lnTo>
                    <a:lnTo>
                      <a:pt x="165" y="85"/>
                    </a:lnTo>
                    <a:lnTo>
                      <a:pt x="283" y="85"/>
                    </a:lnTo>
                    <a:lnTo>
                      <a:pt x="287" y="85"/>
                    </a:lnTo>
                    <a:lnTo>
                      <a:pt x="291" y="88"/>
                    </a:lnTo>
                    <a:lnTo>
                      <a:pt x="294" y="91"/>
                    </a:lnTo>
                    <a:lnTo>
                      <a:pt x="295" y="94"/>
                    </a:lnTo>
                    <a:lnTo>
                      <a:pt x="296" y="99"/>
                    </a:lnTo>
                    <a:lnTo>
                      <a:pt x="296" y="266"/>
                    </a:lnTo>
                    <a:lnTo>
                      <a:pt x="295" y="270"/>
                    </a:lnTo>
                    <a:lnTo>
                      <a:pt x="294" y="274"/>
                    </a:lnTo>
                    <a:lnTo>
                      <a:pt x="291" y="277"/>
                    </a:lnTo>
                    <a:lnTo>
                      <a:pt x="287" y="279"/>
                    </a:lnTo>
                    <a:lnTo>
                      <a:pt x="283" y="279"/>
                    </a:lnTo>
                    <a:lnTo>
                      <a:pt x="190" y="279"/>
                    </a:lnTo>
                    <a:lnTo>
                      <a:pt x="190" y="321"/>
                    </a:lnTo>
                    <a:lnTo>
                      <a:pt x="209" y="321"/>
                    </a:lnTo>
                    <a:lnTo>
                      <a:pt x="212" y="322"/>
                    </a:lnTo>
                    <a:lnTo>
                      <a:pt x="217" y="323"/>
                    </a:lnTo>
                    <a:lnTo>
                      <a:pt x="219" y="327"/>
                    </a:lnTo>
                    <a:lnTo>
                      <a:pt x="221" y="330"/>
                    </a:lnTo>
                    <a:lnTo>
                      <a:pt x="222" y="334"/>
                    </a:lnTo>
                    <a:lnTo>
                      <a:pt x="222" y="335"/>
                    </a:lnTo>
                    <a:lnTo>
                      <a:pt x="221" y="340"/>
                    </a:lnTo>
                    <a:lnTo>
                      <a:pt x="219" y="343"/>
                    </a:lnTo>
                    <a:lnTo>
                      <a:pt x="217" y="346"/>
                    </a:lnTo>
                    <a:lnTo>
                      <a:pt x="212" y="348"/>
                    </a:lnTo>
                    <a:lnTo>
                      <a:pt x="209" y="348"/>
                    </a:lnTo>
                    <a:lnTo>
                      <a:pt x="86" y="348"/>
                    </a:lnTo>
                    <a:lnTo>
                      <a:pt x="82" y="348"/>
                    </a:lnTo>
                    <a:lnTo>
                      <a:pt x="79" y="346"/>
                    </a:lnTo>
                    <a:lnTo>
                      <a:pt x="77" y="343"/>
                    </a:lnTo>
                    <a:lnTo>
                      <a:pt x="75" y="340"/>
                    </a:lnTo>
                    <a:lnTo>
                      <a:pt x="73" y="335"/>
                    </a:lnTo>
                    <a:lnTo>
                      <a:pt x="73" y="334"/>
                    </a:lnTo>
                    <a:lnTo>
                      <a:pt x="75" y="330"/>
                    </a:lnTo>
                    <a:lnTo>
                      <a:pt x="77" y="327"/>
                    </a:lnTo>
                    <a:lnTo>
                      <a:pt x="79" y="323"/>
                    </a:lnTo>
                    <a:lnTo>
                      <a:pt x="82" y="322"/>
                    </a:lnTo>
                    <a:lnTo>
                      <a:pt x="86" y="321"/>
                    </a:lnTo>
                    <a:lnTo>
                      <a:pt x="106" y="321"/>
                    </a:lnTo>
                    <a:lnTo>
                      <a:pt x="106" y="279"/>
                    </a:lnTo>
                    <a:lnTo>
                      <a:pt x="13" y="279"/>
                    </a:lnTo>
                    <a:lnTo>
                      <a:pt x="8" y="279"/>
                    </a:lnTo>
                    <a:lnTo>
                      <a:pt x="5" y="277"/>
                    </a:lnTo>
                    <a:lnTo>
                      <a:pt x="2" y="274"/>
                    </a:lnTo>
                    <a:lnTo>
                      <a:pt x="1" y="270"/>
                    </a:lnTo>
                    <a:lnTo>
                      <a:pt x="0" y="266"/>
                    </a:lnTo>
                    <a:lnTo>
                      <a:pt x="0" y="99"/>
                    </a:lnTo>
                    <a:lnTo>
                      <a:pt x="1" y="94"/>
                    </a:lnTo>
                    <a:lnTo>
                      <a:pt x="2" y="91"/>
                    </a:lnTo>
                    <a:lnTo>
                      <a:pt x="5" y="88"/>
                    </a:lnTo>
                    <a:lnTo>
                      <a:pt x="8" y="87"/>
                    </a:lnTo>
                    <a:lnTo>
                      <a:pt x="12" y="85"/>
                    </a:lnTo>
                    <a:lnTo>
                      <a:pt x="6" y="74"/>
                    </a:lnTo>
                    <a:lnTo>
                      <a:pt x="4" y="60"/>
                    </a:lnTo>
                    <a:lnTo>
                      <a:pt x="7" y="44"/>
                    </a:lnTo>
                    <a:lnTo>
                      <a:pt x="16" y="29"/>
                    </a:lnTo>
                    <a:lnTo>
                      <a:pt x="29" y="17"/>
                    </a:lnTo>
                    <a:lnTo>
                      <a:pt x="45" y="7"/>
                    </a:lnTo>
                    <a:lnTo>
                      <a:pt x="66" y="2"/>
                    </a:lnTo>
                    <a:lnTo>
                      <a:pt x="88"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209" name="组合 208"/>
            <p:cNvGrpSpPr/>
            <p:nvPr/>
          </p:nvGrpSpPr>
          <p:grpSpPr>
            <a:xfrm>
              <a:off x="2692946" y="4096380"/>
              <a:ext cx="496430" cy="656681"/>
              <a:chOff x="3883026" y="4608513"/>
              <a:chExt cx="452438" cy="598488"/>
            </a:xfrm>
            <a:grpFill/>
          </p:grpSpPr>
          <p:sp>
            <p:nvSpPr>
              <p:cNvPr id="181" name="Freeform 138"/>
              <p:cNvSpPr>
                <a:spLocks noEditPoints="1"/>
              </p:cNvSpPr>
              <p:nvPr/>
            </p:nvSpPr>
            <p:spPr bwMode="auto">
              <a:xfrm>
                <a:off x="3883026" y="4760913"/>
                <a:ext cx="354013" cy="446088"/>
              </a:xfrm>
              <a:custGeom>
                <a:avLst/>
                <a:gdLst>
                  <a:gd name="T0" fmla="*/ 103 w 223"/>
                  <a:gd name="T1" fmla="*/ 10 h 281"/>
                  <a:gd name="T2" fmla="*/ 64 w 223"/>
                  <a:gd name="T3" fmla="*/ 32 h 281"/>
                  <a:gd name="T4" fmla="*/ 41 w 223"/>
                  <a:gd name="T5" fmla="*/ 71 h 281"/>
                  <a:gd name="T6" fmla="*/ 37 w 223"/>
                  <a:gd name="T7" fmla="*/ 120 h 281"/>
                  <a:gd name="T8" fmla="*/ 37 w 223"/>
                  <a:gd name="T9" fmla="*/ 169 h 281"/>
                  <a:gd name="T10" fmla="*/ 43 w 223"/>
                  <a:gd name="T11" fmla="*/ 228 h 281"/>
                  <a:gd name="T12" fmla="*/ 72 w 223"/>
                  <a:gd name="T13" fmla="*/ 228 h 281"/>
                  <a:gd name="T14" fmla="*/ 92 w 223"/>
                  <a:gd name="T15" fmla="*/ 227 h 281"/>
                  <a:gd name="T16" fmla="*/ 216 w 223"/>
                  <a:gd name="T17" fmla="*/ 276 h 281"/>
                  <a:gd name="T18" fmla="*/ 190 w 223"/>
                  <a:gd name="T19" fmla="*/ 174 h 281"/>
                  <a:gd name="T20" fmla="*/ 198 w 223"/>
                  <a:gd name="T21" fmla="*/ 159 h 281"/>
                  <a:gd name="T22" fmla="*/ 210 w 223"/>
                  <a:gd name="T23" fmla="*/ 132 h 281"/>
                  <a:gd name="T24" fmla="*/ 216 w 223"/>
                  <a:gd name="T25" fmla="*/ 95 h 281"/>
                  <a:gd name="T26" fmla="*/ 204 w 223"/>
                  <a:gd name="T27" fmla="*/ 50 h 281"/>
                  <a:gd name="T28" fmla="*/ 171 w 223"/>
                  <a:gd name="T29" fmla="*/ 18 h 281"/>
                  <a:gd name="T30" fmla="*/ 127 w 223"/>
                  <a:gd name="T31" fmla="*/ 6 h 281"/>
                  <a:gd name="T32" fmla="*/ 148 w 223"/>
                  <a:gd name="T33" fmla="*/ 2 h 281"/>
                  <a:gd name="T34" fmla="*/ 186 w 223"/>
                  <a:gd name="T35" fmla="*/ 20 h 281"/>
                  <a:gd name="T36" fmla="*/ 212 w 223"/>
                  <a:gd name="T37" fmla="*/ 53 h 281"/>
                  <a:gd name="T38" fmla="*/ 222 w 223"/>
                  <a:gd name="T39" fmla="*/ 95 h 281"/>
                  <a:gd name="T40" fmla="*/ 216 w 223"/>
                  <a:gd name="T41" fmla="*/ 133 h 281"/>
                  <a:gd name="T42" fmla="*/ 204 w 223"/>
                  <a:gd name="T43" fmla="*/ 162 h 281"/>
                  <a:gd name="T44" fmla="*/ 195 w 223"/>
                  <a:gd name="T45" fmla="*/ 176 h 281"/>
                  <a:gd name="T46" fmla="*/ 96 w 223"/>
                  <a:gd name="T47" fmla="*/ 281 h 281"/>
                  <a:gd name="T48" fmla="*/ 54 w 223"/>
                  <a:gd name="T49" fmla="*/ 234 h 281"/>
                  <a:gd name="T50" fmla="*/ 36 w 223"/>
                  <a:gd name="T51" fmla="*/ 233 h 281"/>
                  <a:gd name="T52" fmla="*/ 30 w 223"/>
                  <a:gd name="T53" fmla="*/ 233 h 281"/>
                  <a:gd name="T54" fmla="*/ 0 w 223"/>
                  <a:gd name="T55" fmla="*/ 176 h 281"/>
                  <a:gd name="T56" fmla="*/ 31 w 223"/>
                  <a:gd name="T57" fmla="*/ 95 h 281"/>
                  <a:gd name="T58" fmla="*/ 41 w 223"/>
                  <a:gd name="T59" fmla="*/ 53 h 281"/>
                  <a:gd name="T60" fmla="*/ 67 w 223"/>
                  <a:gd name="T61" fmla="*/ 20 h 281"/>
                  <a:gd name="T62" fmla="*/ 105 w 223"/>
                  <a:gd name="T63" fmla="*/ 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3" h="281">
                    <a:moveTo>
                      <a:pt x="127" y="6"/>
                    </a:moveTo>
                    <a:lnTo>
                      <a:pt x="103" y="10"/>
                    </a:lnTo>
                    <a:lnTo>
                      <a:pt x="81" y="18"/>
                    </a:lnTo>
                    <a:lnTo>
                      <a:pt x="64" y="32"/>
                    </a:lnTo>
                    <a:lnTo>
                      <a:pt x="50" y="50"/>
                    </a:lnTo>
                    <a:lnTo>
                      <a:pt x="41" y="71"/>
                    </a:lnTo>
                    <a:lnTo>
                      <a:pt x="38" y="95"/>
                    </a:lnTo>
                    <a:lnTo>
                      <a:pt x="37" y="120"/>
                    </a:lnTo>
                    <a:lnTo>
                      <a:pt x="9" y="169"/>
                    </a:lnTo>
                    <a:lnTo>
                      <a:pt x="37" y="169"/>
                    </a:lnTo>
                    <a:lnTo>
                      <a:pt x="36" y="228"/>
                    </a:lnTo>
                    <a:lnTo>
                      <a:pt x="43" y="228"/>
                    </a:lnTo>
                    <a:lnTo>
                      <a:pt x="54" y="228"/>
                    </a:lnTo>
                    <a:lnTo>
                      <a:pt x="72" y="228"/>
                    </a:lnTo>
                    <a:lnTo>
                      <a:pt x="90" y="227"/>
                    </a:lnTo>
                    <a:lnTo>
                      <a:pt x="92" y="227"/>
                    </a:lnTo>
                    <a:lnTo>
                      <a:pt x="101" y="276"/>
                    </a:lnTo>
                    <a:lnTo>
                      <a:pt x="216" y="276"/>
                    </a:lnTo>
                    <a:lnTo>
                      <a:pt x="189" y="175"/>
                    </a:lnTo>
                    <a:lnTo>
                      <a:pt x="190" y="174"/>
                    </a:lnTo>
                    <a:lnTo>
                      <a:pt x="192" y="169"/>
                    </a:lnTo>
                    <a:lnTo>
                      <a:pt x="198" y="159"/>
                    </a:lnTo>
                    <a:lnTo>
                      <a:pt x="204" y="146"/>
                    </a:lnTo>
                    <a:lnTo>
                      <a:pt x="210" y="132"/>
                    </a:lnTo>
                    <a:lnTo>
                      <a:pt x="215" y="115"/>
                    </a:lnTo>
                    <a:lnTo>
                      <a:pt x="216" y="95"/>
                    </a:lnTo>
                    <a:lnTo>
                      <a:pt x="212" y="71"/>
                    </a:lnTo>
                    <a:lnTo>
                      <a:pt x="204" y="50"/>
                    </a:lnTo>
                    <a:lnTo>
                      <a:pt x="190" y="32"/>
                    </a:lnTo>
                    <a:lnTo>
                      <a:pt x="171" y="18"/>
                    </a:lnTo>
                    <a:lnTo>
                      <a:pt x="151" y="10"/>
                    </a:lnTo>
                    <a:lnTo>
                      <a:pt x="127" y="6"/>
                    </a:lnTo>
                    <a:close/>
                    <a:moveTo>
                      <a:pt x="127" y="0"/>
                    </a:moveTo>
                    <a:lnTo>
                      <a:pt x="148" y="2"/>
                    </a:lnTo>
                    <a:lnTo>
                      <a:pt x="168" y="10"/>
                    </a:lnTo>
                    <a:lnTo>
                      <a:pt x="186" y="20"/>
                    </a:lnTo>
                    <a:lnTo>
                      <a:pt x="201" y="36"/>
                    </a:lnTo>
                    <a:lnTo>
                      <a:pt x="212" y="53"/>
                    </a:lnTo>
                    <a:lnTo>
                      <a:pt x="219" y="74"/>
                    </a:lnTo>
                    <a:lnTo>
                      <a:pt x="222" y="95"/>
                    </a:lnTo>
                    <a:lnTo>
                      <a:pt x="220" y="116"/>
                    </a:lnTo>
                    <a:lnTo>
                      <a:pt x="216" y="133"/>
                    </a:lnTo>
                    <a:lnTo>
                      <a:pt x="210" y="149"/>
                    </a:lnTo>
                    <a:lnTo>
                      <a:pt x="204" y="162"/>
                    </a:lnTo>
                    <a:lnTo>
                      <a:pt x="197" y="172"/>
                    </a:lnTo>
                    <a:lnTo>
                      <a:pt x="195" y="176"/>
                    </a:lnTo>
                    <a:lnTo>
                      <a:pt x="223" y="281"/>
                    </a:lnTo>
                    <a:lnTo>
                      <a:pt x="96" y="281"/>
                    </a:lnTo>
                    <a:lnTo>
                      <a:pt x="87" y="233"/>
                    </a:lnTo>
                    <a:lnTo>
                      <a:pt x="54" y="234"/>
                    </a:lnTo>
                    <a:lnTo>
                      <a:pt x="43" y="233"/>
                    </a:lnTo>
                    <a:lnTo>
                      <a:pt x="36" y="233"/>
                    </a:lnTo>
                    <a:lnTo>
                      <a:pt x="33" y="233"/>
                    </a:lnTo>
                    <a:lnTo>
                      <a:pt x="30" y="233"/>
                    </a:lnTo>
                    <a:lnTo>
                      <a:pt x="30" y="176"/>
                    </a:lnTo>
                    <a:lnTo>
                      <a:pt x="0" y="176"/>
                    </a:lnTo>
                    <a:lnTo>
                      <a:pt x="31" y="118"/>
                    </a:lnTo>
                    <a:lnTo>
                      <a:pt x="31" y="95"/>
                    </a:lnTo>
                    <a:lnTo>
                      <a:pt x="33" y="74"/>
                    </a:lnTo>
                    <a:lnTo>
                      <a:pt x="41" y="53"/>
                    </a:lnTo>
                    <a:lnTo>
                      <a:pt x="52" y="36"/>
                    </a:lnTo>
                    <a:lnTo>
                      <a:pt x="67" y="20"/>
                    </a:lnTo>
                    <a:lnTo>
                      <a:pt x="84" y="10"/>
                    </a:lnTo>
                    <a:lnTo>
                      <a:pt x="105" y="2"/>
                    </a:lnTo>
                    <a:lnTo>
                      <a:pt x="127"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82" name="Freeform 139"/>
              <p:cNvSpPr>
                <a:spLocks noEditPoints="1"/>
              </p:cNvSpPr>
              <p:nvPr/>
            </p:nvSpPr>
            <p:spPr bwMode="auto">
              <a:xfrm>
                <a:off x="3973513" y="4791076"/>
                <a:ext cx="219075" cy="214313"/>
              </a:xfrm>
              <a:custGeom>
                <a:avLst/>
                <a:gdLst>
                  <a:gd name="T0" fmla="*/ 70 w 138"/>
                  <a:gd name="T1" fmla="*/ 6 h 135"/>
                  <a:gd name="T2" fmla="*/ 50 w 138"/>
                  <a:gd name="T3" fmla="*/ 9 h 135"/>
                  <a:gd name="T4" fmla="*/ 33 w 138"/>
                  <a:gd name="T5" fmla="*/ 18 h 135"/>
                  <a:gd name="T6" fmla="*/ 19 w 138"/>
                  <a:gd name="T7" fmla="*/ 32 h 135"/>
                  <a:gd name="T8" fmla="*/ 10 w 138"/>
                  <a:gd name="T9" fmla="*/ 48 h 135"/>
                  <a:gd name="T10" fmla="*/ 7 w 138"/>
                  <a:gd name="T11" fmla="*/ 68 h 135"/>
                  <a:gd name="T12" fmla="*/ 10 w 138"/>
                  <a:gd name="T13" fmla="*/ 87 h 135"/>
                  <a:gd name="T14" fmla="*/ 19 w 138"/>
                  <a:gd name="T15" fmla="*/ 103 h 135"/>
                  <a:gd name="T16" fmla="*/ 33 w 138"/>
                  <a:gd name="T17" fmla="*/ 117 h 135"/>
                  <a:gd name="T18" fmla="*/ 50 w 138"/>
                  <a:gd name="T19" fmla="*/ 125 h 135"/>
                  <a:gd name="T20" fmla="*/ 70 w 138"/>
                  <a:gd name="T21" fmla="*/ 128 h 135"/>
                  <a:gd name="T22" fmla="*/ 89 w 138"/>
                  <a:gd name="T23" fmla="*/ 125 h 135"/>
                  <a:gd name="T24" fmla="*/ 107 w 138"/>
                  <a:gd name="T25" fmla="*/ 117 h 135"/>
                  <a:gd name="T26" fmla="*/ 121 w 138"/>
                  <a:gd name="T27" fmla="*/ 103 h 135"/>
                  <a:gd name="T28" fmla="*/ 129 w 138"/>
                  <a:gd name="T29" fmla="*/ 87 h 135"/>
                  <a:gd name="T30" fmla="*/ 133 w 138"/>
                  <a:gd name="T31" fmla="*/ 68 h 135"/>
                  <a:gd name="T32" fmla="*/ 129 w 138"/>
                  <a:gd name="T33" fmla="*/ 48 h 135"/>
                  <a:gd name="T34" fmla="*/ 121 w 138"/>
                  <a:gd name="T35" fmla="*/ 32 h 135"/>
                  <a:gd name="T36" fmla="*/ 107 w 138"/>
                  <a:gd name="T37" fmla="*/ 18 h 135"/>
                  <a:gd name="T38" fmla="*/ 89 w 138"/>
                  <a:gd name="T39" fmla="*/ 9 h 135"/>
                  <a:gd name="T40" fmla="*/ 70 w 138"/>
                  <a:gd name="T41" fmla="*/ 6 h 135"/>
                  <a:gd name="T42" fmla="*/ 70 w 138"/>
                  <a:gd name="T43" fmla="*/ 0 h 135"/>
                  <a:gd name="T44" fmla="*/ 88 w 138"/>
                  <a:gd name="T45" fmla="*/ 2 h 135"/>
                  <a:gd name="T46" fmla="*/ 104 w 138"/>
                  <a:gd name="T47" fmla="*/ 9 h 135"/>
                  <a:gd name="T48" fmla="*/ 119 w 138"/>
                  <a:gd name="T49" fmla="*/ 20 h 135"/>
                  <a:gd name="T50" fmla="*/ 129 w 138"/>
                  <a:gd name="T51" fmla="*/ 34 h 135"/>
                  <a:gd name="T52" fmla="*/ 136 w 138"/>
                  <a:gd name="T53" fmla="*/ 49 h 135"/>
                  <a:gd name="T54" fmla="*/ 138 w 138"/>
                  <a:gd name="T55" fmla="*/ 68 h 135"/>
                  <a:gd name="T56" fmla="*/ 136 w 138"/>
                  <a:gd name="T57" fmla="*/ 85 h 135"/>
                  <a:gd name="T58" fmla="*/ 129 w 138"/>
                  <a:gd name="T59" fmla="*/ 101 h 135"/>
                  <a:gd name="T60" fmla="*/ 119 w 138"/>
                  <a:gd name="T61" fmla="*/ 115 h 135"/>
                  <a:gd name="T62" fmla="*/ 104 w 138"/>
                  <a:gd name="T63" fmla="*/ 125 h 135"/>
                  <a:gd name="T64" fmla="*/ 88 w 138"/>
                  <a:gd name="T65" fmla="*/ 133 h 135"/>
                  <a:gd name="T66" fmla="*/ 70 w 138"/>
                  <a:gd name="T67" fmla="*/ 135 h 135"/>
                  <a:gd name="T68" fmla="*/ 51 w 138"/>
                  <a:gd name="T69" fmla="*/ 133 h 135"/>
                  <a:gd name="T70" fmla="*/ 35 w 138"/>
                  <a:gd name="T71" fmla="*/ 125 h 135"/>
                  <a:gd name="T72" fmla="*/ 21 w 138"/>
                  <a:gd name="T73" fmla="*/ 115 h 135"/>
                  <a:gd name="T74" fmla="*/ 10 w 138"/>
                  <a:gd name="T75" fmla="*/ 101 h 135"/>
                  <a:gd name="T76" fmla="*/ 3 w 138"/>
                  <a:gd name="T77" fmla="*/ 85 h 135"/>
                  <a:gd name="T78" fmla="*/ 0 w 138"/>
                  <a:gd name="T79" fmla="*/ 68 h 135"/>
                  <a:gd name="T80" fmla="*/ 3 w 138"/>
                  <a:gd name="T81" fmla="*/ 49 h 135"/>
                  <a:gd name="T82" fmla="*/ 10 w 138"/>
                  <a:gd name="T83" fmla="*/ 34 h 135"/>
                  <a:gd name="T84" fmla="*/ 21 w 138"/>
                  <a:gd name="T85" fmla="*/ 20 h 135"/>
                  <a:gd name="T86" fmla="*/ 35 w 138"/>
                  <a:gd name="T87" fmla="*/ 9 h 135"/>
                  <a:gd name="T88" fmla="*/ 51 w 138"/>
                  <a:gd name="T89" fmla="*/ 2 h 135"/>
                  <a:gd name="T90" fmla="*/ 70 w 138"/>
                  <a:gd name="T91"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 h="135">
                    <a:moveTo>
                      <a:pt x="70" y="6"/>
                    </a:moveTo>
                    <a:lnTo>
                      <a:pt x="50" y="9"/>
                    </a:lnTo>
                    <a:lnTo>
                      <a:pt x="33" y="18"/>
                    </a:lnTo>
                    <a:lnTo>
                      <a:pt x="19" y="32"/>
                    </a:lnTo>
                    <a:lnTo>
                      <a:pt x="10" y="48"/>
                    </a:lnTo>
                    <a:lnTo>
                      <a:pt x="7" y="68"/>
                    </a:lnTo>
                    <a:lnTo>
                      <a:pt x="10" y="87"/>
                    </a:lnTo>
                    <a:lnTo>
                      <a:pt x="19" y="103"/>
                    </a:lnTo>
                    <a:lnTo>
                      <a:pt x="33" y="117"/>
                    </a:lnTo>
                    <a:lnTo>
                      <a:pt x="50" y="125"/>
                    </a:lnTo>
                    <a:lnTo>
                      <a:pt x="70" y="128"/>
                    </a:lnTo>
                    <a:lnTo>
                      <a:pt x="89" y="125"/>
                    </a:lnTo>
                    <a:lnTo>
                      <a:pt x="107" y="117"/>
                    </a:lnTo>
                    <a:lnTo>
                      <a:pt x="121" y="103"/>
                    </a:lnTo>
                    <a:lnTo>
                      <a:pt x="129" y="87"/>
                    </a:lnTo>
                    <a:lnTo>
                      <a:pt x="133" y="68"/>
                    </a:lnTo>
                    <a:lnTo>
                      <a:pt x="129" y="48"/>
                    </a:lnTo>
                    <a:lnTo>
                      <a:pt x="121" y="32"/>
                    </a:lnTo>
                    <a:lnTo>
                      <a:pt x="107" y="18"/>
                    </a:lnTo>
                    <a:lnTo>
                      <a:pt x="89" y="9"/>
                    </a:lnTo>
                    <a:lnTo>
                      <a:pt x="70" y="6"/>
                    </a:lnTo>
                    <a:close/>
                    <a:moveTo>
                      <a:pt x="70" y="0"/>
                    </a:moveTo>
                    <a:lnTo>
                      <a:pt x="88" y="2"/>
                    </a:lnTo>
                    <a:lnTo>
                      <a:pt x="104" y="9"/>
                    </a:lnTo>
                    <a:lnTo>
                      <a:pt x="119" y="20"/>
                    </a:lnTo>
                    <a:lnTo>
                      <a:pt x="129" y="34"/>
                    </a:lnTo>
                    <a:lnTo>
                      <a:pt x="136" y="49"/>
                    </a:lnTo>
                    <a:lnTo>
                      <a:pt x="138" y="68"/>
                    </a:lnTo>
                    <a:lnTo>
                      <a:pt x="136" y="85"/>
                    </a:lnTo>
                    <a:lnTo>
                      <a:pt x="129" y="101"/>
                    </a:lnTo>
                    <a:lnTo>
                      <a:pt x="119" y="115"/>
                    </a:lnTo>
                    <a:lnTo>
                      <a:pt x="104" y="125"/>
                    </a:lnTo>
                    <a:lnTo>
                      <a:pt x="88" y="133"/>
                    </a:lnTo>
                    <a:lnTo>
                      <a:pt x="70" y="135"/>
                    </a:lnTo>
                    <a:lnTo>
                      <a:pt x="51" y="133"/>
                    </a:lnTo>
                    <a:lnTo>
                      <a:pt x="35" y="125"/>
                    </a:lnTo>
                    <a:lnTo>
                      <a:pt x="21" y="115"/>
                    </a:lnTo>
                    <a:lnTo>
                      <a:pt x="10" y="101"/>
                    </a:lnTo>
                    <a:lnTo>
                      <a:pt x="3" y="85"/>
                    </a:lnTo>
                    <a:lnTo>
                      <a:pt x="0" y="68"/>
                    </a:lnTo>
                    <a:lnTo>
                      <a:pt x="3" y="49"/>
                    </a:lnTo>
                    <a:lnTo>
                      <a:pt x="10" y="34"/>
                    </a:lnTo>
                    <a:lnTo>
                      <a:pt x="21" y="20"/>
                    </a:lnTo>
                    <a:lnTo>
                      <a:pt x="35" y="9"/>
                    </a:lnTo>
                    <a:lnTo>
                      <a:pt x="51" y="2"/>
                    </a:lnTo>
                    <a:lnTo>
                      <a:pt x="70"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83" name="Freeform 140"/>
              <p:cNvSpPr>
                <a:spLocks noEditPoints="1"/>
              </p:cNvSpPr>
              <p:nvPr/>
            </p:nvSpPr>
            <p:spPr bwMode="auto">
              <a:xfrm>
                <a:off x="4102101" y="4608513"/>
                <a:ext cx="233363" cy="204788"/>
              </a:xfrm>
              <a:custGeom>
                <a:avLst/>
                <a:gdLst>
                  <a:gd name="T0" fmla="*/ 52 w 147"/>
                  <a:gd name="T1" fmla="*/ 8 h 129"/>
                  <a:gd name="T2" fmla="*/ 18 w 147"/>
                  <a:gd name="T3" fmla="*/ 24 h 129"/>
                  <a:gd name="T4" fmla="*/ 5 w 147"/>
                  <a:gd name="T5" fmla="*/ 50 h 129"/>
                  <a:gd name="T6" fmla="*/ 18 w 147"/>
                  <a:gd name="T7" fmla="*/ 76 h 129"/>
                  <a:gd name="T8" fmla="*/ 52 w 147"/>
                  <a:gd name="T9" fmla="*/ 92 h 129"/>
                  <a:gd name="T10" fmla="*/ 80 w 147"/>
                  <a:gd name="T11" fmla="*/ 95 h 129"/>
                  <a:gd name="T12" fmla="*/ 89 w 147"/>
                  <a:gd name="T13" fmla="*/ 94 h 129"/>
                  <a:gd name="T14" fmla="*/ 90 w 147"/>
                  <a:gd name="T15" fmla="*/ 108 h 129"/>
                  <a:gd name="T16" fmla="*/ 94 w 147"/>
                  <a:gd name="T17" fmla="*/ 115 h 129"/>
                  <a:gd name="T18" fmla="*/ 105 w 147"/>
                  <a:gd name="T19" fmla="*/ 100 h 129"/>
                  <a:gd name="T20" fmla="*/ 109 w 147"/>
                  <a:gd name="T21" fmla="*/ 88 h 129"/>
                  <a:gd name="T22" fmla="*/ 123 w 147"/>
                  <a:gd name="T23" fmla="*/ 81 h 129"/>
                  <a:gd name="T24" fmla="*/ 138 w 147"/>
                  <a:gd name="T25" fmla="*/ 61 h 129"/>
                  <a:gd name="T26" fmla="*/ 137 w 147"/>
                  <a:gd name="T27" fmla="*/ 36 h 129"/>
                  <a:gd name="T28" fmla="*/ 114 w 147"/>
                  <a:gd name="T29" fmla="*/ 14 h 129"/>
                  <a:gd name="T30" fmla="*/ 73 w 147"/>
                  <a:gd name="T31" fmla="*/ 6 h 129"/>
                  <a:gd name="T32" fmla="*/ 93 w 147"/>
                  <a:gd name="T33" fmla="*/ 1 h 129"/>
                  <a:gd name="T34" fmla="*/ 125 w 147"/>
                  <a:gd name="T35" fmla="*/ 14 h 129"/>
                  <a:gd name="T36" fmla="*/ 144 w 147"/>
                  <a:gd name="T37" fmla="*/ 37 h 129"/>
                  <a:gd name="T38" fmla="*/ 145 w 147"/>
                  <a:gd name="T39" fmla="*/ 63 h 129"/>
                  <a:gd name="T40" fmla="*/ 129 w 147"/>
                  <a:gd name="T41" fmla="*/ 84 h 129"/>
                  <a:gd name="T42" fmla="*/ 109 w 147"/>
                  <a:gd name="T43" fmla="*/ 106 h 129"/>
                  <a:gd name="T44" fmla="*/ 94 w 147"/>
                  <a:gd name="T45" fmla="*/ 123 h 129"/>
                  <a:gd name="T46" fmla="*/ 85 w 147"/>
                  <a:gd name="T47" fmla="*/ 127 h 129"/>
                  <a:gd name="T48" fmla="*/ 81 w 147"/>
                  <a:gd name="T49" fmla="*/ 124 h 129"/>
                  <a:gd name="T50" fmla="*/ 83 w 147"/>
                  <a:gd name="T51" fmla="*/ 100 h 129"/>
                  <a:gd name="T52" fmla="*/ 54 w 147"/>
                  <a:gd name="T53" fmla="*/ 99 h 129"/>
                  <a:gd name="T54" fmla="*/ 21 w 147"/>
                  <a:gd name="T55" fmla="*/ 86 h 129"/>
                  <a:gd name="T56" fmla="*/ 2 w 147"/>
                  <a:gd name="T57" fmla="*/ 64 h 129"/>
                  <a:gd name="T58" fmla="*/ 2 w 147"/>
                  <a:gd name="T59" fmla="*/ 37 h 129"/>
                  <a:gd name="T60" fmla="*/ 21 w 147"/>
                  <a:gd name="T61" fmla="*/ 14 h 129"/>
                  <a:gd name="T62" fmla="*/ 54 w 147"/>
                  <a:gd name="T63"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29">
                    <a:moveTo>
                      <a:pt x="73" y="6"/>
                    </a:moveTo>
                    <a:lnTo>
                      <a:pt x="52" y="8"/>
                    </a:lnTo>
                    <a:lnTo>
                      <a:pt x="33" y="14"/>
                    </a:lnTo>
                    <a:lnTo>
                      <a:pt x="18" y="24"/>
                    </a:lnTo>
                    <a:lnTo>
                      <a:pt x="9" y="36"/>
                    </a:lnTo>
                    <a:lnTo>
                      <a:pt x="5" y="50"/>
                    </a:lnTo>
                    <a:lnTo>
                      <a:pt x="9" y="64"/>
                    </a:lnTo>
                    <a:lnTo>
                      <a:pt x="18" y="76"/>
                    </a:lnTo>
                    <a:lnTo>
                      <a:pt x="33" y="86"/>
                    </a:lnTo>
                    <a:lnTo>
                      <a:pt x="52" y="92"/>
                    </a:lnTo>
                    <a:lnTo>
                      <a:pt x="73" y="95"/>
                    </a:lnTo>
                    <a:lnTo>
                      <a:pt x="80" y="95"/>
                    </a:lnTo>
                    <a:lnTo>
                      <a:pt x="85" y="95"/>
                    </a:lnTo>
                    <a:lnTo>
                      <a:pt x="89" y="94"/>
                    </a:lnTo>
                    <a:lnTo>
                      <a:pt x="89" y="97"/>
                    </a:lnTo>
                    <a:lnTo>
                      <a:pt x="90" y="108"/>
                    </a:lnTo>
                    <a:lnTo>
                      <a:pt x="89" y="119"/>
                    </a:lnTo>
                    <a:lnTo>
                      <a:pt x="94" y="115"/>
                    </a:lnTo>
                    <a:lnTo>
                      <a:pt x="99" y="109"/>
                    </a:lnTo>
                    <a:lnTo>
                      <a:pt x="105" y="100"/>
                    </a:lnTo>
                    <a:lnTo>
                      <a:pt x="109" y="89"/>
                    </a:lnTo>
                    <a:lnTo>
                      <a:pt x="109" y="88"/>
                    </a:lnTo>
                    <a:lnTo>
                      <a:pt x="111" y="87"/>
                    </a:lnTo>
                    <a:lnTo>
                      <a:pt x="123" y="81"/>
                    </a:lnTo>
                    <a:lnTo>
                      <a:pt x="133" y="72"/>
                    </a:lnTo>
                    <a:lnTo>
                      <a:pt x="138" y="61"/>
                    </a:lnTo>
                    <a:lnTo>
                      <a:pt x="141" y="50"/>
                    </a:lnTo>
                    <a:lnTo>
                      <a:pt x="137" y="36"/>
                    </a:lnTo>
                    <a:lnTo>
                      <a:pt x="128" y="24"/>
                    </a:lnTo>
                    <a:lnTo>
                      <a:pt x="114" y="14"/>
                    </a:lnTo>
                    <a:lnTo>
                      <a:pt x="95" y="8"/>
                    </a:lnTo>
                    <a:lnTo>
                      <a:pt x="73" y="6"/>
                    </a:lnTo>
                    <a:close/>
                    <a:moveTo>
                      <a:pt x="73" y="0"/>
                    </a:moveTo>
                    <a:lnTo>
                      <a:pt x="93" y="1"/>
                    </a:lnTo>
                    <a:lnTo>
                      <a:pt x="110" y="7"/>
                    </a:lnTo>
                    <a:lnTo>
                      <a:pt x="125" y="14"/>
                    </a:lnTo>
                    <a:lnTo>
                      <a:pt x="137" y="25"/>
                    </a:lnTo>
                    <a:lnTo>
                      <a:pt x="144" y="37"/>
                    </a:lnTo>
                    <a:lnTo>
                      <a:pt x="147" y="50"/>
                    </a:lnTo>
                    <a:lnTo>
                      <a:pt x="145" y="63"/>
                    </a:lnTo>
                    <a:lnTo>
                      <a:pt x="138" y="74"/>
                    </a:lnTo>
                    <a:lnTo>
                      <a:pt x="129" y="84"/>
                    </a:lnTo>
                    <a:lnTo>
                      <a:pt x="115" y="92"/>
                    </a:lnTo>
                    <a:lnTo>
                      <a:pt x="109" y="106"/>
                    </a:lnTo>
                    <a:lnTo>
                      <a:pt x="102" y="116"/>
                    </a:lnTo>
                    <a:lnTo>
                      <a:pt x="94" y="123"/>
                    </a:lnTo>
                    <a:lnTo>
                      <a:pt x="89" y="126"/>
                    </a:lnTo>
                    <a:lnTo>
                      <a:pt x="85" y="127"/>
                    </a:lnTo>
                    <a:lnTo>
                      <a:pt x="80" y="129"/>
                    </a:lnTo>
                    <a:lnTo>
                      <a:pt x="81" y="124"/>
                    </a:lnTo>
                    <a:lnTo>
                      <a:pt x="83" y="112"/>
                    </a:lnTo>
                    <a:lnTo>
                      <a:pt x="83" y="100"/>
                    </a:lnTo>
                    <a:lnTo>
                      <a:pt x="73" y="101"/>
                    </a:lnTo>
                    <a:lnTo>
                      <a:pt x="54" y="99"/>
                    </a:lnTo>
                    <a:lnTo>
                      <a:pt x="36" y="94"/>
                    </a:lnTo>
                    <a:lnTo>
                      <a:pt x="21" y="86"/>
                    </a:lnTo>
                    <a:lnTo>
                      <a:pt x="9" y="76"/>
                    </a:lnTo>
                    <a:lnTo>
                      <a:pt x="2" y="64"/>
                    </a:lnTo>
                    <a:lnTo>
                      <a:pt x="0" y="50"/>
                    </a:lnTo>
                    <a:lnTo>
                      <a:pt x="2" y="37"/>
                    </a:lnTo>
                    <a:lnTo>
                      <a:pt x="9" y="25"/>
                    </a:lnTo>
                    <a:lnTo>
                      <a:pt x="21" y="14"/>
                    </a:lnTo>
                    <a:lnTo>
                      <a:pt x="36" y="7"/>
                    </a:lnTo>
                    <a:lnTo>
                      <a:pt x="54" y="1"/>
                    </a:lnTo>
                    <a:lnTo>
                      <a:pt x="73"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84" name="Rectangle 141"/>
              <p:cNvSpPr>
                <a:spLocks noChangeArrowheads="1"/>
              </p:cNvSpPr>
              <p:nvPr/>
            </p:nvSpPr>
            <p:spPr bwMode="auto">
              <a:xfrm>
                <a:off x="4156076" y="4664076"/>
                <a:ext cx="120650" cy="9525"/>
              </a:xfrm>
              <a:prstGeom prst="rect">
                <a:avLst/>
              </a:prstGeom>
              <a:grpFill/>
              <a:ln w="0">
                <a:noFill/>
                <a:prstDash val="solid"/>
                <a:miter lim="800000"/>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85" name="Rectangle 142"/>
              <p:cNvSpPr>
                <a:spLocks noChangeArrowheads="1"/>
              </p:cNvSpPr>
              <p:nvPr/>
            </p:nvSpPr>
            <p:spPr bwMode="auto">
              <a:xfrm>
                <a:off x="4156076" y="4705351"/>
                <a:ext cx="120650" cy="9525"/>
              </a:xfrm>
              <a:prstGeom prst="rect">
                <a:avLst/>
              </a:prstGeom>
              <a:grpFill/>
              <a:ln w="0">
                <a:noFill/>
                <a:prstDash val="solid"/>
                <a:miter lim="800000"/>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210" name="组合 209"/>
            <p:cNvGrpSpPr/>
            <p:nvPr/>
          </p:nvGrpSpPr>
          <p:grpSpPr>
            <a:xfrm>
              <a:off x="4969565" y="4232245"/>
              <a:ext cx="531267" cy="400627"/>
              <a:chOff x="5394326" y="4732338"/>
              <a:chExt cx="484188" cy="365125"/>
            </a:xfrm>
            <a:grpFill/>
          </p:grpSpPr>
          <p:sp>
            <p:nvSpPr>
              <p:cNvPr id="190" name="Freeform 143"/>
              <p:cNvSpPr/>
              <p:nvPr/>
            </p:nvSpPr>
            <p:spPr bwMode="auto">
              <a:xfrm>
                <a:off x="5394326" y="4760913"/>
                <a:ext cx="484188" cy="336550"/>
              </a:xfrm>
              <a:custGeom>
                <a:avLst/>
                <a:gdLst>
                  <a:gd name="T0" fmla="*/ 0 w 305"/>
                  <a:gd name="T1" fmla="*/ 0 h 212"/>
                  <a:gd name="T2" fmla="*/ 6 w 305"/>
                  <a:gd name="T3" fmla="*/ 0 h 212"/>
                  <a:gd name="T4" fmla="*/ 6 w 305"/>
                  <a:gd name="T5" fmla="*/ 206 h 212"/>
                  <a:gd name="T6" fmla="*/ 305 w 305"/>
                  <a:gd name="T7" fmla="*/ 206 h 212"/>
                  <a:gd name="T8" fmla="*/ 305 w 305"/>
                  <a:gd name="T9" fmla="*/ 212 h 212"/>
                  <a:gd name="T10" fmla="*/ 0 w 305"/>
                  <a:gd name="T11" fmla="*/ 212 h 212"/>
                  <a:gd name="T12" fmla="*/ 0 w 305"/>
                  <a:gd name="T13" fmla="*/ 0 h 212"/>
                </a:gdLst>
                <a:ahLst/>
                <a:cxnLst>
                  <a:cxn ang="0">
                    <a:pos x="T0" y="T1"/>
                  </a:cxn>
                  <a:cxn ang="0">
                    <a:pos x="T2" y="T3"/>
                  </a:cxn>
                  <a:cxn ang="0">
                    <a:pos x="T4" y="T5"/>
                  </a:cxn>
                  <a:cxn ang="0">
                    <a:pos x="T6" y="T7"/>
                  </a:cxn>
                  <a:cxn ang="0">
                    <a:pos x="T8" y="T9"/>
                  </a:cxn>
                  <a:cxn ang="0">
                    <a:pos x="T10" y="T11"/>
                  </a:cxn>
                  <a:cxn ang="0">
                    <a:pos x="T12" y="T13"/>
                  </a:cxn>
                </a:cxnLst>
                <a:rect l="0" t="0" r="r" b="b"/>
                <a:pathLst>
                  <a:path w="305" h="212">
                    <a:moveTo>
                      <a:pt x="0" y="0"/>
                    </a:moveTo>
                    <a:lnTo>
                      <a:pt x="6" y="0"/>
                    </a:lnTo>
                    <a:lnTo>
                      <a:pt x="6" y="206"/>
                    </a:lnTo>
                    <a:lnTo>
                      <a:pt x="305" y="206"/>
                    </a:lnTo>
                    <a:lnTo>
                      <a:pt x="305" y="212"/>
                    </a:lnTo>
                    <a:lnTo>
                      <a:pt x="0" y="212"/>
                    </a:lnTo>
                    <a:lnTo>
                      <a:pt x="0"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91" name="Freeform 144"/>
              <p:cNvSpPr>
                <a:spLocks noEditPoints="1"/>
              </p:cNvSpPr>
              <p:nvPr/>
            </p:nvSpPr>
            <p:spPr bwMode="auto">
              <a:xfrm>
                <a:off x="5449888" y="4946651"/>
                <a:ext cx="76200" cy="123825"/>
              </a:xfrm>
              <a:custGeom>
                <a:avLst/>
                <a:gdLst>
                  <a:gd name="T0" fmla="*/ 23 w 48"/>
                  <a:gd name="T1" fmla="*/ 7 h 78"/>
                  <a:gd name="T2" fmla="*/ 19 w 48"/>
                  <a:gd name="T3" fmla="*/ 8 h 78"/>
                  <a:gd name="T4" fmla="*/ 15 w 48"/>
                  <a:gd name="T5" fmla="*/ 9 h 78"/>
                  <a:gd name="T6" fmla="*/ 11 w 48"/>
                  <a:gd name="T7" fmla="*/ 11 h 78"/>
                  <a:gd name="T8" fmla="*/ 8 w 48"/>
                  <a:gd name="T9" fmla="*/ 15 h 78"/>
                  <a:gd name="T10" fmla="*/ 7 w 48"/>
                  <a:gd name="T11" fmla="*/ 19 h 78"/>
                  <a:gd name="T12" fmla="*/ 6 w 48"/>
                  <a:gd name="T13" fmla="*/ 23 h 78"/>
                  <a:gd name="T14" fmla="*/ 6 w 48"/>
                  <a:gd name="T15" fmla="*/ 73 h 78"/>
                  <a:gd name="T16" fmla="*/ 42 w 48"/>
                  <a:gd name="T17" fmla="*/ 73 h 78"/>
                  <a:gd name="T18" fmla="*/ 42 w 48"/>
                  <a:gd name="T19" fmla="*/ 23 h 78"/>
                  <a:gd name="T20" fmla="*/ 42 w 48"/>
                  <a:gd name="T21" fmla="*/ 19 h 78"/>
                  <a:gd name="T22" fmla="*/ 40 w 48"/>
                  <a:gd name="T23" fmla="*/ 15 h 78"/>
                  <a:gd name="T24" fmla="*/ 37 w 48"/>
                  <a:gd name="T25" fmla="*/ 11 h 78"/>
                  <a:gd name="T26" fmla="*/ 34 w 48"/>
                  <a:gd name="T27" fmla="*/ 9 h 78"/>
                  <a:gd name="T28" fmla="*/ 30 w 48"/>
                  <a:gd name="T29" fmla="*/ 8 h 78"/>
                  <a:gd name="T30" fmla="*/ 25 w 48"/>
                  <a:gd name="T31" fmla="*/ 7 h 78"/>
                  <a:gd name="T32" fmla="*/ 23 w 48"/>
                  <a:gd name="T33" fmla="*/ 7 h 78"/>
                  <a:gd name="T34" fmla="*/ 23 w 48"/>
                  <a:gd name="T35" fmla="*/ 0 h 78"/>
                  <a:gd name="T36" fmla="*/ 25 w 48"/>
                  <a:gd name="T37" fmla="*/ 0 h 78"/>
                  <a:gd name="T38" fmla="*/ 37 w 48"/>
                  <a:gd name="T39" fmla="*/ 3 h 78"/>
                  <a:gd name="T40" fmla="*/ 45 w 48"/>
                  <a:gd name="T41" fmla="*/ 12 h 78"/>
                  <a:gd name="T42" fmla="*/ 48 w 48"/>
                  <a:gd name="T43" fmla="*/ 23 h 78"/>
                  <a:gd name="T44" fmla="*/ 48 w 48"/>
                  <a:gd name="T45" fmla="*/ 78 h 78"/>
                  <a:gd name="T46" fmla="*/ 0 w 48"/>
                  <a:gd name="T47" fmla="*/ 78 h 78"/>
                  <a:gd name="T48" fmla="*/ 0 w 48"/>
                  <a:gd name="T49" fmla="*/ 23 h 78"/>
                  <a:gd name="T50" fmla="*/ 4 w 48"/>
                  <a:gd name="T51" fmla="*/ 12 h 78"/>
                  <a:gd name="T52" fmla="*/ 11 w 48"/>
                  <a:gd name="T53" fmla="*/ 3 h 78"/>
                  <a:gd name="T54" fmla="*/ 23 w 48"/>
                  <a:gd name="T5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78">
                    <a:moveTo>
                      <a:pt x="23" y="7"/>
                    </a:moveTo>
                    <a:lnTo>
                      <a:pt x="19" y="8"/>
                    </a:lnTo>
                    <a:lnTo>
                      <a:pt x="15" y="9"/>
                    </a:lnTo>
                    <a:lnTo>
                      <a:pt x="11" y="11"/>
                    </a:lnTo>
                    <a:lnTo>
                      <a:pt x="8" y="15"/>
                    </a:lnTo>
                    <a:lnTo>
                      <a:pt x="7" y="19"/>
                    </a:lnTo>
                    <a:lnTo>
                      <a:pt x="6" y="23"/>
                    </a:lnTo>
                    <a:lnTo>
                      <a:pt x="6" y="73"/>
                    </a:lnTo>
                    <a:lnTo>
                      <a:pt x="42" y="73"/>
                    </a:lnTo>
                    <a:lnTo>
                      <a:pt x="42" y="23"/>
                    </a:lnTo>
                    <a:lnTo>
                      <a:pt x="42" y="19"/>
                    </a:lnTo>
                    <a:lnTo>
                      <a:pt x="40" y="15"/>
                    </a:lnTo>
                    <a:lnTo>
                      <a:pt x="37" y="11"/>
                    </a:lnTo>
                    <a:lnTo>
                      <a:pt x="34" y="9"/>
                    </a:lnTo>
                    <a:lnTo>
                      <a:pt x="30" y="8"/>
                    </a:lnTo>
                    <a:lnTo>
                      <a:pt x="25" y="7"/>
                    </a:lnTo>
                    <a:lnTo>
                      <a:pt x="23" y="7"/>
                    </a:lnTo>
                    <a:close/>
                    <a:moveTo>
                      <a:pt x="23" y="0"/>
                    </a:moveTo>
                    <a:lnTo>
                      <a:pt x="25" y="0"/>
                    </a:lnTo>
                    <a:lnTo>
                      <a:pt x="37" y="3"/>
                    </a:lnTo>
                    <a:lnTo>
                      <a:pt x="45" y="12"/>
                    </a:lnTo>
                    <a:lnTo>
                      <a:pt x="48" y="23"/>
                    </a:lnTo>
                    <a:lnTo>
                      <a:pt x="48" y="78"/>
                    </a:lnTo>
                    <a:lnTo>
                      <a:pt x="0" y="78"/>
                    </a:lnTo>
                    <a:lnTo>
                      <a:pt x="0" y="23"/>
                    </a:lnTo>
                    <a:lnTo>
                      <a:pt x="4" y="12"/>
                    </a:lnTo>
                    <a:lnTo>
                      <a:pt x="11" y="3"/>
                    </a:lnTo>
                    <a:lnTo>
                      <a:pt x="23"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92" name="Freeform 145"/>
              <p:cNvSpPr>
                <a:spLocks noEditPoints="1"/>
              </p:cNvSpPr>
              <p:nvPr/>
            </p:nvSpPr>
            <p:spPr bwMode="auto">
              <a:xfrm>
                <a:off x="5556251" y="4892676"/>
                <a:ext cx="74613" cy="177800"/>
              </a:xfrm>
              <a:custGeom>
                <a:avLst/>
                <a:gdLst>
                  <a:gd name="T0" fmla="*/ 22 w 47"/>
                  <a:gd name="T1" fmla="*/ 7 h 112"/>
                  <a:gd name="T2" fmla="*/ 18 w 47"/>
                  <a:gd name="T3" fmla="*/ 7 h 112"/>
                  <a:gd name="T4" fmla="*/ 14 w 47"/>
                  <a:gd name="T5" fmla="*/ 9 h 112"/>
                  <a:gd name="T6" fmla="*/ 11 w 47"/>
                  <a:gd name="T7" fmla="*/ 11 h 112"/>
                  <a:gd name="T8" fmla="*/ 8 w 47"/>
                  <a:gd name="T9" fmla="*/ 15 h 112"/>
                  <a:gd name="T10" fmla="*/ 6 w 47"/>
                  <a:gd name="T11" fmla="*/ 19 h 112"/>
                  <a:gd name="T12" fmla="*/ 6 w 47"/>
                  <a:gd name="T13" fmla="*/ 23 h 112"/>
                  <a:gd name="T14" fmla="*/ 6 w 47"/>
                  <a:gd name="T15" fmla="*/ 107 h 112"/>
                  <a:gd name="T16" fmla="*/ 42 w 47"/>
                  <a:gd name="T17" fmla="*/ 107 h 112"/>
                  <a:gd name="T18" fmla="*/ 42 w 47"/>
                  <a:gd name="T19" fmla="*/ 23 h 112"/>
                  <a:gd name="T20" fmla="*/ 41 w 47"/>
                  <a:gd name="T21" fmla="*/ 19 h 112"/>
                  <a:gd name="T22" fmla="*/ 40 w 47"/>
                  <a:gd name="T23" fmla="*/ 15 h 112"/>
                  <a:gd name="T24" fmla="*/ 37 w 47"/>
                  <a:gd name="T25" fmla="*/ 11 h 112"/>
                  <a:gd name="T26" fmla="*/ 33 w 47"/>
                  <a:gd name="T27" fmla="*/ 9 h 112"/>
                  <a:gd name="T28" fmla="*/ 29 w 47"/>
                  <a:gd name="T29" fmla="*/ 7 h 112"/>
                  <a:gd name="T30" fmla="*/ 25 w 47"/>
                  <a:gd name="T31" fmla="*/ 7 h 112"/>
                  <a:gd name="T32" fmla="*/ 22 w 47"/>
                  <a:gd name="T33" fmla="*/ 7 h 112"/>
                  <a:gd name="T34" fmla="*/ 22 w 47"/>
                  <a:gd name="T35" fmla="*/ 0 h 112"/>
                  <a:gd name="T36" fmla="*/ 25 w 47"/>
                  <a:gd name="T37" fmla="*/ 0 h 112"/>
                  <a:gd name="T38" fmla="*/ 37 w 47"/>
                  <a:gd name="T39" fmla="*/ 4 h 112"/>
                  <a:gd name="T40" fmla="*/ 44 w 47"/>
                  <a:gd name="T41" fmla="*/ 12 h 112"/>
                  <a:gd name="T42" fmla="*/ 47 w 47"/>
                  <a:gd name="T43" fmla="*/ 23 h 112"/>
                  <a:gd name="T44" fmla="*/ 47 w 47"/>
                  <a:gd name="T45" fmla="*/ 112 h 112"/>
                  <a:gd name="T46" fmla="*/ 0 w 47"/>
                  <a:gd name="T47" fmla="*/ 112 h 112"/>
                  <a:gd name="T48" fmla="*/ 0 w 47"/>
                  <a:gd name="T49" fmla="*/ 23 h 112"/>
                  <a:gd name="T50" fmla="*/ 3 w 47"/>
                  <a:gd name="T51" fmla="*/ 12 h 112"/>
                  <a:gd name="T52" fmla="*/ 11 w 47"/>
                  <a:gd name="T53" fmla="*/ 4 h 112"/>
                  <a:gd name="T54" fmla="*/ 22 w 47"/>
                  <a:gd name="T5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112">
                    <a:moveTo>
                      <a:pt x="22" y="7"/>
                    </a:moveTo>
                    <a:lnTo>
                      <a:pt x="18" y="7"/>
                    </a:lnTo>
                    <a:lnTo>
                      <a:pt x="14" y="9"/>
                    </a:lnTo>
                    <a:lnTo>
                      <a:pt x="11" y="11"/>
                    </a:lnTo>
                    <a:lnTo>
                      <a:pt x="8" y="15"/>
                    </a:lnTo>
                    <a:lnTo>
                      <a:pt x="6" y="19"/>
                    </a:lnTo>
                    <a:lnTo>
                      <a:pt x="6" y="23"/>
                    </a:lnTo>
                    <a:lnTo>
                      <a:pt x="6" y="107"/>
                    </a:lnTo>
                    <a:lnTo>
                      <a:pt x="42" y="107"/>
                    </a:lnTo>
                    <a:lnTo>
                      <a:pt x="42" y="23"/>
                    </a:lnTo>
                    <a:lnTo>
                      <a:pt x="41" y="19"/>
                    </a:lnTo>
                    <a:lnTo>
                      <a:pt x="40" y="15"/>
                    </a:lnTo>
                    <a:lnTo>
                      <a:pt x="37" y="11"/>
                    </a:lnTo>
                    <a:lnTo>
                      <a:pt x="33" y="9"/>
                    </a:lnTo>
                    <a:lnTo>
                      <a:pt x="29" y="7"/>
                    </a:lnTo>
                    <a:lnTo>
                      <a:pt x="25" y="7"/>
                    </a:lnTo>
                    <a:lnTo>
                      <a:pt x="22" y="7"/>
                    </a:lnTo>
                    <a:close/>
                    <a:moveTo>
                      <a:pt x="22" y="0"/>
                    </a:moveTo>
                    <a:lnTo>
                      <a:pt x="25" y="0"/>
                    </a:lnTo>
                    <a:lnTo>
                      <a:pt x="37" y="4"/>
                    </a:lnTo>
                    <a:lnTo>
                      <a:pt x="44" y="12"/>
                    </a:lnTo>
                    <a:lnTo>
                      <a:pt x="47" y="23"/>
                    </a:lnTo>
                    <a:lnTo>
                      <a:pt x="47" y="112"/>
                    </a:lnTo>
                    <a:lnTo>
                      <a:pt x="0" y="112"/>
                    </a:lnTo>
                    <a:lnTo>
                      <a:pt x="0" y="23"/>
                    </a:lnTo>
                    <a:lnTo>
                      <a:pt x="3" y="12"/>
                    </a:lnTo>
                    <a:lnTo>
                      <a:pt x="11" y="4"/>
                    </a:lnTo>
                    <a:lnTo>
                      <a:pt x="22"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93" name="Freeform 146"/>
              <p:cNvSpPr>
                <a:spLocks noEditPoints="1"/>
              </p:cNvSpPr>
              <p:nvPr/>
            </p:nvSpPr>
            <p:spPr bwMode="auto">
              <a:xfrm>
                <a:off x="5662613" y="4840288"/>
                <a:ext cx="76200" cy="230188"/>
              </a:xfrm>
              <a:custGeom>
                <a:avLst/>
                <a:gdLst>
                  <a:gd name="T0" fmla="*/ 22 w 48"/>
                  <a:gd name="T1" fmla="*/ 6 h 145"/>
                  <a:gd name="T2" fmla="*/ 17 w 48"/>
                  <a:gd name="T3" fmla="*/ 6 h 145"/>
                  <a:gd name="T4" fmla="*/ 14 w 48"/>
                  <a:gd name="T5" fmla="*/ 8 h 145"/>
                  <a:gd name="T6" fmla="*/ 11 w 48"/>
                  <a:gd name="T7" fmla="*/ 11 h 145"/>
                  <a:gd name="T8" fmla="*/ 8 w 48"/>
                  <a:gd name="T9" fmla="*/ 14 h 145"/>
                  <a:gd name="T10" fmla="*/ 6 w 48"/>
                  <a:gd name="T11" fmla="*/ 18 h 145"/>
                  <a:gd name="T12" fmla="*/ 5 w 48"/>
                  <a:gd name="T13" fmla="*/ 23 h 145"/>
                  <a:gd name="T14" fmla="*/ 5 w 48"/>
                  <a:gd name="T15" fmla="*/ 140 h 145"/>
                  <a:gd name="T16" fmla="*/ 41 w 48"/>
                  <a:gd name="T17" fmla="*/ 140 h 145"/>
                  <a:gd name="T18" fmla="*/ 41 w 48"/>
                  <a:gd name="T19" fmla="*/ 23 h 145"/>
                  <a:gd name="T20" fmla="*/ 40 w 48"/>
                  <a:gd name="T21" fmla="*/ 18 h 145"/>
                  <a:gd name="T22" fmla="*/ 39 w 48"/>
                  <a:gd name="T23" fmla="*/ 14 h 145"/>
                  <a:gd name="T24" fmla="*/ 36 w 48"/>
                  <a:gd name="T25" fmla="*/ 11 h 145"/>
                  <a:gd name="T26" fmla="*/ 33 w 48"/>
                  <a:gd name="T27" fmla="*/ 8 h 145"/>
                  <a:gd name="T28" fmla="*/ 29 w 48"/>
                  <a:gd name="T29" fmla="*/ 6 h 145"/>
                  <a:gd name="T30" fmla="*/ 25 w 48"/>
                  <a:gd name="T31" fmla="*/ 6 h 145"/>
                  <a:gd name="T32" fmla="*/ 22 w 48"/>
                  <a:gd name="T33" fmla="*/ 6 h 145"/>
                  <a:gd name="T34" fmla="*/ 22 w 48"/>
                  <a:gd name="T35" fmla="*/ 0 h 145"/>
                  <a:gd name="T36" fmla="*/ 25 w 48"/>
                  <a:gd name="T37" fmla="*/ 0 h 145"/>
                  <a:gd name="T38" fmla="*/ 36 w 48"/>
                  <a:gd name="T39" fmla="*/ 3 h 145"/>
                  <a:gd name="T40" fmla="*/ 44 w 48"/>
                  <a:gd name="T41" fmla="*/ 12 h 145"/>
                  <a:gd name="T42" fmla="*/ 48 w 48"/>
                  <a:gd name="T43" fmla="*/ 23 h 145"/>
                  <a:gd name="T44" fmla="*/ 48 w 48"/>
                  <a:gd name="T45" fmla="*/ 145 h 145"/>
                  <a:gd name="T46" fmla="*/ 0 w 48"/>
                  <a:gd name="T47" fmla="*/ 145 h 145"/>
                  <a:gd name="T48" fmla="*/ 0 w 48"/>
                  <a:gd name="T49" fmla="*/ 23 h 145"/>
                  <a:gd name="T50" fmla="*/ 2 w 48"/>
                  <a:gd name="T51" fmla="*/ 12 h 145"/>
                  <a:gd name="T52" fmla="*/ 11 w 48"/>
                  <a:gd name="T53" fmla="*/ 3 h 145"/>
                  <a:gd name="T54" fmla="*/ 22 w 48"/>
                  <a:gd name="T5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145">
                    <a:moveTo>
                      <a:pt x="22" y="6"/>
                    </a:moveTo>
                    <a:lnTo>
                      <a:pt x="17" y="6"/>
                    </a:lnTo>
                    <a:lnTo>
                      <a:pt x="14" y="8"/>
                    </a:lnTo>
                    <a:lnTo>
                      <a:pt x="11" y="11"/>
                    </a:lnTo>
                    <a:lnTo>
                      <a:pt x="8" y="14"/>
                    </a:lnTo>
                    <a:lnTo>
                      <a:pt x="6" y="18"/>
                    </a:lnTo>
                    <a:lnTo>
                      <a:pt x="5" y="23"/>
                    </a:lnTo>
                    <a:lnTo>
                      <a:pt x="5" y="140"/>
                    </a:lnTo>
                    <a:lnTo>
                      <a:pt x="41" y="140"/>
                    </a:lnTo>
                    <a:lnTo>
                      <a:pt x="41" y="23"/>
                    </a:lnTo>
                    <a:lnTo>
                      <a:pt x="40" y="18"/>
                    </a:lnTo>
                    <a:lnTo>
                      <a:pt x="39" y="14"/>
                    </a:lnTo>
                    <a:lnTo>
                      <a:pt x="36" y="11"/>
                    </a:lnTo>
                    <a:lnTo>
                      <a:pt x="33" y="8"/>
                    </a:lnTo>
                    <a:lnTo>
                      <a:pt x="29" y="6"/>
                    </a:lnTo>
                    <a:lnTo>
                      <a:pt x="25" y="6"/>
                    </a:lnTo>
                    <a:lnTo>
                      <a:pt x="22" y="6"/>
                    </a:lnTo>
                    <a:close/>
                    <a:moveTo>
                      <a:pt x="22" y="0"/>
                    </a:moveTo>
                    <a:lnTo>
                      <a:pt x="25" y="0"/>
                    </a:lnTo>
                    <a:lnTo>
                      <a:pt x="36" y="3"/>
                    </a:lnTo>
                    <a:lnTo>
                      <a:pt x="44" y="12"/>
                    </a:lnTo>
                    <a:lnTo>
                      <a:pt x="48" y="23"/>
                    </a:lnTo>
                    <a:lnTo>
                      <a:pt x="48" y="145"/>
                    </a:lnTo>
                    <a:lnTo>
                      <a:pt x="0" y="145"/>
                    </a:lnTo>
                    <a:lnTo>
                      <a:pt x="0" y="23"/>
                    </a:lnTo>
                    <a:lnTo>
                      <a:pt x="2" y="12"/>
                    </a:lnTo>
                    <a:lnTo>
                      <a:pt x="11" y="3"/>
                    </a:lnTo>
                    <a:lnTo>
                      <a:pt x="22"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94" name="Freeform 147"/>
              <p:cNvSpPr>
                <a:spLocks noEditPoints="1"/>
              </p:cNvSpPr>
              <p:nvPr/>
            </p:nvSpPr>
            <p:spPr bwMode="auto">
              <a:xfrm>
                <a:off x="5767388" y="4784726"/>
                <a:ext cx="76200" cy="285750"/>
              </a:xfrm>
              <a:custGeom>
                <a:avLst/>
                <a:gdLst>
                  <a:gd name="T0" fmla="*/ 23 w 48"/>
                  <a:gd name="T1" fmla="*/ 5 h 180"/>
                  <a:gd name="T2" fmla="*/ 19 w 48"/>
                  <a:gd name="T3" fmla="*/ 6 h 180"/>
                  <a:gd name="T4" fmla="*/ 14 w 48"/>
                  <a:gd name="T5" fmla="*/ 9 h 180"/>
                  <a:gd name="T6" fmla="*/ 11 w 48"/>
                  <a:gd name="T7" fmla="*/ 11 h 180"/>
                  <a:gd name="T8" fmla="*/ 8 w 48"/>
                  <a:gd name="T9" fmla="*/ 14 h 180"/>
                  <a:gd name="T10" fmla="*/ 7 w 48"/>
                  <a:gd name="T11" fmla="*/ 18 h 180"/>
                  <a:gd name="T12" fmla="*/ 6 w 48"/>
                  <a:gd name="T13" fmla="*/ 23 h 180"/>
                  <a:gd name="T14" fmla="*/ 6 w 48"/>
                  <a:gd name="T15" fmla="*/ 175 h 180"/>
                  <a:gd name="T16" fmla="*/ 41 w 48"/>
                  <a:gd name="T17" fmla="*/ 175 h 180"/>
                  <a:gd name="T18" fmla="*/ 41 w 48"/>
                  <a:gd name="T19" fmla="*/ 23 h 180"/>
                  <a:gd name="T20" fmla="*/ 41 w 48"/>
                  <a:gd name="T21" fmla="*/ 18 h 180"/>
                  <a:gd name="T22" fmla="*/ 39 w 48"/>
                  <a:gd name="T23" fmla="*/ 14 h 180"/>
                  <a:gd name="T24" fmla="*/ 37 w 48"/>
                  <a:gd name="T25" fmla="*/ 11 h 180"/>
                  <a:gd name="T26" fmla="*/ 34 w 48"/>
                  <a:gd name="T27" fmla="*/ 9 h 180"/>
                  <a:gd name="T28" fmla="*/ 29 w 48"/>
                  <a:gd name="T29" fmla="*/ 6 h 180"/>
                  <a:gd name="T30" fmla="*/ 25 w 48"/>
                  <a:gd name="T31" fmla="*/ 5 h 180"/>
                  <a:gd name="T32" fmla="*/ 23 w 48"/>
                  <a:gd name="T33" fmla="*/ 5 h 180"/>
                  <a:gd name="T34" fmla="*/ 23 w 48"/>
                  <a:gd name="T35" fmla="*/ 0 h 180"/>
                  <a:gd name="T36" fmla="*/ 25 w 48"/>
                  <a:gd name="T37" fmla="*/ 0 h 180"/>
                  <a:gd name="T38" fmla="*/ 37 w 48"/>
                  <a:gd name="T39" fmla="*/ 3 h 180"/>
                  <a:gd name="T40" fmla="*/ 45 w 48"/>
                  <a:gd name="T41" fmla="*/ 11 h 180"/>
                  <a:gd name="T42" fmla="*/ 48 w 48"/>
                  <a:gd name="T43" fmla="*/ 23 h 180"/>
                  <a:gd name="T44" fmla="*/ 48 w 48"/>
                  <a:gd name="T45" fmla="*/ 180 h 180"/>
                  <a:gd name="T46" fmla="*/ 0 w 48"/>
                  <a:gd name="T47" fmla="*/ 180 h 180"/>
                  <a:gd name="T48" fmla="*/ 0 w 48"/>
                  <a:gd name="T49" fmla="*/ 23 h 180"/>
                  <a:gd name="T50" fmla="*/ 3 w 48"/>
                  <a:gd name="T51" fmla="*/ 11 h 180"/>
                  <a:gd name="T52" fmla="*/ 11 w 48"/>
                  <a:gd name="T53" fmla="*/ 3 h 180"/>
                  <a:gd name="T54" fmla="*/ 23 w 48"/>
                  <a:gd name="T55"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180">
                    <a:moveTo>
                      <a:pt x="23" y="5"/>
                    </a:moveTo>
                    <a:lnTo>
                      <a:pt x="19" y="6"/>
                    </a:lnTo>
                    <a:lnTo>
                      <a:pt x="14" y="9"/>
                    </a:lnTo>
                    <a:lnTo>
                      <a:pt x="11" y="11"/>
                    </a:lnTo>
                    <a:lnTo>
                      <a:pt x="8" y="14"/>
                    </a:lnTo>
                    <a:lnTo>
                      <a:pt x="7" y="18"/>
                    </a:lnTo>
                    <a:lnTo>
                      <a:pt x="6" y="23"/>
                    </a:lnTo>
                    <a:lnTo>
                      <a:pt x="6" y="175"/>
                    </a:lnTo>
                    <a:lnTo>
                      <a:pt x="41" y="175"/>
                    </a:lnTo>
                    <a:lnTo>
                      <a:pt x="41" y="23"/>
                    </a:lnTo>
                    <a:lnTo>
                      <a:pt x="41" y="18"/>
                    </a:lnTo>
                    <a:lnTo>
                      <a:pt x="39" y="14"/>
                    </a:lnTo>
                    <a:lnTo>
                      <a:pt x="37" y="11"/>
                    </a:lnTo>
                    <a:lnTo>
                      <a:pt x="34" y="9"/>
                    </a:lnTo>
                    <a:lnTo>
                      <a:pt x="29" y="6"/>
                    </a:lnTo>
                    <a:lnTo>
                      <a:pt x="25" y="5"/>
                    </a:lnTo>
                    <a:lnTo>
                      <a:pt x="23" y="5"/>
                    </a:lnTo>
                    <a:close/>
                    <a:moveTo>
                      <a:pt x="23" y="0"/>
                    </a:moveTo>
                    <a:lnTo>
                      <a:pt x="25" y="0"/>
                    </a:lnTo>
                    <a:lnTo>
                      <a:pt x="37" y="3"/>
                    </a:lnTo>
                    <a:lnTo>
                      <a:pt x="45" y="11"/>
                    </a:lnTo>
                    <a:lnTo>
                      <a:pt x="48" y="23"/>
                    </a:lnTo>
                    <a:lnTo>
                      <a:pt x="48" y="180"/>
                    </a:lnTo>
                    <a:lnTo>
                      <a:pt x="0" y="180"/>
                    </a:lnTo>
                    <a:lnTo>
                      <a:pt x="0" y="23"/>
                    </a:lnTo>
                    <a:lnTo>
                      <a:pt x="3" y="11"/>
                    </a:lnTo>
                    <a:lnTo>
                      <a:pt x="11" y="3"/>
                    </a:lnTo>
                    <a:lnTo>
                      <a:pt x="23"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95" name="Freeform 148"/>
              <p:cNvSpPr/>
              <p:nvPr/>
            </p:nvSpPr>
            <p:spPr bwMode="auto">
              <a:xfrm>
                <a:off x="5453063" y="4732338"/>
                <a:ext cx="293688" cy="153988"/>
              </a:xfrm>
              <a:custGeom>
                <a:avLst/>
                <a:gdLst>
                  <a:gd name="T0" fmla="*/ 134 w 185"/>
                  <a:gd name="T1" fmla="*/ 0 h 97"/>
                  <a:gd name="T2" fmla="*/ 185 w 185"/>
                  <a:gd name="T3" fmla="*/ 13 h 97"/>
                  <a:gd name="T4" fmla="*/ 160 w 185"/>
                  <a:gd name="T5" fmla="*/ 59 h 97"/>
                  <a:gd name="T6" fmla="*/ 155 w 185"/>
                  <a:gd name="T7" fmla="*/ 57 h 97"/>
                  <a:gd name="T8" fmla="*/ 173 w 185"/>
                  <a:gd name="T9" fmla="*/ 21 h 97"/>
                  <a:gd name="T10" fmla="*/ 2 w 185"/>
                  <a:gd name="T11" fmla="*/ 97 h 97"/>
                  <a:gd name="T12" fmla="*/ 0 w 185"/>
                  <a:gd name="T13" fmla="*/ 92 h 97"/>
                  <a:gd name="T14" fmla="*/ 171 w 185"/>
                  <a:gd name="T15" fmla="*/ 16 h 97"/>
                  <a:gd name="T16" fmla="*/ 133 w 185"/>
                  <a:gd name="T17" fmla="*/ 6 h 97"/>
                  <a:gd name="T18" fmla="*/ 134 w 185"/>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97">
                    <a:moveTo>
                      <a:pt x="134" y="0"/>
                    </a:moveTo>
                    <a:lnTo>
                      <a:pt x="185" y="13"/>
                    </a:lnTo>
                    <a:lnTo>
                      <a:pt x="160" y="59"/>
                    </a:lnTo>
                    <a:lnTo>
                      <a:pt x="155" y="57"/>
                    </a:lnTo>
                    <a:lnTo>
                      <a:pt x="173" y="21"/>
                    </a:lnTo>
                    <a:lnTo>
                      <a:pt x="2" y="97"/>
                    </a:lnTo>
                    <a:lnTo>
                      <a:pt x="0" y="92"/>
                    </a:lnTo>
                    <a:lnTo>
                      <a:pt x="171" y="16"/>
                    </a:lnTo>
                    <a:lnTo>
                      <a:pt x="133" y="6"/>
                    </a:lnTo>
                    <a:lnTo>
                      <a:pt x="134"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grpSp>
          <p:nvGrpSpPr>
            <p:cNvPr id="208" name="组合 207"/>
            <p:cNvGrpSpPr/>
            <p:nvPr/>
          </p:nvGrpSpPr>
          <p:grpSpPr>
            <a:xfrm>
              <a:off x="7326383" y="4173021"/>
              <a:ext cx="607909" cy="538235"/>
              <a:chOff x="6907213" y="4678363"/>
              <a:chExt cx="554038" cy="490538"/>
            </a:xfrm>
            <a:grpFill/>
          </p:grpSpPr>
          <p:sp>
            <p:nvSpPr>
              <p:cNvPr id="201" name="Freeform 149"/>
              <p:cNvSpPr>
                <a:spLocks noEditPoints="1"/>
              </p:cNvSpPr>
              <p:nvPr/>
            </p:nvSpPr>
            <p:spPr bwMode="auto">
              <a:xfrm>
                <a:off x="6907213" y="4678363"/>
                <a:ext cx="554038" cy="490538"/>
              </a:xfrm>
              <a:custGeom>
                <a:avLst/>
                <a:gdLst>
                  <a:gd name="T0" fmla="*/ 13 w 349"/>
                  <a:gd name="T1" fmla="*/ 182 h 309"/>
                  <a:gd name="T2" fmla="*/ 193 w 349"/>
                  <a:gd name="T3" fmla="*/ 154 h 309"/>
                  <a:gd name="T4" fmla="*/ 292 w 349"/>
                  <a:gd name="T5" fmla="*/ 118 h 309"/>
                  <a:gd name="T6" fmla="*/ 338 w 349"/>
                  <a:gd name="T7" fmla="*/ 166 h 309"/>
                  <a:gd name="T8" fmla="*/ 198 w 349"/>
                  <a:gd name="T9" fmla="*/ 114 h 309"/>
                  <a:gd name="T10" fmla="*/ 343 w 349"/>
                  <a:gd name="T11" fmla="*/ 303 h 309"/>
                  <a:gd name="T12" fmla="*/ 286 w 349"/>
                  <a:gd name="T13" fmla="*/ 171 h 309"/>
                  <a:gd name="T14" fmla="*/ 198 w 349"/>
                  <a:gd name="T15" fmla="*/ 114 h 309"/>
                  <a:gd name="T16" fmla="*/ 57 w 349"/>
                  <a:gd name="T17" fmla="*/ 120 h 309"/>
                  <a:gd name="T18" fmla="*/ 193 w 349"/>
                  <a:gd name="T19" fmla="*/ 108 h 309"/>
                  <a:gd name="T20" fmla="*/ 207 w 349"/>
                  <a:gd name="T21" fmla="*/ 21 h 309"/>
                  <a:gd name="T22" fmla="*/ 54 w 349"/>
                  <a:gd name="T23" fmla="*/ 5 h 309"/>
                  <a:gd name="T24" fmla="*/ 46 w 349"/>
                  <a:gd name="T25" fmla="*/ 7 h 309"/>
                  <a:gd name="T26" fmla="*/ 42 w 349"/>
                  <a:gd name="T27" fmla="*/ 14 h 309"/>
                  <a:gd name="T28" fmla="*/ 41 w 349"/>
                  <a:gd name="T29" fmla="*/ 123 h 309"/>
                  <a:gd name="T30" fmla="*/ 44 w 349"/>
                  <a:gd name="T31" fmla="*/ 131 h 309"/>
                  <a:gd name="T32" fmla="*/ 50 w 349"/>
                  <a:gd name="T33" fmla="*/ 135 h 309"/>
                  <a:gd name="T34" fmla="*/ 193 w 349"/>
                  <a:gd name="T35" fmla="*/ 136 h 309"/>
                  <a:gd name="T36" fmla="*/ 51 w 349"/>
                  <a:gd name="T37" fmla="*/ 127 h 309"/>
                  <a:gd name="T38" fmla="*/ 212 w 349"/>
                  <a:gd name="T39" fmla="*/ 15 h 309"/>
                  <a:gd name="T40" fmla="*/ 222 w 349"/>
                  <a:gd name="T41" fmla="*/ 108 h 309"/>
                  <a:gd name="T42" fmla="*/ 222 w 349"/>
                  <a:gd name="T43" fmla="*/ 14 h 309"/>
                  <a:gd name="T44" fmla="*/ 218 w 349"/>
                  <a:gd name="T45" fmla="*/ 7 h 309"/>
                  <a:gd name="T46" fmla="*/ 210 w 349"/>
                  <a:gd name="T47" fmla="*/ 5 h 309"/>
                  <a:gd name="T48" fmla="*/ 54 w 349"/>
                  <a:gd name="T49" fmla="*/ 0 h 309"/>
                  <a:gd name="T50" fmla="*/ 219 w 349"/>
                  <a:gd name="T51" fmla="*/ 2 h 309"/>
                  <a:gd name="T52" fmla="*/ 229 w 349"/>
                  <a:gd name="T53" fmla="*/ 18 h 309"/>
                  <a:gd name="T54" fmla="*/ 291 w 349"/>
                  <a:gd name="T55" fmla="*/ 108 h 309"/>
                  <a:gd name="T56" fmla="*/ 349 w 349"/>
                  <a:gd name="T57" fmla="*/ 309 h 309"/>
                  <a:gd name="T58" fmla="*/ 193 w 349"/>
                  <a:gd name="T59" fmla="*/ 188 h 309"/>
                  <a:gd name="T60" fmla="*/ 37 w 349"/>
                  <a:gd name="T61" fmla="*/ 148 h 309"/>
                  <a:gd name="T62" fmla="*/ 193 w 349"/>
                  <a:gd name="T63" fmla="*/ 142 h 309"/>
                  <a:gd name="T64" fmla="*/ 44 w 349"/>
                  <a:gd name="T65" fmla="*/ 140 h 309"/>
                  <a:gd name="T66" fmla="*/ 35 w 349"/>
                  <a:gd name="T67" fmla="*/ 123 h 309"/>
                  <a:gd name="T68" fmla="*/ 38 w 349"/>
                  <a:gd name="T69" fmla="*/ 8 h 309"/>
                  <a:gd name="T70" fmla="*/ 54 w 349"/>
                  <a:gd name="T7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9" h="309">
                    <a:moveTo>
                      <a:pt x="40" y="154"/>
                    </a:moveTo>
                    <a:lnTo>
                      <a:pt x="13" y="182"/>
                    </a:lnTo>
                    <a:lnTo>
                      <a:pt x="193" y="182"/>
                    </a:lnTo>
                    <a:lnTo>
                      <a:pt x="193" y="154"/>
                    </a:lnTo>
                    <a:lnTo>
                      <a:pt x="40" y="154"/>
                    </a:lnTo>
                    <a:close/>
                    <a:moveTo>
                      <a:pt x="292" y="118"/>
                    </a:moveTo>
                    <a:lnTo>
                      <a:pt x="292" y="166"/>
                    </a:lnTo>
                    <a:lnTo>
                      <a:pt x="338" y="166"/>
                    </a:lnTo>
                    <a:lnTo>
                      <a:pt x="292" y="118"/>
                    </a:lnTo>
                    <a:close/>
                    <a:moveTo>
                      <a:pt x="198" y="114"/>
                    </a:moveTo>
                    <a:lnTo>
                      <a:pt x="198" y="303"/>
                    </a:lnTo>
                    <a:lnTo>
                      <a:pt x="343" y="303"/>
                    </a:lnTo>
                    <a:lnTo>
                      <a:pt x="343" y="171"/>
                    </a:lnTo>
                    <a:lnTo>
                      <a:pt x="286" y="171"/>
                    </a:lnTo>
                    <a:lnTo>
                      <a:pt x="286" y="114"/>
                    </a:lnTo>
                    <a:lnTo>
                      <a:pt x="198" y="114"/>
                    </a:lnTo>
                    <a:close/>
                    <a:moveTo>
                      <a:pt x="57" y="21"/>
                    </a:moveTo>
                    <a:lnTo>
                      <a:pt x="57" y="120"/>
                    </a:lnTo>
                    <a:lnTo>
                      <a:pt x="193" y="120"/>
                    </a:lnTo>
                    <a:lnTo>
                      <a:pt x="193" y="108"/>
                    </a:lnTo>
                    <a:lnTo>
                      <a:pt x="207" y="108"/>
                    </a:lnTo>
                    <a:lnTo>
                      <a:pt x="207" y="21"/>
                    </a:lnTo>
                    <a:lnTo>
                      <a:pt x="57" y="21"/>
                    </a:lnTo>
                    <a:close/>
                    <a:moveTo>
                      <a:pt x="54" y="5"/>
                    </a:moveTo>
                    <a:lnTo>
                      <a:pt x="50" y="6"/>
                    </a:lnTo>
                    <a:lnTo>
                      <a:pt x="46" y="7"/>
                    </a:lnTo>
                    <a:lnTo>
                      <a:pt x="44" y="10"/>
                    </a:lnTo>
                    <a:lnTo>
                      <a:pt x="42" y="14"/>
                    </a:lnTo>
                    <a:lnTo>
                      <a:pt x="41" y="18"/>
                    </a:lnTo>
                    <a:lnTo>
                      <a:pt x="41" y="123"/>
                    </a:lnTo>
                    <a:lnTo>
                      <a:pt x="42" y="128"/>
                    </a:lnTo>
                    <a:lnTo>
                      <a:pt x="44" y="131"/>
                    </a:lnTo>
                    <a:lnTo>
                      <a:pt x="46" y="133"/>
                    </a:lnTo>
                    <a:lnTo>
                      <a:pt x="50" y="135"/>
                    </a:lnTo>
                    <a:lnTo>
                      <a:pt x="54" y="136"/>
                    </a:lnTo>
                    <a:lnTo>
                      <a:pt x="193" y="136"/>
                    </a:lnTo>
                    <a:lnTo>
                      <a:pt x="193" y="127"/>
                    </a:lnTo>
                    <a:lnTo>
                      <a:pt x="51" y="127"/>
                    </a:lnTo>
                    <a:lnTo>
                      <a:pt x="51" y="15"/>
                    </a:lnTo>
                    <a:lnTo>
                      <a:pt x="212" y="15"/>
                    </a:lnTo>
                    <a:lnTo>
                      <a:pt x="212" y="108"/>
                    </a:lnTo>
                    <a:lnTo>
                      <a:pt x="222" y="108"/>
                    </a:lnTo>
                    <a:lnTo>
                      <a:pt x="222" y="18"/>
                    </a:lnTo>
                    <a:lnTo>
                      <a:pt x="222" y="14"/>
                    </a:lnTo>
                    <a:lnTo>
                      <a:pt x="220" y="10"/>
                    </a:lnTo>
                    <a:lnTo>
                      <a:pt x="218" y="7"/>
                    </a:lnTo>
                    <a:lnTo>
                      <a:pt x="214" y="6"/>
                    </a:lnTo>
                    <a:lnTo>
                      <a:pt x="210" y="5"/>
                    </a:lnTo>
                    <a:lnTo>
                      <a:pt x="54" y="5"/>
                    </a:lnTo>
                    <a:close/>
                    <a:moveTo>
                      <a:pt x="54" y="0"/>
                    </a:moveTo>
                    <a:lnTo>
                      <a:pt x="210" y="0"/>
                    </a:lnTo>
                    <a:lnTo>
                      <a:pt x="219" y="2"/>
                    </a:lnTo>
                    <a:lnTo>
                      <a:pt x="227" y="8"/>
                    </a:lnTo>
                    <a:lnTo>
                      <a:pt x="229" y="18"/>
                    </a:lnTo>
                    <a:lnTo>
                      <a:pt x="229" y="108"/>
                    </a:lnTo>
                    <a:lnTo>
                      <a:pt x="291" y="108"/>
                    </a:lnTo>
                    <a:lnTo>
                      <a:pt x="349" y="167"/>
                    </a:lnTo>
                    <a:lnTo>
                      <a:pt x="349" y="309"/>
                    </a:lnTo>
                    <a:lnTo>
                      <a:pt x="193" y="309"/>
                    </a:lnTo>
                    <a:lnTo>
                      <a:pt x="193" y="188"/>
                    </a:lnTo>
                    <a:lnTo>
                      <a:pt x="0" y="188"/>
                    </a:lnTo>
                    <a:lnTo>
                      <a:pt x="37" y="148"/>
                    </a:lnTo>
                    <a:lnTo>
                      <a:pt x="193" y="148"/>
                    </a:lnTo>
                    <a:lnTo>
                      <a:pt x="193" y="142"/>
                    </a:lnTo>
                    <a:lnTo>
                      <a:pt x="54" y="142"/>
                    </a:lnTo>
                    <a:lnTo>
                      <a:pt x="44" y="140"/>
                    </a:lnTo>
                    <a:lnTo>
                      <a:pt x="38" y="133"/>
                    </a:lnTo>
                    <a:lnTo>
                      <a:pt x="35" y="123"/>
                    </a:lnTo>
                    <a:lnTo>
                      <a:pt x="35" y="18"/>
                    </a:lnTo>
                    <a:lnTo>
                      <a:pt x="38" y="8"/>
                    </a:lnTo>
                    <a:lnTo>
                      <a:pt x="44" y="2"/>
                    </a:lnTo>
                    <a:lnTo>
                      <a:pt x="54"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202" name="Freeform 150"/>
              <p:cNvSpPr/>
              <p:nvPr/>
            </p:nvSpPr>
            <p:spPr bwMode="auto">
              <a:xfrm>
                <a:off x="7296151" y="4713288"/>
                <a:ext cx="161925" cy="138113"/>
              </a:xfrm>
              <a:custGeom>
                <a:avLst/>
                <a:gdLst>
                  <a:gd name="T0" fmla="*/ 1 w 102"/>
                  <a:gd name="T1" fmla="*/ 0 h 87"/>
                  <a:gd name="T2" fmla="*/ 24 w 102"/>
                  <a:gd name="T3" fmla="*/ 8 h 87"/>
                  <a:gd name="T4" fmla="*/ 44 w 102"/>
                  <a:gd name="T5" fmla="*/ 19 h 87"/>
                  <a:gd name="T6" fmla="*/ 63 w 102"/>
                  <a:gd name="T7" fmla="*/ 34 h 87"/>
                  <a:gd name="T8" fmla="*/ 78 w 102"/>
                  <a:gd name="T9" fmla="*/ 51 h 87"/>
                  <a:gd name="T10" fmla="*/ 90 w 102"/>
                  <a:gd name="T11" fmla="*/ 73 h 87"/>
                  <a:gd name="T12" fmla="*/ 97 w 102"/>
                  <a:gd name="T13" fmla="*/ 37 h 87"/>
                  <a:gd name="T14" fmla="*/ 102 w 102"/>
                  <a:gd name="T15" fmla="*/ 38 h 87"/>
                  <a:gd name="T16" fmla="*/ 93 w 102"/>
                  <a:gd name="T17" fmla="*/ 87 h 87"/>
                  <a:gd name="T18" fmla="*/ 47 w 102"/>
                  <a:gd name="T19" fmla="*/ 67 h 87"/>
                  <a:gd name="T20" fmla="*/ 50 w 102"/>
                  <a:gd name="T21" fmla="*/ 61 h 87"/>
                  <a:gd name="T22" fmla="*/ 86 w 102"/>
                  <a:gd name="T23" fmla="*/ 78 h 87"/>
                  <a:gd name="T24" fmla="*/ 74 w 102"/>
                  <a:gd name="T25" fmla="*/ 57 h 87"/>
                  <a:gd name="T26" fmla="*/ 60 w 102"/>
                  <a:gd name="T27" fmla="*/ 40 h 87"/>
                  <a:gd name="T28" fmla="*/ 42 w 102"/>
                  <a:gd name="T29" fmla="*/ 24 h 87"/>
                  <a:gd name="T30" fmla="*/ 23 w 102"/>
                  <a:gd name="T31" fmla="*/ 13 h 87"/>
                  <a:gd name="T32" fmla="*/ 0 w 102"/>
                  <a:gd name="T33" fmla="*/ 6 h 87"/>
                  <a:gd name="T34" fmla="*/ 1 w 102"/>
                  <a:gd name="T3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87">
                    <a:moveTo>
                      <a:pt x="1" y="0"/>
                    </a:moveTo>
                    <a:lnTo>
                      <a:pt x="24" y="8"/>
                    </a:lnTo>
                    <a:lnTo>
                      <a:pt x="44" y="19"/>
                    </a:lnTo>
                    <a:lnTo>
                      <a:pt x="63" y="34"/>
                    </a:lnTo>
                    <a:lnTo>
                      <a:pt x="78" y="51"/>
                    </a:lnTo>
                    <a:lnTo>
                      <a:pt x="90" y="73"/>
                    </a:lnTo>
                    <a:lnTo>
                      <a:pt x="97" y="37"/>
                    </a:lnTo>
                    <a:lnTo>
                      <a:pt x="102" y="38"/>
                    </a:lnTo>
                    <a:lnTo>
                      <a:pt x="93" y="87"/>
                    </a:lnTo>
                    <a:lnTo>
                      <a:pt x="47" y="67"/>
                    </a:lnTo>
                    <a:lnTo>
                      <a:pt x="50" y="61"/>
                    </a:lnTo>
                    <a:lnTo>
                      <a:pt x="86" y="78"/>
                    </a:lnTo>
                    <a:lnTo>
                      <a:pt x="74" y="57"/>
                    </a:lnTo>
                    <a:lnTo>
                      <a:pt x="60" y="40"/>
                    </a:lnTo>
                    <a:lnTo>
                      <a:pt x="42" y="24"/>
                    </a:lnTo>
                    <a:lnTo>
                      <a:pt x="23" y="13"/>
                    </a:lnTo>
                    <a:lnTo>
                      <a:pt x="0" y="6"/>
                    </a:lnTo>
                    <a:lnTo>
                      <a:pt x="1"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203" name="Freeform 151"/>
              <p:cNvSpPr/>
              <p:nvPr/>
            </p:nvSpPr>
            <p:spPr bwMode="auto">
              <a:xfrm>
                <a:off x="7050088" y="5016501"/>
                <a:ext cx="133350" cy="114300"/>
              </a:xfrm>
              <a:custGeom>
                <a:avLst/>
                <a:gdLst>
                  <a:gd name="T0" fmla="*/ 2 w 84"/>
                  <a:gd name="T1" fmla="*/ 0 h 72"/>
                  <a:gd name="T2" fmla="*/ 50 w 84"/>
                  <a:gd name="T3" fmla="*/ 14 h 72"/>
                  <a:gd name="T4" fmla="*/ 49 w 84"/>
                  <a:gd name="T5" fmla="*/ 19 h 72"/>
                  <a:gd name="T6" fmla="*/ 11 w 84"/>
                  <a:gd name="T7" fmla="*/ 8 h 72"/>
                  <a:gd name="T8" fmla="*/ 25 w 84"/>
                  <a:gd name="T9" fmla="*/ 28 h 72"/>
                  <a:gd name="T10" fmla="*/ 42 w 84"/>
                  <a:gd name="T11" fmla="*/ 45 h 72"/>
                  <a:gd name="T12" fmla="*/ 62 w 84"/>
                  <a:gd name="T13" fmla="*/ 57 h 72"/>
                  <a:gd name="T14" fmla="*/ 84 w 84"/>
                  <a:gd name="T15" fmla="*/ 66 h 72"/>
                  <a:gd name="T16" fmla="*/ 82 w 84"/>
                  <a:gd name="T17" fmla="*/ 72 h 72"/>
                  <a:gd name="T18" fmla="*/ 59 w 84"/>
                  <a:gd name="T19" fmla="*/ 64 h 72"/>
                  <a:gd name="T20" fmla="*/ 39 w 84"/>
                  <a:gd name="T21" fmla="*/ 51 h 72"/>
                  <a:gd name="T22" fmla="*/ 21 w 84"/>
                  <a:gd name="T23" fmla="*/ 34 h 72"/>
                  <a:gd name="T24" fmla="*/ 7 w 84"/>
                  <a:gd name="T25" fmla="*/ 15 h 72"/>
                  <a:gd name="T26" fmla="*/ 5 w 84"/>
                  <a:gd name="T27" fmla="*/ 51 h 72"/>
                  <a:gd name="T28" fmla="*/ 0 w 84"/>
                  <a:gd name="T29" fmla="*/ 51 h 72"/>
                  <a:gd name="T30" fmla="*/ 2 w 84"/>
                  <a:gd name="T3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72">
                    <a:moveTo>
                      <a:pt x="2" y="0"/>
                    </a:moveTo>
                    <a:lnTo>
                      <a:pt x="50" y="14"/>
                    </a:lnTo>
                    <a:lnTo>
                      <a:pt x="49" y="19"/>
                    </a:lnTo>
                    <a:lnTo>
                      <a:pt x="11" y="8"/>
                    </a:lnTo>
                    <a:lnTo>
                      <a:pt x="25" y="28"/>
                    </a:lnTo>
                    <a:lnTo>
                      <a:pt x="42" y="45"/>
                    </a:lnTo>
                    <a:lnTo>
                      <a:pt x="62" y="57"/>
                    </a:lnTo>
                    <a:lnTo>
                      <a:pt x="84" y="66"/>
                    </a:lnTo>
                    <a:lnTo>
                      <a:pt x="82" y="72"/>
                    </a:lnTo>
                    <a:lnTo>
                      <a:pt x="59" y="64"/>
                    </a:lnTo>
                    <a:lnTo>
                      <a:pt x="39" y="51"/>
                    </a:lnTo>
                    <a:lnTo>
                      <a:pt x="21" y="34"/>
                    </a:lnTo>
                    <a:lnTo>
                      <a:pt x="7" y="15"/>
                    </a:lnTo>
                    <a:lnTo>
                      <a:pt x="5" y="51"/>
                    </a:lnTo>
                    <a:lnTo>
                      <a:pt x="0" y="51"/>
                    </a:lnTo>
                    <a:lnTo>
                      <a:pt x="2"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grpSp>
      <p:grpSp>
        <p:nvGrpSpPr>
          <p:cNvPr id="8" name="组合 7"/>
          <p:cNvGrpSpPr/>
          <p:nvPr/>
        </p:nvGrpSpPr>
        <p:grpSpPr>
          <a:xfrm>
            <a:off x="4868077" y="1376688"/>
            <a:ext cx="406589" cy="1203695"/>
            <a:chOff x="6966525" y="1680422"/>
            <a:chExt cx="658423" cy="1949140"/>
          </a:xfrm>
          <a:solidFill>
            <a:schemeClr val="accent3"/>
          </a:solidFill>
        </p:grpSpPr>
        <p:sp>
          <p:nvSpPr>
            <p:cNvPr id="200" name="Freeform 107"/>
            <p:cNvSpPr/>
            <p:nvPr/>
          </p:nvSpPr>
          <p:spPr bwMode="auto">
            <a:xfrm>
              <a:off x="6966525" y="1680422"/>
              <a:ext cx="658423" cy="1949140"/>
            </a:xfrm>
            <a:custGeom>
              <a:avLst/>
              <a:gdLst>
                <a:gd name="T0" fmla="*/ 0 w 378"/>
                <a:gd name="T1" fmla="*/ 0 h 1119"/>
                <a:gd name="T2" fmla="*/ 260 w 378"/>
                <a:gd name="T3" fmla="*/ 37 h 1119"/>
                <a:gd name="T4" fmla="*/ 285 w 378"/>
                <a:gd name="T5" fmla="*/ 42 h 1119"/>
                <a:gd name="T6" fmla="*/ 306 w 378"/>
                <a:gd name="T7" fmla="*/ 50 h 1119"/>
                <a:gd name="T8" fmla="*/ 327 w 378"/>
                <a:gd name="T9" fmla="*/ 60 h 1119"/>
                <a:gd name="T10" fmla="*/ 344 w 378"/>
                <a:gd name="T11" fmla="*/ 72 h 1119"/>
                <a:gd name="T12" fmla="*/ 358 w 378"/>
                <a:gd name="T13" fmla="*/ 86 h 1119"/>
                <a:gd name="T14" fmla="*/ 369 w 378"/>
                <a:gd name="T15" fmla="*/ 101 h 1119"/>
                <a:gd name="T16" fmla="*/ 376 w 378"/>
                <a:gd name="T17" fmla="*/ 119 h 1119"/>
                <a:gd name="T18" fmla="*/ 378 w 378"/>
                <a:gd name="T19" fmla="*/ 140 h 1119"/>
                <a:gd name="T20" fmla="*/ 378 w 378"/>
                <a:gd name="T21" fmla="*/ 968 h 1119"/>
                <a:gd name="T22" fmla="*/ 376 w 378"/>
                <a:gd name="T23" fmla="*/ 988 h 1119"/>
                <a:gd name="T24" fmla="*/ 369 w 378"/>
                <a:gd name="T25" fmla="*/ 1007 h 1119"/>
                <a:gd name="T26" fmla="*/ 359 w 378"/>
                <a:gd name="T27" fmla="*/ 1022 h 1119"/>
                <a:gd name="T28" fmla="*/ 345 w 378"/>
                <a:gd name="T29" fmla="*/ 1036 h 1119"/>
                <a:gd name="T30" fmla="*/ 328 w 378"/>
                <a:gd name="T31" fmla="*/ 1048 h 1119"/>
                <a:gd name="T32" fmla="*/ 307 w 378"/>
                <a:gd name="T33" fmla="*/ 1058 h 1119"/>
                <a:gd name="T34" fmla="*/ 285 w 378"/>
                <a:gd name="T35" fmla="*/ 1066 h 1119"/>
                <a:gd name="T36" fmla="*/ 260 w 378"/>
                <a:gd name="T37" fmla="*/ 1071 h 1119"/>
                <a:gd name="T38" fmla="*/ 0 w 378"/>
                <a:gd name="T39" fmla="*/ 1119 h 1119"/>
                <a:gd name="T40" fmla="*/ 0 w 378"/>
                <a:gd name="T41" fmla="*/ 0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 h="1119">
                  <a:moveTo>
                    <a:pt x="0" y="0"/>
                  </a:moveTo>
                  <a:lnTo>
                    <a:pt x="260" y="37"/>
                  </a:lnTo>
                  <a:lnTo>
                    <a:pt x="285" y="42"/>
                  </a:lnTo>
                  <a:lnTo>
                    <a:pt x="306" y="50"/>
                  </a:lnTo>
                  <a:lnTo>
                    <a:pt x="327" y="60"/>
                  </a:lnTo>
                  <a:lnTo>
                    <a:pt x="344" y="72"/>
                  </a:lnTo>
                  <a:lnTo>
                    <a:pt x="358" y="86"/>
                  </a:lnTo>
                  <a:lnTo>
                    <a:pt x="369" y="101"/>
                  </a:lnTo>
                  <a:lnTo>
                    <a:pt x="376" y="119"/>
                  </a:lnTo>
                  <a:lnTo>
                    <a:pt x="378" y="140"/>
                  </a:lnTo>
                  <a:lnTo>
                    <a:pt x="378" y="968"/>
                  </a:lnTo>
                  <a:lnTo>
                    <a:pt x="376" y="988"/>
                  </a:lnTo>
                  <a:lnTo>
                    <a:pt x="369" y="1007"/>
                  </a:lnTo>
                  <a:lnTo>
                    <a:pt x="359" y="1022"/>
                  </a:lnTo>
                  <a:lnTo>
                    <a:pt x="345" y="1036"/>
                  </a:lnTo>
                  <a:lnTo>
                    <a:pt x="328" y="1048"/>
                  </a:lnTo>
                  <a:lnTo>
                    <a:pt x="307" y="1058"/>
                  </a:lnTo>
                  <a:lnTo>
                    <a:pt x="285" y="1066"/>
                  </a:lnTo>
                  <a:lnTo>
                    <a:pt x="260" y="1071"/>
                  </a:lnTo>
                  <a:lnTo>
                    <a:pt x="0" y="1119"/>
                  </a:lnTo>
                  <a:lnTo>
                    <a:pt x="0" y="0"/>
                  </a:lnTo>
                  <a:close/>
                </a:path>
              </a:pathLst>
            </a:custGeom>
            <a:solidFill>
              <a:schemeClr val="bg1"/>
            </a:solidFill>
            <a:ln w="0">
              <a:noFill/>
              <a:prstDash val="solid"/>
              <a:round/>
            </a:ln>
            <a:effectLst>
              <a:outerShdw blurRad="254000" dist="38100" algn="l" rotWithShape="0">
                <a:prstClr val="black">
                  <a:alpha val="40000"/>
                </a:prstClr>
              </a:outerShdw>
            </a:effectLst>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nvGrpSpPr>
            <p:cNvPr id="12" name="组合 11"/>
            <p:cNvGrpSpPr/>
            <p:nvPr/>
          </p:nvGrpSpPr>
          <p:grpSpPr>
            <a:xfrm>
              <a:off x="7095423" y="2482548"/>
              <a:ext cx="214247" cy="344888"/>
              <a:chOff x="6694371" y="3162328"/>
              <a:chExt cx="214247" cy="344888"/>
            </a:xfrm>
            <a:grpFill/>
          </p:grpSpPr>
          <p:sp>
            <p:nvSpPr>
              <p:cNvPr id="204" name="Freeform 159"/>
              <p:cNvSpPr/>
              <p:nvPr/>
            </p:nvSpPr>
            <p:spPr bwMode="auto">
              <a:xfrm>
                <a:off x="6694371" y="3228519"/>
                <a:ext cx="198572" cy="278697"/>
              </a:xfrm>
              <a:custGeom>
                <a:avLst/>
                <a:gdLst>
                  <a:gd name="T0" fmla="*/ 64 w 114"/>
                  <a:gd name="T1" fmla="*/ 0 h 160"/>
                  <a:gd name="T2" fmla="*/ 71 w 114"/>
                  <a:gd name="T3" fmla="*/ 4 h 160"/>
                  <a:gd name="T4" fmla="*/ 89 w 114"/>
                  <a:gd name="T5" fmla="*/ 29 h 160"/>
                  <a:gd name="T6" fmla="*/ 103 w 114"/>
                  <a:gd name="T7" fmla="*/ 15 h 160"/>
                  <a:gd name="T8" fmla="*/ 105 w 114"/>
                  <a:gd name="T9" fmla="*/ 15 h 160"/>
                  <a:gd name="T10" fmla="*/ 109 w 114"/>
                  <a:gd name="T11" fmla="*/ 15 h 160"/>
                  <a:gd name="T12" fmla="*/ 112 w 114"/>
                  <a:gd name="T13" fmla="*/ 17 h 160"/>
                  <a:gd name="T14" fmla="*/ 114 w 114"/>
                  <a:gd name="T15" fmla="*/ 22 h 160"/>
                  <a:gd name="T16" fmla="*/ 112 w 114"/>
                  <a:gd name="T17" fmla="*/ 27 h 160"/>
                  <a:gd name="T18" fmla="*/ 92 w 114"/>
                  <a:gd name="T19" fmla="*/ 46 h 160"/>
                  <a:gd name="T20" fmla="*/ 91 w 114"/>
                  <a:gd name="T21" fmla="*/ 47 h 160"/>
                  <a:gd name="T22" fmla="*/ 86 w 114"/>
                  <a:gd name="T23" fmla="*/ 47 h 160"/>
                  <a:gd name="T24" fmla="*/ 81 w 114"/>
                  <a:gd name="T25" fmla="*/ 45 h 160"/>
                  <a:gd name="T26" fmla="*/ 72 w 114"/>
                  <a:gd name="T27" fmla="*/ 68 h 160"/>
                  <a:gd name="T28" fmla="*/ 69 w 114"/>
                  <a:gd name="T29" fmla="*/ 73 h 160"/>
                  <a:gd name="T30" fmla="*/ 68 w 114"/>
                  <a:gd name="T31" fmla="*/ 155 h 160"/>
                  <a:gd name="T32" fmla="*/ 64 w 114"/>
                  <a:gd name="T33" fmla="*/ 159 h 160"/>
                  <a:gd name="T34" fmla="*/ 57 w 114"/>
                  <a:gd name="T35" fmla="*/ 159 h 160"/>
                  <a:gd name="T36" fmla="*/ 53 w 114"/>
                  <a:gd name="T37" fmla="*/ 155 h 160"/>
                  <a:gd name="T38" fmla="*/ 52 w 114"/>
                  <a:gd name="T39" fmla="*/ 78 h 160"/>
                  <a:gd name="T40" fmla="*/ 46 w 114"/>
                  <a:gd name="T41" fmla="*/ 151 h 160"/>
                  <a:gd name="T42" fmla="*/ 43 w 114"/>
                  <a:gd name="T43" fmla="*/ 157 h 160"/>
                  <a:gd name="T44" fmla="*/ 37 w 114"/>
                  <a:gd name="T45" fmla="*/ 160 h 160"/>
                  <a:gd name="T46" fmla="*/ 31 w 114"/>
                  <a:gd name="T47" fmla="*/ 157 h 160"/>
                  <a:gd name="T48" fmla="*/ 28 w 114"/>
                  <a:gd name="T49" fmla="*/ 151 h 160"/>
                  <a:gd name="T50" fmla="*/ 27 w 114"/>
                  <a:gd name="T51" fmla="*/ 71 h 160"/>
                  <a:gd name="T52" fmla="*/ 26 w 114"/>
                  <a:gd name="T53" fmla="*/ 47 h 160"/>
                  <a:gd name="T54" fmla="*/ 13 w 114"/>
                  <a:gd name="T55" fmla="*/ 80 h 160"/>
                  <a:gd name="T56" fmla="*/ 8 w 114"/>
                  <a:gd name="T57" fmla="*/ 82 h 160"/>
                  <a:gd name="T58" fmla="*/ 2 w 114"/>
                  <a:gd name="T59" fmla="*/ 80 h 160"/>
                  <a:gd name="T60" fmla="*/ 0 w 114"/>
                  <a:gd name="T61" fmla="*/ 74 h 160"/>
                  <a:gd name="T62" fmla="*/ 25 w 114"/>
                  <a:gd name="T63" fmla="*/ 8 h 160"/>
                  <a:gd name="T64" fmla="*/ 26 w 114"/>
                  <a:gd name="T65" fmla="*/ 5 h 160"/>
                  <a:gd name="T66" fmla="*/ 29 w 114"/>
                  <a:gd name="T67" fmla="*/ 2 h 160"/>
                  <a:gd name="T68" fmla="*/ 34 w 114"/>
                  <a:gd name="T6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4" h="160">
                    <a:moveTo>
                      <a:pt x="34" y="0"/>
                    </a:moveTo>
                    <a:lnTo>
                      <a:pt x="64" y="0"/>
                    </a:lnTo>
                    <a:lnTo>
                      <a:pt x="67" y="2"/>
                    </a:lnTo>
                    <a:lnTo>
                      <a:pt x="71" y="4"/>
                    </a:lnTo>
                    <a:lnTo>
                      <a:pt x="72" y="5"/>
                    </a:lnTo>
                    <a:lnTo>
                      <a:pt x="89" y="29"/>
                    </a:lnTo>
                    <a:lnTo>
                      <a:pt x="101" y="16"/>
                    </a:lnTo>
                    <a:lnTo>
                      <a:pt x="103" y="15"/>
                    </a:lnTo>
                    <a:lnTo>
                      <a:pt x="104" y="15"/>
                    </a:lnTo>
                    <a:lnTo>
                      <a:pt x="105" y="15"/>
                    </a:lnTo>
                    <a:lnTo>
                      <a:pt x="106" y="14"/>
                    </a:lnTo>
                    <a:lnTo>
                      <a:pt x="109" y="15"/>
                    </a:lnTo>
                    <a:lnTo>
                      <a:pt x="111" y="15"/>
                    </a:lnTo>
                    <a:lnTo>
                      <a:pt x="112" y="17"/>
                    </a:lnTo>
                    <a:lnTo>
                      <a:pt x="114" y="19"/>
                    </a:lnTo>
                    <a:lnTo>
                      <a:pt x="114" y="22"/>
                    </a:lnTo>
                    <a:lnTo>
                      <a:pt x="113" y="24"/>
                    </a:lnTo>
                    <a:lnTo>
                      <a:pt x="112" y="27"/>
                    </a:lnTo>
                    <a:lnTo>
                      <a:pt x="92" y="46"/>
                    </a:lnTo>
                    <a:lnTo>
                      <a:pt x="92" y="46"/>
                    </a:lnTo>
                    <a:lnTo>
                      <a:pt x="92" y="46"/>
                    </a:lnTo>
                    <a:lnTo>
                      <a:pt x="91" y="47"/>
                    </a:lnTo>
                    <a:lnTo>
                      <a:pt x="89" y="47"/>
                    </a:lnTo>
                    <a:lnTo>
                      <a:pt x="86" y="47"/>
                    </a:lnTo>
                    <a:lnTo>
                      <a:pt x="84" y="46"/>
                    </a:lnTo>
                    <a:lnTo>
                      <a:pt x="81" y="45"/>
                    </a:lnTo>
                    <a:lnTo>
                      <a:pt x="73" y="32"/>
                    </a:lnTo>
                    <a:lnTo>
                      <a:pt x="72" y="68"/>
                    </a:lnTo>
                    <a:lnTo>
                      <a:pt x="71" y="71"/>
                    </a:lnTo>
                    <a:lnTo>
                      <a:pt x="69" y="73"/>
                    </a:lnTo>
                    <a:lnTo>
                      <a:pt x="69" y="151"/>
                    </a:lnTo>
                    <a:lnTo>
                      <a:pt x="68" y="155"/>
                    </a:lnTo>
                    <a:lnTo>
                      <a:pt x="67" y="157"/>
                    </a:lnTo>
                    <a:lnTo>
                      <a:pt x="64" y="159"/>
                    </a:lnTo>
                    <a:lnTo>
                      <a:pt x="61" y="160"/>
                    </a:lnTo>
                    <a:lnTo>
                      <a:pt x="57" y="159"/>
                    </a:lnTo>
                    <a:lnTo>
                      <a:pt x="55" y="157"/>
                    </a:lnTo>
                    <a:lnTo>
                      <a:pt x="53" y="155"/>
                    </a:lnTo>
                    <a:lnTo>
                      <a:pt x="52" y="151"/>
                    </a:lnTo>
                    <a:lnTo>
                      <a:pt x="52" y="78"/>
                    </a:lnTo>
                    <a:lnTo>
                      <a:pt x="46" y="78"/>
                    </a:lnTo>
                    <a:lnTo>
                      <a:pt x="46" y="151"/>
                    </a:lnTo>
                    <a:lnTo>
                      <a:pt x="44" y="155"/>
                    </a:lnTo>
                    <a:lnTo>
                      <a:pt x="43" y="157"/>
                    </a:lnTo>
                    <a:lnTo>
                      <a:pt x="40" y="159"/>
                    </a:lnTo>
                    <a:lnTo>
                      <a:pt x="37" y="160"/>
                    </a:lnTo>
                    <a:lnTo>
                      <a:pt x="34" y="159"/>
                    </a:lnTo>
                    <a:lnTo>
                      <a:pt x="31" y="157"/>
                    </a:lnTo>
                    <a:lnTo>
                      <a:pt x="29" y="155"/>
                    </a:lnTo>
                    <a:lnTo>
                      <a:pt x="28" y="151"/>
                    </a:lnTo>
                    <a:lnTo>
                      <a:pt x="28" y="73"/>
                    </a:lnTo>
                    <a:lnTo>
                      <a:pt x="27" y="71"/>
                    </a:lnTo>
                    <a:lnTo>
                      <a:pt x="26" y="68"/>
                    </a:lnTo>
                    <a:lnTo>
                      <a:pt x="26" y="47"/>
                    </a:lnTo>
                    <a:lnTo>
                      <a:pt x="14" y="78"/>
                    </a:lnTo>
                    <a:lnTo>
                      <a:pt x="13" y="80"/>
                    </a:lnTo>
                    <a:lnTo>
                      <a:pt x="11" y="82"/>
                    </a:lnTo>
                    <a:lnTo>
                      <a:pt x="8" y="82"/>
                    </a:lnTo>
                    <a:lnTo>
                      <a:pt x="4" y="82"/>
                    </a:lnTo>
                    <a:lnTo>
                      <a:pt x="2" y="80"/>
                    </a:lnTo>
                    <a:lnTo>
                      <a:pt x="1" y="78"/>
                    </a:lnTo>
                    <a:lnTo>
                      <a:pt x="0" y="74"/>
                    </a:lnTo>
                    <a:lnTo>
                      <a:pt x="0" y="72"/>
                    </a:lnTo>
                    <a:lnTo>
                      <a:pt x="25" y="8"/>
                    </a:lnTo>
                    <a:lnTo>
                      <a:pt x="25" y="7"/>
                    </a:lnTo>
                    <a:lnTo>
                      <a:pt x="26" y="5"/>
                    </a:lnTo>
                    <a:lnTo>
                      <a:pt x="27" y="3"/>
                    </a:lnTo>
                    <a:lnTo>
                      <a:pt x="29" y="2"/>
                    </a:lnTo>
                    <a:lnTo>
                      <a:pt x="31" y="2"/>
                    </a:lnTo>
                    <a:lnTo>
                      <a:pt x="34"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205" name="Freeform 160"/>
              <p:cNvSpPr/>
              <p:nvPr/>
            </p:nvSpPr>
            <p:spPr bwMode="auto">
              <a:xfrm>
                <a:off x="6746626" y="3162328"/>
                <a:ext cx="64449" cy="62707"/>
              </a:xfrm>
              <a:custGeom>
                <a:avLst/>
                <a:gdLst>
                  <a:gd name="T0" fmla="*/ 19 w 37"/>
                  <a:gd name="T1" fmla="*/ 0 h 36"/>
                  <a:gd name="T2" fmla="*/ 29 w 37"/>
                  <a:gd name="T3" fmla="*/ 3 h 36"/>
                  <a:gd name="T4" fmla="*/ 35 w 37"/>
                  <a:gd name="T5" fmla="*/ 9 h 36"/>
                  <a:gd name="T6" fmla="*/ 37 w 37"/>
                  <a:gd name="T7" fmla="*/ 18 h 36"/>
                  <a:gd name="T8" fmla="*/ 35 w 37"/>
                  <a:gd name="T9" fmla="*/ 28 h 36"/>
                  <a:gd name="T10" fmla="*/ 29 w 37"/>
                  <a:gd name="T11" fmla="*/ 34 h 36"/>
                  <a:gd name="T12" fmla="*/ 19 w 37"/>
                  <a:gd name="T13" fmla="*/ 36 h 36"/>
                  <a:gd name="T14" fmla="*/ 10 w 37"/>
                  <a:gd name="T15" fmla="*/ 34 h 36"/>
                  <a:gd name="T16" fmla="*/ 4 w 37"/>
                  <a:gd name="T17" fmla="*/ 28 h 36"/>
                  <a:gd name="T18" fmla="*/ 0 w 37"/>
                  <a:gd name="T19" fmla="*/ 18 h 36"/>
                  <a:gd name="T20" fmla="*/ 4 w 37"/>
                  <a:gd name="T21" fmla="*/ 9 h 36"/>
                  <a:gd name="T22" fmla="*/ 10 w 37"/>
                  <a:gd name="T23" fmla="*/ 3 h 36"/>
                  <a:gd name="T24" fmla="*/ 19 w 37"/>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6">
                    <a:moveTo>
                      <a:pt x="19" y="0"/>
                    </a:moveTo>
                    <a:lnTo>
                      <a:pt x="29" y="3"/>
                    </a:lnTo>
                    <a:lnTo>
                      <a:pt x="35" y="9"/>
                    </a:lnTo>
                    <a:lnTo>
                      <a:pt x="37" y="18"/>
                    </a:lnTo>
                    <a:lnTo>
                      <a:pt x="35" y="28"/>
                    </a:lnTo>
                    <a:lnTo>
                      <a:pt x="29" y="34"/>
                    </a:lnTo>
                    <a:lnTo>
                      <a:pt x="19" y="36"/>
                    </a:lnTo>
                    <a:lnTo>
                      <a:pt x="10" y="34"/>
                    </a:lnTo>
                    <a:lnTo>
                      <a:pt x="4" y="28"/>
                    </a:lnTo>
                    <a:lnTo>
                      <a:pt x="0" y="18"/>
                    </a:lnTo>
                    <a:lnTo>
                      <a:pt x="4" y="9"/>
                    </a:lnTo>
                    <a:lnTo>
                      <a:pt x="10" y="3"/>
                    </a:lnTo>
                    <a:lnTo>
                      <a:pt x="19"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206" name="Freeform 161"/>
              <p:cNvSpPr>
                <a:spLocks noEditPoints="1"/>
              </p:cNvSpPr>
              <p:nvPr/>
            </p:nvSpPr>
            <p:spPr bwMode="auto">
              <a:xfrm>
                <a:off x="6852879" y="3169296"/>
                <a:ext cx="55739" cy="76642"/>
              </a:xfrm>
              <a:custGeom>
                <a:avLst/>
                <a:gdLst>
                  <a:gd name="T0" fmla="*/ 12 w 32"/>
                  <a:gd name="T1" fmla="*/ 4 h 44"/>
                  <a:gd name="T2" fmla="*/ 7 w 32"/>
                  <a:gd name="T3" fmla="*/ 8 h 44"/>
                  <a:gd name="T4" fmla="*/ 6 w 32"/>
                  <a:gd name="T5" fmla="*/ 15 h 44"/>
                  <a:gd name="T6" fmla="*/ 8 w 32"/>
                  <a:gd name="T7" fmla="*/ 21 h 44"/>
                  <a:gd name="T8" fmla="*/ 11 w 32"/>
                  <a:gd name="T9" fmla="*/ 27 h 44"/>
                  <a:gd name="T10" fmla="*/ 14 w 32"/>
                  <a:gd name="T11" fmla="*/ 30 h 44"/>
                  <a:gd name="T12" fmla="*/ 13 w 32"/>
                  <a:gd name="T13" fmla="*/ 24 h 44"/>
                  <a:gd name="T14" fmla="*/ 13 w 32"/>
                  <a:gd name="T15" fmla="*/ 19 h 44"/>
                  <a:gd name="T16" fmla="*/ 15 w 32"/>
                  <a:gd name="T17" fmla="*/ 19 h 44"/>
                  <a:gd name="T18" fmla="*/ 18 w 32"/>
                  <a:gd name="T19" fmla="*/ 19 h 44"/>
                  <a:gd name="T20" fmla="*/ 20 w 32"/>
                  <a:gd name="T21" fmla="*/ 20 h 44"/>
                  <a:gd name="T22" fmla="*/ 18 w 32"/>
                  <a:gd name="T23" fmla="*/ 27 h 44"/>
                  <a:gd name="T24" fmla="*/ 21 w 32"/>
                  <a:gd name="T25" fmla="*/ 30 h 44"/>
                  <a:gd name="T26" fmla="*/ 23 w 32"/>
                  <a:gd name="T27" fmla="*/ 24 h 44"/>
                  <a:gd name="T28" fmla="*/ 26 w 32"/>
                  <a:gd name="T29" fmla="*/ 18 h 44"/>
                  <a:gd name="T30" fmla="*/ 26 w 32"/>
                  <a:gd name="T31" fmla="*/ 11 h 44"/>
                  <a:gd name="T32" fmla="*/ 22 w 32"/>
                  <a:gd name="T33" fmla="*/ 6 h 44"/>
                  <a:gd name="T34" fmla="*/ 16 w 32"/>
                  <a:gd name="T35" fmla="*/ 4 h 44"/>
                  <a:gd name="T36" fmla="*/ 21 w 32"/>
                  <a:gd name="T37" fmla="*/ 0 h 44"/>
                  <a:gd name="T38" fmla="*/ 28 w 32"/>
                  <a:gd name="T39" fmla="*/ 5 h 44"/>
                  <a:gd name="T40" fmla="*/ 32 w 32"/>
                  <a:gd name="T41" fmla="*/ 15 h 44"/>
                  <a:gd name="T42" fmla="*/ 27 w 32"/>
                  <a:gd name="T43" fmla="*/ 25 h 44"/>
                  <a:gd name="T44" fmla="*/ 25 w 32"/>
                  <a:gd name="T45" fmla="*/ 29 h 44"/>
                  <a:gd name="T46" fmla="*/ 24 w 32"/>
                  <a:gd name="T47" fmla="*/ 40 h 44"/>
                  <a:gd name="T48" fmla="*/ 23 w 32"/>
                  <a:gd name="T49" fmla="*/ 43 h 44"/>
                  <a:gd name="T50" fmla="*/ 19 w 32"/>
                  <a:gd name="T51" fmla="*/ 43 h 44"/>
                  <a:gd name="T52" fmla="*/ 16 w 32"/>
                  <a:gd name="T53" fmla="*/ 44 h 44"/>
                  <a:gd name="T54" fmla="*/ 13 w 32"/>
                  <a:gd name="T55" fmla="*/ 43 h 44"/>
                  <a:gd name="T56" fmla="*/ 9 w 32"/>
                  <a:gd name="T57" fmla="*/ 43 h 44"/>
                  <a:gd name="T58" fmla="*/ 8 w 32"/>
                  <a:gd name="T59" fmla="*/ 40 h 44"/>
                  <a:gd name="T60" fmla="*/ 7 w 32"/>
                  <a:gd name="T61" fmla="*/ 29 h 44"/>
                  <a:gd name="T62" fmla="*/ 4 w 32"/>
                  <a:gd name="T63" fmla="*/ 25 h 44"/>
                  <a:gd name="T64" fmla="*/ 0 w 32"/>
                  <a:gd name="T65" fmla="*/ 15 h 44"/>
                  <a:gd name="T66" fmla="*/ 3 w 32"/>
                  <a:gd name="T67" fmla="*/ 5 h 44"/>
                  <a:gd name="T68" fmla="*/ 11 w 32"/>
                  <a:gd name="T6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 h="44">
                    <a:moveTo>
                      <a:pt x="16" y="4"/>
                    </a:moveTo>
                    <a:lnTo>
                      <a:pt x="12" y="4"/>
                    </a:lnTo>
                    <a:lnTo>
                      <a:pt x="10" y="6"/>
                    </a:lnTo>
                    <a:lnTo>
                      <a:pt x="7" y="8"/>
                    </a:lnTo>
                    <a:lnTo>
                      <a:pt x="6" y="11"/>
                    </a:lnTo>
                    <a:lnTo>
                      <a:pt x="6" y="15"/>
                    </a:lnTo>
                    <a:lnTo>
                      <a:pt x="6" y="18"/>
                    </a:lnTo>
                    <a:lnTo>
                      <a:pt x="8" y="21"/>
                    </a:lnTo>
                    <a:lnTo>
                      <a:pt x="9" y="24"/>
                    </a:lnTo>
                    <a:lnTo>
                      <a:pt x="11" y="27"/>
                    </a:lnTo>
                    <a:lnTo>
                      <a:pt x="12" y="30"/>
                    </a:lnTo>
                    <a:lnTo>
                      <a:pt x="14" y="30"/>
                    </a:lnTo>
                    <a:lnTo>
                      <a:pt x="14" y="27"/>
                    </a:lnTo>
                    <a:lnTo>
                      <a:pt x="13" y="24"/>
                    </a:lnTo>
                    <a:lnTo>
                      <a:pt x="12" y="20"/>
                    </a:lnTo>
                    <a:lnTo>
                      <a:pt x="13" y="19"/>
                    </a:lnTo>
                    <a:lnTo>
                      <a:pt x="14" y="19"/>
                    </a:lnTo>
                    <a:lnTo>
                      <a:pt x="15" y="19"/>
                    </a:lnTo>
                    <a:lnTo>
                      <a:pt x="16" y="19"/>
                    </a:lnTo>
                    <a:lnTo>
                      <a:pt x="18" y="19"/>
                    </a:lnTo>
                    <a:lnTo>
                      <a:pt x="19" y="19"/>
                    </a:lnTo>
                    <a:lnTo>
                      <a:pt x="20" y="20"/>
                    </a:lnTo>
                    <a:lnTo>
                      <a:pt x="19" y="24"/>
                    </a:lnTo>
                    <a:lnTo>
                      <a:pt x="18" y="27"/>
                    </a:lnTo>
                    <a:lnTo>
                      <a:pt x="18" y="30"/>
                    </a:lnTo>
                    <a:lnTo>
                      <a:pt x="21" y="30"/>
                    </a:lnTo>
                    <a:lnTo>
                      <a:pt x="21" y="27"/>
                    </a:lnTo>
                    <a:lnTo>
                      <a:pt x="23" y="24"/>
                    </a:lnTo>
                    <a:lnTo>
                      <a:pt x="24" y="21"/>
                    </a:lnTo>
                    <a:lnTo>
                      <a:pt x="26" y="18"/>
                    </a:lnTo>
                    <a:lnTo>
                      <a:pt x="27" y="15"/>
                    </a:lnTo>
                    <a:lnTo>
                      <a:pt x="26" y="11"/>
                    </a:lnTo>
                    <a:lnTo>
                      <a:pt x="25" y="8"/>
                    </a:lnTo>
                    <a:lnTo>
                      <a:pt x="22" y="6"/>
                    </a:lnTo>
                    <a:lnTo>
                      <a:pt x="20" y="4"/>
                    </a:lnTo>
                    <a:lnTo>
                      <a:pt x="16" y="4"/>
                    </a:lnTo>
                    <a:close/>
                    <a:moveTo>
                      <a:pt x="16" y="0"/>
                    </a:moveTo>
                    <a:lnTo>
                      <a:pt x="21" y="0"/>
                    </a:lnTo>
                    <a:lnTo>
                      <a:pt x="25" y="2"/>
                    </a:lnTo>
                    <a:lnTo>
                      <a:pt x="28" y="5"/>
                    </a:lnTo>
                    <a:lnTo>
                      <a:pt x="31" y="9"/>
                    </a:lnTo>
                    <a:lnTo>
                      <a:pt x="32" y="15"/>
                    </a:lnTo>
                    <a:lnTo>
                      <a:pt x="31" y="19"/>
                    </a:lnTo>
                    <a:lnTo>
                      <a:pt x="27" y="25"/>
                    </a:lnTo>
                    <a:lnTo>
                      <a:pt x="26" y="27"/>
                    </a:lnTo>
                    <a:lnTo>
                      <a:pt x="25" y="29"/>
                    </a:lnTo>
                    <a:lnTo>
                      <a:pt x="24" y="31"/>
                    </a:lnTo>
                    <a:lnTo>
                      <a:pt x="24" y="40"/>
                    </a:lnTo>
                    <a:lnTo>
                      <a:pt x="24" y="42"/>
                    </a:lnTo>
                    <a:lnTo>
                      <a:pt x="23" y="43"/>
                    </a:lnTo>
                    <a:lnTo>
                      <a:pt x="21" y="43"/>
                    </a:lnTo>
                    <a:lnTo>
                      <a:pt x="19" y="43"/>
                    </a:lnTo>
                    <a:lnTo>
                      <a:pt x="18" y="44"/>
                    </a:lnTo>
                    <a:lnTo>
                      <a:pt x="16" y="44"/>
                    </a:lnTo>
                    <a:lnTo>
                      <a:pt x="14" y="44"/>
                    </a:lnTo>
                    <a:lnTo>
                      <a:pt x="13" y="43"/>
                    </a:lnTo>
                    <a:lnTo>
                      <a:pt x="11" y="43"/>
                    </a:lnTo>
                    <a:lnTo>
                      <a:pt x="9" y="43"/>
                    </a:lnTo>
                    <a:lnTo>
                      <a:pt x="8" y="42"/>
                    </a:lnTo>
                    <a:lnTo>
                      <a:pt x="8" y="40"/>
                    </a:lnTo>
                    <a:lnTo>
                      <a:pt x="8" y="31"/>
                    </a:lnTo>
                    <a:lnTo>
                      <a:pt x="7" y="29"/>
                    </a:lnTo>
                    <a:lnTo>
                      <a:pt x="6" y="27"/>
                    </a:lnTo>
                    <a:lnTo>
                      <a:pt x="4" y="25"/>
                    </a:lnTo>
                    <a:lnTo>
                      <a:pt x="1" y="19"/>
                    </a:lnTo>
                    <a:lnTo>
                      <a:pt x="0" y="15"/>
                    </a:lnTo>
                    <a:lnTo>
                      <a:pt x="1" y="9"/>
                    </a:lnTo>
                    <a:lnTo>
                      <a:pt x="3" y="5"/>
                    </a:lnTo>
                    <a:lnTo>
                      <a:pt x="7" y="2"/>
                    </a:lnTo>
                    <a:lnTo>
                      <a:pt x="11" y="0"/>
                    </a:lnTo>
                    <a:lnTo>
                      <a:pt x="16" y="0"/>
                    </a:lnTo>
                    <a:close/>
                  </a:path>
                </a:pathLst>
              </a:custGeom>
              <a:grpFill/>
              <a:ln w="0">
                <a:noFill/>
                <a:prstDash val="solid"/>
                <a:round/>
              </a:ln>
            </p:spPr>
            <p:txBody>
              <a:bodyPr vert="horz" wrap="square" lIns="59553" tIns="29776" rIns="59553" bIns="29776" numCol="1" anchor="t" anchorCtr="0" compatLnSpc="1"/>
              <a:lstStyle/>
              <a:p>
                <a:pPr fontAlgn="base">
                  <a:lnSpc>
                    <a:spcPct val="120000"/>
                  </a:lnSpc>
                  <a:spcBef>
                    <a:spcPct val="0"/>
                  </a:spcBef>
                  <a:spcAft>
                    <a:spcPct val="0"/>
                  </a:spcAft>
                </a:pPr>
                <a:endParaRPr lang="zh-CN" altLang="en-US" sz="1125">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grpSp>
      </p:grpSp>
      <p:sp>
        <p:nvSpPr>
          <p:cNvPr id="47" name="TextBox 23"/>
          <p:cNvSpPr txBox="1"/>
          <p:nvPr/>
        </p:nvSpPr>
        <p:spPr>
          <a:xfrm>
            <a:off x="1416190" y="3786615"/>
            <a:ext cx="1518622" cy="1036320"/>
          </a:xfrm>
          <a:prstGeom prst="rect">
            <a:avLst/>
          </a:prstGeom>
        </p:spPr>
        <p:txBody>
          <a:bodyPr wrap="square" lIns="68543" tIns="34272" rIns="68543" bIns="34272">
            <a:spAutoFit/>
          </a:bodyPr>
          <a:lstStyle>
            <a:defPPr>
              <a:defRPr lang="zh-CN"/>
            </a:defPPr>
            <a:lvl1pPr algn="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pPr algn="ctr"/>
            <a:r>
              <a:rPr lang="zh-CN" altLang="en-US" sz="1050" dirty="0">
                <a:solidFill>
                  <a:schemeClr val="tx1">
                    <a:lumMod val="75000"/>
                    <a:lumOff val="25000"/>
                  </a:schemeClr>
                </a:solidFill>
                <a:sym typeface="Arial" panose="020B0604020202020204" pitchFamily="34" charset="0"/>
              </a:rPr>
              <a:t>从顾客的角度出发，从排版到设计制作，为您全新打造最佳的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演示文档。</a:t>
            </a:r>
          </a:p>
        </p:txBody>
      </p:sp>
      <p:sp>
        <p:nvSpPr>
          <p:cNvPr id="48" name="TextBox 24"/>
          <p:cNvSpPr txBox="1"/>
          <p:nvPr/>
        </p:nvSpPr>
        <p:spPr>
          <a:xfrm>
            <a:off x="1612122" y="3532702"/>
            <a:ext cx="891540" cy="341630"/>
          </a:xfrm>
          <a:prstGeom prst="rect">
            <a:avLst/>
          </a:prstGeom>
          <a:noFill/>
        </p:spPr>
        <p:txBody>
          <a:bodyPr wrap="none" lIns="65020" tIns="32510" rIns="65020" bIns="32510" rtlCol="0">
            <a:spAutoFit/>
          </a:bodyPr>
          <a:lstStyle/>
          <a:p>
            <a:pPr fontAlgn="base">
              <a:lnSpc>
                <a:spcPct val="120000"/>
              </a:lnSpc>
              <a:spcBef>
                <a:spcPct val="0"/>
              </a:spcBef>
              <a:spcAft>
                <a:spcPct val="0"/>
              </a:spcAft>
            </a:pPr>
            <a:r>
              <a:rPr lang="zh-CN" altLang="en-US" sz="1500" b="1"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输入文字</a:t>
            </a:r>
          </a:p>
        </p:txBody>
      </p:sp>
      <p:sp>
        <p:nvSpPr>
          <p:cNvPr id="49" name="TextBox 23"/>
          <p:cNvSpPr txBox="1"/>
          <p:nvPr/>
        </p:nvSpPr>
        <p:spPr>
          <a:xfrm>
            <a:off x="3010176" y="3786615"/>
            <a:ext cx="1518622" cy="1036320"/>
          </a:xfrm>
          <a:prstGeom prst="rect">
            <a:avLst/>
          </a:prstGeom>
        </p:spPr>
        <p:txBody>
          <a:bodyPr wrap="square" lIns="68543" tIns="34272" rIns="68543" bIns="34272">
            <a:spAutoFit/>
          </a:bodyPr>
          <a:lstStyle>
            <a:defPPr>
              <a:defRPr lang="zh-CN"/>
            </a:defPPr>
            <a:lvl1pPr algn="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pPr algn="ctr"/>
            <a:r>
              <a:rPr lang="zh-CN" altLang="en-US" sz="1050" dirty="0">
                <a:solidFill>
                  <a:schemeClr val="tx1">
                    <a:lumMod val="75000"/>
                    <a:lumOff val="25000"/>
                  </a:schemeClr>
                </a:solidFill>
                <a:sym typeface="Arial" panose="020B0604020202020204" pitchFamily="34" charset="0"/>
              </a:rPr>
              <a:t>从顾客的角度出发，从排版到设计制作，为您全新打造最佳的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演示文档。</a:t>
            </a:r>
          </a:p>
        </p:txBody>
      </p:sp>
      <p:sp>
        <p:nvSpPr>
          <p:cNvPr id="50" name="TextBox 24"/>
          <p:cNvSpPr txBox="1"/>
          <p:nvPr/>
        </p:nvSpPr>
        <p:spPr>
          <a:xfrm>
            <a:off x="3206105" y="3532702"/>
            <a:ext cx="891540" cy="341630"/>
          </a:xfrm>
          <a:prstGeom prst="rect">
            <a:avLst/>
          </a:prstGeom>
          <a:noFill/>
        </p:spPr>
        <p:txBody>
          <a:bodyPr wrap="none" lIns="65020" tIns="32510" rIns="65020" bIns="32510" rtlCol="0">
            <a:spAutoFit/>
          </a:bodyPr>
          <a:lstStyle/>
          <a:p>
            <a:pPr fontAlgn="base">
              <a:lnSpc>
                <a:spcPct val="120000"/>
              </a:lnSpc>
              <a:spcBef>
                <a:spcPct val="0"/>
              </a:spcBef>
              <a:spcAft>
                <a:spcPct val="0"/>
              </a:spcAft>
            </a:pPr>
            <a:r>
              <a:rPr lang="zh-CN" altLang="en-US" sz="1500" b="1"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输入文字</a:t>
            </a:r>
          </a:p>
        </p:txBody>
      </p:sp>
      <p:sp>
        <p:nvSpPr>
          <p:cNvPr id="51" name="TextBox 23"/>
          <p:cNvSpPr txBox="1"/>
          <p:nvPr/>
        </p:nvSpPr>
        <p:spPr>
          <a:xfrm>
            <a:off x="4610042" y="3786615"/>
            <a:ext cx="1518622" cy="1036320"/>
          </a:xfrm>
          <a:prstGeom prst="rect">
            <a:avLst/>
          </a:prstGeom>
        </p:spPr>
        <p:txBody>
          <a:bodyPr wrap="square" lIns="68543" tIns="34272" rIns="68543" bIns="34272">
            <a:spAutoFit/>
          </a:bodyPr>
          <a:lstStyle>
            <a:defPPr>
              <a:defRPr lang="zh-CN"/>
            </a:defPPr>
            <a:lvl1pPr algn="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pPr algn="ctr"/>
            <a:r>
              <a:rPr lang="zh-CN" altLang="en-US" sz="1050" dirty="0">
                <a:solidFill>
                  <a:schemeClr val="tx1">
                    <a:lumMod val="75000"/>
                    <a:lumOff val="25000"/>
                  </a:schemeClr>
                </a:solidFill>
                <a:sym typeface="Arial" panose="020B0604020202020204" pitchFamily="34" charset="0"/>
              </a:rPr>
              <a:t>从顾客的角度出发，从排版到设计制作，为您全新打造最佳的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演示文档。</a:t>
            </a:r>
          </a:p>
        </p:txBody>
      </p:sp>
      <p:sp>
        <p:nvSpPr>
          <p:cNvPr id="52" name="TextBox 24"/>
          <p:cNvSpPr txBox="1"/>
          <p:nvPr/>
        </p:nvSpPr>
        <p:spPr>
          <a:xfrm>
            <a:off x="4805973" y="3532702"/>
            <a:ext cx="891540" cy="341630"/>
          </a:xfrm>
          <a:prstGeom prst="rect">
            <a:avLst/>
          </a:prstGeom>
          <a:noFill/>
        </p:spPr>
        <p:txBody>
          <a:bodyPr wrap="none" lIns="65020" tIns="32510" rIns="65020" bIns="32510" rtlCol="0">
            <a:spAutoFit/>
          </a:bodyPr>
          <a:lstStyle/>
          <a:p>
            <a:pPr fontAlgn="base">
              <a:lnSpc>
                <a:spcPct val="120000"/>
              </a:lnSpc>
              <a:spcBef>
                <a:spcPct val="0"/>
              </a:spcBef>
              <a:spcAft>
                <a:spcPct val="0"/>
              </a:spcAft>
            </a:pPr>
            <a:r>
              <a:rPr lang="zh-CN" altLang="en-US" sz="1500" b="1"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输入文字</a:t>
            </a:r>
          </a:p>
        </p:txBody>
      </p:sp>
      <p:sp>
        <p:nvSpPr>
          <p:cNvPr id="53" name="TextBox 23"/>
          <p:cNvSpPr txBox="1"/>
          <p:nvPr/>
        </p:nvSpPr>
        <p:spPr>
          <a:xfrm>
            <a:off x="6204027" y="3786615"/>
            <a:ext cx="1518622" cy="1036320"/>
          </a:xfrm>
          <a:prstGeom prst="rect">
            <a:avLst/>
          </a:prstGeom>
        </p:spPr>
        <p:txBody>
          <a:bodyPr wrap="square" lIns="68543" tIns="34272" rIns="68543" bIns="34272">
            <a:spAutoFit/>
          </a:bodyPr>
          <a:lstStyle>
            <a:defPPr>
              <a:defRPr lang="zh-CN"/>
            </a:defPPr>
            <a:lvl1pPr algn="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pPr algn="ctr"/>
            <a:r>
              <a:rPr lang="zh-CN" altLang="en-US" sz="1050" dirty="0">
                <a:solidFill>
                  <a:schemeClr val="tx1">
                    <a:lumMod val="75000"/>
                    <a:lumOff val="25000"/>
                  </a:schemeClr>
                </a:solidFill>
                <a:sym typeface="Arial" panose="020B0604020202020204" pitchFamily="34" charset="0"/>
              </a:rPr>
              <a:t>从顾客的角度出发，从排版到设计制作，为您全新打造最佳的</a:t>
            </a:r>
            <a:r>
              <a:rPr lang="en-US" altLang="zh-CN" sz="1050" dirty="0">
                <a:solidFill>
                  <a:schemeClr val="tx1">
                    <a:lumMod val="75000"/>
                    <a:lumOff val="25000"/>
                  </a:schemeClr>
                </a:solidFill>
                <a:sym typeface="Arial" panose="020B0604020202020204" pitchFamily="34" charset="0"/>
              </a:rPr>
              <a:t>PPT</a:t>
            </a:r>
            <a:r>
              <a:rPr lang="zh-CN" altLang="en-US" sz="1050" dirty="0">
                <a:solidFill>
                  <a:schemeClr val="tx1">
                    <a:lumMod val="75000"/>
                    <a:lumOff val="25000"/>
                  </a:schemeClr>
                </a:solidFill>
                <a:sym typeface="Arial" panose="020B0604020202020204" pitchFamily="34" charset="0"/>
              </a:rPr>
              <a:t>演示文档。</a:t>
            </a:r>
          </a:p>
        </p:txBody>
      </p:sp>
      <p:sp>
        <p:nvSpPr>
          <p:cNvPr id="54" name="TextBox 24"/>
          <p:cNvSpPr txBox="1"/>
          <p:nvPr/>
        </p:nvSpPr>
        <p:spPr>
          <a:xfrm>
            <a:off x="6399958" y="3532702"/>
            <a:ext cx="891540" cy="341630"/>
          </a:xfrm>
          <a:prstGeom prst="rect">
            <a:avLst/>
          </a:prstGeom>
          <a:noFill/>
        </p:spPr>
        <p:txBody>
          <a:bodyPr wrap="none" lIns="65020" tIns="32510" rIns="65020" bIns="32510" rtlCol="0">
            <a:spAutoFit/>
          </a:bodyPr>
          <a:lstStyle/>
          <a:p>
            <a:pPr fontAlgn="base">
              <a:lnSpc>
                <a:spcPct val="120000"/>
              </a:lnSpc>
              <a:spcBef>
                <a:spcPct val="0"/>
              </a:spcBef>
              <a:spcAft>
                <a:spcPct val="0"/>
              </a:spcAft>
            </a:pPr>
            <a:r>
              <a:rPr lang="zh-CN" altLang="en-US" sz="1500" b="1"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输入文字</a:t>
            </a:r>
          </a:p>
        </p:txBody>
      </p:sp>
    </p:spTree>
  </p:cSld>
  <p:clrMapOvr>
    <a:masterClrMapping/>
  </p:clrMapOvr>
  <p:transition advTm="4446">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179"/>
                                        </p:tgtEl>
                                        <p:attrNameLst>
                                          <p:attrName>style.visibility</p:attrName>
                                        </p:attrNameLst>
                                      </p:cBhvr>
                                      <p:to>
                                        <p:strVal val="visible"/>
                                      </p:to>
                                    </p:set>
                                    <p:anim calcmode="lin" valueType="num">
                                      <p:cBhvr additive="base">
                                        <p:cTn id="7" dur="500"/>
                                        <p:tgtEl>
                                          <p:spTgt spid="179"/>
                                        </p:tgtEl>
                                        <p:attrNameLst>
                                          <p:attrName>ppt_x</p:attrName>
                                        </p:attrNameLst>
                                      </p:cBhvr>
                                      <p:tavLst>
                                        <p:tav tm="0">
                                          <p:val>
                                            <p:strVal val="#ppt_x+#ppt_w*1.125000"/>
                                          </p:val>
                                        </p:tav>
                                        <p:tav tm="100000">
                                          <p:val>
                                            <p:strVal val="#ppt_x"/>
                                          </p:val>
                                        </p:tav>
                                      </p:tavLst>
                                    </p:anim>
                                    <p:animEffect transition="in" filter="wipe(left)">
                                      <p:cBhvr>
                                        <p:cTn id="8" dur="500"/>
                                        <p:tgtEl>
                                          <p:spTgt spid="179"/>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188"/>
                                        </p:tgtEl>
                                        <p:attrNameLst>
                                          <p:attrName>style.visibility</p:attrName>
                                        </p:attrNameLst>
                                      </p:cBhvr>
                                      <p:to>
                                        <p:strVal val="visible"/>
                                      </p:to>
                                    </p:set>
                                    <p:anim calcmode="lin" valueType="num">
                                      <p:cBhvr additive="base">
                                        <p:cTn id="11" dur="500"/>
                                        <p:tgtEl>
                                          <p:spTgt spid="188"/>
                                        </p:tgtEl>
                                        <p:attrNameLst>
                                          <p:attrName>ppt_x</p:attrName>
                                        </p:attrNameLst>
                                      </p:cBhvr>
                                      <p:tavLst>
                                        <p:tav tm="0">
                                          <p:val>
                                            <p:strVal val="#ppt_x+#ppt_w*1.125000"/>
                                          </p:val>
                                        </p:tav>
                                        <p:tav tm="100000">
                                          <p:val>
                                            <p:strVal val="#ppt_x"/>
                                          </p:val>
                                        </p:tav>
                                      </p:tavLst>
                                    </p:anim>
                                    <p:animEffect transition="in" filter="wipe(left)">
                                      <p:cBhvr>
                                        <p:cTn id="12" dur="500"/>
                                        <p:tgtEl>
                                          <p:spTgt spid="188"/>
                                        </p:tgtEl>
                                      </p:cBhvr>
                                    </p:animEffect>
                                  </p:childTnLst>
                                </p:cTn>
                              </p:par>
                              <p:par>
                                <p:cTn id="13" presetID="12" presetClass="entr" presetSubtype="2" fill="hold" grpId="0" nodeType="withEffect">
                                  <p:stCondLst>
                                    <p:cond delay="0"/>
                                  </p:stCondLst>
                                  <p:childTnLst>
                                    <p:set>
                                      <p:cBhvr>
                                        <p:cTn id="14" dur="1" fill="hold">
                                          <p:stCondLst>
                                            <p:cond delay="0"/>
                                          </p:stCondLst>
                                        </p:cTn>
                                        <p:tgtEl>
                                          <p:spTgt spid="199"/>
                                        </p:tgtEl>
                                        <p:attrNameLst>
                                          <p:attrName>style.visibility</p:attrName>
                                        </p:attrNameLst>
                                      </p:cBhvr>
                                      <p:to>
                                        <p:strVal val="visible"/>
                                      </p:to>
                                    </p:set>
                                    <p:anim calcmode="lin" valueType="num">
                                      <p:cBhvr additive="base">
                                        <p:cTn id="15" dur="500"/>
                                        <p:tgtEl>
                                          <p:spTgt spid="199"/>
                                        </p:tgtEl>
                                        <p:attrNameLst>
                                          <p:attrName>ppt_x</p:attrName>
                                        </p:attrNameLst>
                                      </p:cBhvr>
                                      <p:tavLst>
                                        <p:tav tm="0">
                                          <p:val>
                                            <p:strVal val="#ppt_x+#ppt_w*1.125000"/>
                                          </p:val>
                                        </p:tav>
                                        <p:tav tm="100000">
                                          <p:val>
                                            <p:strVal val="#ppt_x"/>
                                          </p:val>
                                        </p:tav>
                                      </p:tavLst>
                                    </p:anim>
                                    <p:animEffect transition="in" filter="wipe(left)">
                                      <p:cBhvr>
                                        <p:cTn id="16" dur="500"/>
                                        <p:tgtEl>
                                          <p:spTgt spid="199"/>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169"/>
                                        </p:tgtEl>
                                        <p:attrNameLst>
                                          <p:attrName>style.visibility</p:attrName>
                                        </p:attrNameLst>
                                      </p:cBhvr>
                                      <p:to>
                                        <p:strVal val="visible"/>
                                      </p:to>
                                    </p:set>
                                    <p:anim calcmode="lin" valueType="num">
                                      <p:cBhvr additive="base">
                                        <p:cTn id="19" dur="500"/>
                                        <p:tgtEl>
                                          <p:spTgt spid="169"/>
                                        </p:tgtEl>
                                        <p:attrNameLst>
                                          <p:attrName>ppt_x</p:attrName>
                                        </p:attrNameLst>
                                      </p:cBhvr>
                                      <p:tavLst>
                                        <p:tav tm="0">
                                          <p:val>
                                            <p:strVal val="#ppt_x+#ppt_w*1.125000"/>
                                          </p:val>
                                        </p:tav>
                                        <p:tav tm="100000">
                                          <p:val>
                                            <p:strVal val="#ppt_x"/>
                                          </p:val>
                                        </p:tav>
                                      </p:tavLst>
                                    </p:anim>
                                    <p:animEffect transition="in" filter="wipe(left)">
                                      <p:cBhvr>
                                        <p:cTn id="20" dur="500"/>
                                        <p:tgtEl>
                                          <p:spTgt spid="169"/>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2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22" presetClass="entr" presetSubtype="8"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1000"/>
                            </p:stCondLst>
                            <p:childTnLst>
                              <p:par>
                                <p:cTn id="35" presetID="53" presetClass="entr" presetSubtype="16"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par>
                          <p:cTn id="40" fill="hold">
                            <p:stCondLst>
                              <p:cond delay="1500"/>
                            </p:stCondLst>
                            <p:childTnLst>
                              <p:par>
                                <p:cTn id="41" presetID="12" presetClass="entr" presetSubtype="4" fill="hold" grpId="0" nodeType="after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p:tgtEl>
                                          <p:spTgt spid="47"/>
                                        </p:tgtEl>
                                        <p:attrNameLst>
                                          <p:attrName>ppt_y</p:attrName>
                                        </p:attrNameLst>
                                      </p:cBhvr>
                                      <p:tavLst>
                                        <p:tav tm="0">
                                          <p:val>
                                            <p:strVal val="#ppt_y+#ppt_h*1.125000"/>
                                          </p:val>
                                        </p:tav>
                                        <p:tav tm="100000">
                                          <p:val>
                                            <p:strVal val="#ppt_y"/>
                                          </p:val>
                                        </p:tav>
                                      </p:tavLst>
                                    </p:anim>
                                    <p:animEffect transition="in" filter="wipe(up)">
                                      <p:cBhvr>
                                        <p:cTn id="44" dur="500"/>
                                        <p:tgtEl>
                                          <p:spTgt spid="47"/>
                                        </p:tgtEl>
                                      </p:cBhvr>
                                    </p:animEffect>
                                  </p:childTnLst>
                                </p:cTn>
                              </p:par>
                              <p:par>
                                <p:cTn id="45" presetID="12" presetClass="entr" presetSubtype="1"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additive="base">
                                        <p:cTn id="47" dur="500"/>
                                        <p:tgtEl>
                                          <p:spTgt spid="48"/>
                                        </p:tgtEl>
                                        <p:attrNameLst>
                                          <p:attrName>ppt_y</p:attrName>
                                        </p:attrNameLst>
                                      </p:cBhvr>
                                      <p:tavLst>
                                        <p:tav tm="0">
                                          <p:val>
                                            <p:strVal val="#ppt_y-#ppt_h*1.125000"/>
                                          </p:val>
                                        </p:tav>
                                        <p:tav tm="100000">
                                          <p:val>
                                            <p:strVal val="#ppt_y"/>
                                          </p:val>
                                        </p:tav>
                                      </p:tavLst>
                                    </p:anim>
                                    <p:animEffect transition="in" filter="wipe(down)">
                                      <p:cBhvr>
                                        <p:cTn id="48" dur="500"/>
                                        <p:tgtEl>
                                          <p:spTgt spid="48"/>
                                        </p:tgtEl>
                                      </p:cBhvr>
                                    </p:animEffect>
                                  </p:childTnLst>
                                </p:cTn>
                              </p:par>
                            </p:childTnLst>
                          </p:cTn>
                        </p:par>
                        <p:par>
                          <p:cTn id="49" fill="hold">
                            <p:stCondLst>
                              <p:cond delay="2000"/>
                            </p:stCondLst>
                            <p:childTnLst>
                              <p:par>
                                <p:cTn id="50" presetID="12" presetClass="entr" presetSubtype="4" fill="hold" grpId="0" nodeType="afterEffect">
                                  <p:stCondLst>
                                    <p:cond delay="0"/>
                                  </p:stCondLst>
                                  <p:childTnLst>
                                    <p:set>
                                      <p:cBhvr>
                                        <p:cTn id="51" dur="1" fill="hold">
                                          <p:stCondLst>
                                            <p:cond delay="0"/>
                                          </p:stCondLst>
                                        </p:cTn>
                                        <p:tgtEl>
                                          <p:spTgt spid="49"/>
                                        </p:tgtEl>
                                        <p:attrNameLst>
                                          <p:attrName>style.visibility</p:attrName>
                                        </p:attrNameLst>
                                      </p:cBhvr>
                                      <p:to>
                                        <p:strVal val="visible"/>
                                      </p:to>
                                    </p:set>
                                    <p:anim calcmode="lin" valueType="num">
                                      <p:cBhvr additive="base">
                                        <p:cTn id="52" dur="500"/>
                                        <p:tgtEl>
                                          <p:spTgt spid="49"/>
                                        </p:tgtEl>
                                        <p:attrNameLst>
                                          <p:attrName>ppt_y</p:attrName>
                                        </p:attrNameLst>
                                      </p:cBhvr>
                                      <p:tavLst>
                                        <p:tav tm="0">
                                          <p:val>
                                            <p:strVal val="#ppt_y+#ppt_h*1.125000"/>
                                          </p:val>
                                        </p:tav>
                                        <p:tav tm="100000">
                                          <p:val>
                                            <p:strVal val="#ppt_y"/>
                                          </p:val>
                                        </p:tav>
                                      </p:tavLst>
                                    </p:anim>
                                    <p:animEffect transition="in" filter="wipe(up)">
                                      <p:cBhvr>
                                        <p:cTn id="53" dur="500"/>
                                        <p:tgtEl>
                                          <p:spTgt spid="49"/>
                                        </p:tgtEl>
                                      </p:cBhvr>
                                    </p:animEffect>
                                  </p:childTnLst>
                                </p:cTn>
                              </p:par>
                              <p:par>
                                <p:cTn id="54" presetID="12" presetClass="entr" presetSubtype="1"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additive="base">
                                        <p:cTn id="56" dur="500"/>
                                        <p:tgtEl>
                                          <p:spTgt spid="50"/>
                                        </p:tgtEl>
                                        <p:attrNameLst>
                                          <p:attrName>ppt_y</p:attrName>
                                        </p:attrNameLst>
                                      </p:cBhvr>
                                      <p:tavLst>
                                        <p:tav tm="0">
                                          <p:val>
                                            <p:strVal val="#ppt_y-#ppt_h*1.125000"/>
                                          </p:val>
                                        </p:tav>
                                        <p:tav tm="100000">
                                          <p:val>
                                            <p:strVal val="#ppt_y"/>
                                          </p:val>
                                        </p:tav>
                                      </p:tavLst>
                                    </p:anim>
                                    <p:animEffect transition="in" filter="wipe(down)">
                                      <p:cBhvr>
                                        <p:cTn id="57" dur="500"/>
                                        <p:tgtEl>
                                          <p:spTgt spid="50"/>
                                        </p:tgtEl>
                                      </p:cBhvr>
                                    </p:animEffect>
                                  </p:childTnLst>
                                </p:cTn>
                              </p:par>
                            </p:childTnLst>
                          </p:cTn>
                        </p:par>
                        <p:par>
                          <p:cTn id="58" fill="hold">
                            <p:stCondLst>
                              <p:cond delay="2500"/>
                            </p:stCondLst>
                            <p:childTnLst>
                              <p:par>
                                <p:cTn id="59" presetID="12" presetClass="entr" presetSubtype="4" fill="hold" grpId="0" nodeType="afterEffect">
                                  <p:stCondLst>
                                    <p:cond delay="0"/>
                                  </p:stCondLst>
                                  <p:childTnLst>
                                    <p:set>
                                      <p:cBhvr>
                                        <p:cTn id="60" dur="1" fill="hold">
                                          <p:stCondLst>
                                            <p:cond delay="0"/>
                                          </p:stCondLst>
                                        </p:cTn>
                                        <p:tgtEl>
                                          <p:spTgt spid="51"/>
                                        </p:tgtEl>
                                        <p:attrNameLst>
                                          <p:attrName>style.visibility</p:attrName>
                                        </p:attrNameLst>
                                      </p:cBhvr>
                                      <p:to>
                                        <p:strVal val="visible"/>
                                      </p:to>
                                    </p:set>
                                    <p:anim calcmode="lin" valueType="num">
                                      <p:cBhvr additive="base">
                                        <p:cTn id="61" dur="500"/>
                                        <p:tgtEl>
                                          <p:spTgt spid="51"/>
                                        </p:tgtEl>
                                        <p:attrNameLst>
                                          <p:attrName>ppt_y</p:attrName>
                                        </p:attrNameLst>
                                      </p:cBhvr>
                                      <p:tavLst>
                                        <p:tav tm="0">
                                          <p:val>
                                            <p:strVal val="#ppt_y+#ppt_h*1.125000"/>
                                          </p:val>
                                        </p:tav>
                                        <p:tav tm="100000">
                                          <p:val>
                                            <p:strVal val="#ppt_y"/>
                                          </p:val>
                                        </p:tav>
                                      </p:tavLst>
                                    </p:anim>
                                    <p:animEffect transition="in" filter="wipe(up)">
                                      <p:cBhvr>
                                        <p:cTn id="62" dur="500"/>
                                        <p:tgtEl>
                                          <p:spTgt spid="51"/>
                                        </p:tgtEl>
                                      </p:cBhvr>
                                    </p:animEffect>
                                  </p:childTnLst>
                                </p:cTn>
                              </p:par>
                              <p:par>
                                <p:cTn id="63" presetID="12" presetClass="entr" presetSubtype="1"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anim calcmode="lin" valueType="num">
                                      <p:cBhvr additive="base">
                                        <p:cTn id="65" dur="500"/>
                                        <p:tgtEl>
                                          <p:spTgt spid="52"/>
                                        </p:tgtEl>
                                        <p:attrNameLst>
                                          <p:attrName>ppt_y</p:attrName>
                                        </p:attrNameLst>
                                      </p:cBhvr>
                                      <p:tavLst>
                                        <p:tav tm="0">
                                          <p:val>
                                            <p:strVal val="#ppt_y-#ppt_h*1.125000"/>
                                          </p:val>
                                        </p:tav>
                                        <p:tav tm="100000">
                                          <p:val>
                                            <p:strVal val="#ppt_y"/>
                                          </p:val>
                                        </p:tav>
                                      </p:tavLst>
                                    </p:anim>
                                    <p:animEffect transition="in" filter="wipe(down)">
                                      <p:cBhvr>
                                        <p:cTn id="66" dur="500"/>
                                        <p:tgtEl>
                                          <p:spTgt spid="52"/>
                                        </p:tgtEl>
                                      </p:cBhvr>
                                    </p:animEffect>
                                  </p:childTnLst>
                                </p:cTn>
                              </p:par>
                            </p:childTnLst>
                          </p:cTn>
                        </p:par>
                        <p:par>
                          <p:cTn id="67" fill="hold">
                            <p:stCondLst>
                              <p:cond delay="3000"/>
                            </p:stCondLst>
                            <p:childTnLst>
                              <p:par>
                                <p:cTn id="68" presetID="12" presetClass="entr" presetSubtype="4" fill="hold" grpId="0" nodeType="afterEffect">
                                  <p:stCondLst>
                                    <p:cond delay="0"/>
                                  </p:stCondLst>
                                  <p:childTnLst>
                                    <p:set>
                                      <p:cBhvr>
                                        <p:cTn id="69" dur="1" fill="hold">
                                          <p:stCondLst>
                                            <p:cond delay="0"/>
                                          </p:stCondLst>
                                        </p:cTn>
                                        <p:tgtEl>
                                          <p:spTgt spid="53"/>
                                        </p:tgtEl>
                                        <p:attrNameLst>
                                          <p:attrName>style.visibility</p:attrName>
                                        </p:attrNameLst>
                                      </p:cBhvr>
                                      <p:to>
                                        <p:strVal val="visible"/>
                                      </p:to>
                                    </p:set>
                                    <p:anim calcmode="lin" valueType="num">
                                      <p:cBhvr additive="base">
                                        <p:cTn id="70" dur="500"/>
                                        <p:tgtEl>
                                          <p:spTgt spid="53"/>
                                        </p:tgtEl>
                                        <p:attrNameLst>
                                          <p:attrName>ppt_y</p:attrName>
                                        </p:attrNameLst>
                                      </p:cBhvr>
                                      <p:tavLst>
                                        <p:tav tm="0">
                                          <p:val>
                                            <p:strVal val="#ppt_y+#ppt_h*1.125000"/>
                                          </p:val>
                                        </p:tav>
                                        <p:tav tm="100000">
                                          <p:val>
                                            <p:strVal val="#ppt_y"/>
                                          </p:val>
                                        </p:tav>
                                      </p:tavLst>
                                    </p:anim>
                                    <p:animEffect transition="in" filter="wipe(up)">
                                      <p:cBhvr>
                                        <p:cTn id="71" dur="500"/>
                                        <p:tgtEl>
                                          <p:spTgt spid="53"/>
                                        </p:tgtEl>
                                      </p:cBhvr>
                                    </p:animEffect>
                                  </p:childTnLst>
                                </p:cTn>
                              </p:par>
                              <p:par>
                                <p:cTn id="72" presetID="12" presetClass="entr" presetSubtype="1" fill="hold" grpId="0" nodeType="withEffect">
                                  <p:stCondLst>
                                    <p:cond delay="0"/>
                                  </p:stCondLst>
                                  <p:childTnLst>
                                    <p:set>
                                      <p:cBhvr>
                                        <p:cTn id="73" dur="1" fill="hold">
                                          <p:stCondLst>
                                            <p:cond delay="0"/>
                                          </p:stCondLst>
                                        </p:cTn>
                                        <p:tgtEl>
                                          <p:spTgt spid="54"/>
                                        </p:tgtEl>
                                        <p:attrNameLst>
                                          <p:attrName>style.visibility</p:attrName>
                                        </p:attrNameLst>
                                      </p:cBhvr>
                                      <p:to>
                                        <p:strVal val="visible"/>
                                      </p:to>
                                    </p:set>
                                    <p:anim calcmode="lin" valueType="num">
                                      <p:cBhvr additive="base">
                                        <p:cTn id="74" dur="500"/>
                                        <p:tgtEl>
                                          <p:spTgt spid="54"/>
                                        </p:tgtEl>
                                        <p:attrNameLst>
                                          <p:attrName>ppt_y</p:attrName>
                                        </p:attrNameLst>
                                      </p:cBhvr>
                                      <p:tavLst>
                                        <p:tav tm="0">
                                          <p:val>
                                            <p:strVal val="#ppt_y-#ppt_h*1.125000"/>
                                          </p:val>
                                        </p:tav>
                                        <p:tav tm="100000">
                                          <p:val>
                                            <p:strVal val="#ppt_y"/>
                                          </p:val>
                                        </p:tav>
                                      </p:tavLst>
                                    </p:anim>
                                    <p:animEffect transition="in" filter="wipe(down)">
                                      <p:cBhvr>
                                        <p:cTn id="7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bldLvl="0" animBg="1"/>
      <p:bldP spid="188" grpId="0" bldLvl="0" animBg="1"/>
      <p:bldP spid="169" grpId="0" bldLvl="0" animBg="1"/>
      <p:bldP spid="199" grpId="0" bldLvl="0" animBg="1"/>
      <p:bldP spid="47" grpId="0"/>
      <p:bldP spid="48" grpId="0"/>
      <p:bldP spid="49" grpId="0"/>
      <p:bldP spid="50" grpId="0"/>
      <p:bldP spid="51" grpId="0"/>
      <p:bldP spid="52" grpId="0"/>
      <p:bldP spid="53" grpId="0"/>
      <p:bldP spid="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8489022"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3801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100504"/>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15342" y="451"/>
            <a:ext cx="744460" cy="848849"/>
          </a:xfrm>
          <a:prstGeom prst="rect">
            <a:avLst/>
          </a:prstGeom>
        </p:spPr>
      </p:pic>
      <p:sp>
        <p:nvSpPr>
          <p:cNvPr id="15" name="TextBox 76"/>
          <p:cNvSpPr txBox="1"/>
          <p:nvPr/>
        </p:nvSpPr>
        <p:spPr>
          <a:xfrm>
            <a:off x="3838575" y="198975"/>
            <a:ext cx="1325880" cy="321945"/>
          </a:xfrm>
          <a:prstGeom prst="rect">
            <a:avLst/>
          </a:prstGeom>
          <a:noFill/>
        </p:spPr>
        <p:txBody>
          <a:bodyPr wrap="none" rtlCol="0">
            <a:spAutoFit/>
          </a:bodyPr>
          <a:lstStyle/>
          <a:p>
            <a:pPr algn="ctr"/>
            <a:r>
              <a:rPr lang="zh-CN" altLang="en-US" sz="1500" dirty="0">
                <a:solidFill>
                  <a:srgbClr val="269844"/>
                </a:solidFill>
                <a:latin typeface="方正大标宋简体" panose="02010601030101010101" charset="-122"/>
                <a:ea typeface="方正大标宋简体" panose="02010601030101010101" charset="-122"/>
                <a:cs typeface="+mn-ea"/>
                <a:sym typeface="+mn-lt"/>
              </a:rPr>
              <a:t>未来工作计划</a:t>
            </a:r>
          </a:p>
        </p:txBody>
      </p:sp>
      <p:sp>
        <p:nvSpPr>
          <p:cNvPr id="16" name="文本框 15"/>
          <p:cNvSpPr txBox="1"/>
          <p:nvPr/>
        </p:nvSpPr>
        <p:spPr>
          <a:xfrm>
            <a:off x="3482340" y="424815"/>
            <a:ext cx="2038350" cy="256540"/>
          </a:xfrm>
          <a:prstGeom prst="rect">
            <a:avLst/>
          </a:prstGeom>
          <a:noFill/>
        </p:spPr>
        <p:txBody>
          <a:bodyPr wrap="square" rtlCol="0">
            <a:spAutoFit/>
          </a:bodyPr>
          <a:lstStyle/>
          <a:p>
            <a:pPr algn="ct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cs typeface="+mn-ea"/>
                <a:sym typeface="+mn-lt"/>
              </a:rPr>
              <a:t>Spring and autumn advertisement</a:t>
            </a:r>
          </a:p>
        </p:txBody>
      </p:sp>
      <p:sp>
        <p:nvSpPr>
          <p:cNvPr id="33" name="弧形 11"/>
          <p:cNvSpPr>
            <a:spLocks noChangeArrowheads="1"/>
          </p:cNvSpPr>
          <p:nvPr/>
        </p:nvSpPr>
        <p:spPr bwMode="auto">
          <a:xfrm rot="2819095" flipV="1">
            <a:off x="2303792" y="1275675"/>
            <a:ext cx="2005478" cy="2005942"/>
          </a:xfrm>
          <a:custGeom>
            <a:avLst/>
            <a:gdLst>
              <a:gd name="T0" fmla="*/ 1336677 w 2673350"/>
              <a:gd name="T1" fmla="*/ 0 h 2674938"/>
              <a:gd name="T2" fmla="*/ 1336675 w 2673350"/>
              <a:gd name="T3" fmla="*/ 1337469 h 2674938"/>
              <a:gd name="T4" fmla="*/ 2670532 w 2673350"/>
              <a:gd name="T5" fmla="*/ 1424258 h 2674938"/>
              <a:gd name="T6" fmla="*/ 11796480 60000 65536"/>
              <a:gd name="T7" fmla="*/ 11796480 60000 65536"/>
              <a:gd name="T8" fmla="*/ 5898240 60000 65536"/>
              <a:gd name="T9" fmla="*/ 1336677 w 2673350"/>
              <a:gd name="T10" fmla="*/ 0 h 2674938"/>
              <a:gd name="T11" fmla="*/ 2673350 w 2673350"/>
              <a:gd name="T12" fmla="*/ 1424263 h 2674938"/>
            </a:gdLst>
            <a:ahLst/>
            <a:cxnLst>
              <a:cxn ang="T6">
                <a:pos x="T0" y="T1"/>
              </a:cxn>
              <a:cxn ang="T7">
                <a:pos x="T2" y="T3"/>
              </a:cxn>
              <a:cxn ang="T8">
                <a:pos x="T4" y="T5"/>
              </a:cxn>
            </a:cxnLst>
            <a:rect l="T9" t="T10" r="T11" b="T12"/>
            <a:pathLst>
              <a:path w="2673350" h="2674938" stroke="0">
                <a:moveTo>
                  <a:pt x="1336677" y="0"/>
                </a:moveTo>
                <a:lnTo>
                  <a:pt x="1336676" y="0"/>
                </a:lnTo>
                <a:cubicBezTo>
                  <a:pt x="2074901" y="1"/>
                  <a:pt x="2673350" y="598806"/>
                  <a:pt x="2673350" y="1337469"/>
                </a:cubicBezTo>
                <a:cubicBezTo>
                  <a:pt x="2673350" y="1366424"/>
                  <a:pt x="2672410" y="1395371"/>
                  <a:pt x="2670532" y="1424265"/>
                </a:cubicBezTo>
                <a:lnTo>
                  <a:pt x="1336675" y="1337469"/>
                </a:lnTo>
                <a:close/>
              </a:path>
              <a:path w="2673350" h="2674938" fill="none">
                <a:moveTo>
                  <a:pt x="1336677" y="0"/>
                </a:moveTo>
                <a:lnTo>
                  <a:pt x="1336676" y="0"/>
                </a:lnTo>
                <a:cubicBezTo>
                  <a:pt x="2074901" y="1"/>
                  <a:pt x="2673350" y="598806"/>
                  <a:pt x="2673350" y="1337469"/>
                </a:cubicBezTo>
                <a:cubicBezTo>
                  <a:pt x="2673350" y="1366424"/>
                  <a:pt x="2672410" y="1395371"/>
                  <a:pt x="2670532" y="1424265"/>
                </a:cubicBezTo>
              </a:path>
            </a:pathLst>
          </a:custGeom>
          <a:noFill/>
          <a:ln w="25400" algn="ctr">
            <a:solidFill>
              <a:srgbClr val="767171"/>
            </a:solidFill>
            <a:miter lim="800000"/>
            <a:tailEnd type="stealth" w="med" len="med"/>
          </a:ln>
        </p:spPr>
        <p:txBody>
          <a:bodyPr vert="eaVert" lIns="68562" tIns="34281" rIns="68562" bIns="34281" anchor="ctr"/>
          <a:lstStyle/>
          <a:p>
            <a:endParaRPr lang="zh-CN" altLang="en-US" sz="1350"/>
          </a:p>
        </p:txBody>
      </p:sp>
      <p:sp>
        <p:nvSpPr>
          <p:cNvPr id="35" name="半闭框 17"/>
          <p:cNvSpPr>
            <a:spLocks noChangeArrowheads="1"/>
          </p:cNvSpPr>
          <p:nvPr/>
        </p:nvSpPr>
        <p:spPr bwMode="auto">
          <a:xfrm rot="8093902">
            <a:off x="5597528" y="1979792"/>
            <a:ext cx="350125" cy="349999"/>
          </a:xfrm>
          <a:custGeom>
            <a:avLst/>
            <a:gdLst>
              <a:gd name="T0" fmla="*/ 424806 w 466725"/>
              <a:gd name="T1" fmla="*/ 41919 h 466725"/>
              <a:gd name="T2" fmla="*/ 43475 w 466725"/>
              <a:gd name="T3" fmla="*/ 423249 h 466725"/>
              <a:gd name="T4" fmla="*/ 0 w 466725"/>
              <a:gd name="T5" fmla="*/ 233363 h 466725"/>
              <a:gd name="T6" fmla="*/ 233363 w 466725"/>
              <a:gd name="T7" fmla="*/ 0 h 466725"/>
              <a:gd name="T8" fmla="*/ 0 60000 65536"/>
              <a:gd name="T9" fmla="*/ 5898240 60000 65536"/>
              <a:gd name="T10" fmla="*/ 11796480 60000 65536"/>
              <a:gd name="T11" fmla="*/ 17694720 60000 65536"/>
              <a:gd name="T12" fmla="*/ 0 w 466725"/>
              <a:gd name="T13" fmla="*/ 0 h 466725"/>
              <a:gd name="T14" fmla="*/ 466725 w 466725"/>
              <a:gd name="T15" fmla="*/ 466725 h 466725"/>
            </a:gdLst>
            <a:ahLst/>
            <a:cxnLst>
              <a:cxn ang="T8">
                <a:pos x="T0" y="T1"/>
              </a:cxn>
              <a:cxn ang="T9">
                <a:pos x="T2" y="T3"/>
              </a:cxn>
              <a:cxn ang="T10">
                <a:pos x="T4" y="T5"/>
              </a:cxn>
              <a:cxn ang="T11">
                <a:pos x="T6" y="T7"/>
              </a:cxn>
            </a:cxnLst>
            <a:rect l="T12" t="T13" r="T14" b="T15"/>
            <a:pathLst>
              <a:path w="466725" h="466725">
                <a:moveTo>
                  <a:pt x="0" y="0"/>
                </a:moveTo>
                <a:lnTo>
                  <a:pt x="466725" y="0"/>
                </a:lnTo>
                <a:lnTo>
                  <a:pt x="382887" y="83838"/>
                </a:lnTo>
                <a:lnTo>
                  <a:pt x="86951" y="83838"/>
                </a:lnTo>
                <a:lnTo>
                  <a:pt x="86951" y="379774"/>
                </a:lnTo>
                <a:lnTo>
                  <a:pt x="0" y="466725"/>
                </a:lnTo>
                <a:close/>
              </a:path>
            </a:pathLst>
          </a:custGeom>
          <a:solidFill>
            <a:srgbClr val="7C7C7C"/>
          </a:solidFill>
          <a:ln w="12700" algn="ctr">
            <a:noFill/>
            <a:miter lim="800000"/>
          </a:ln>
        </p:spPr>
        <p:txBody>
          <a:bodyPr rot="10800000" vert="eaVert" lIns="68562" tIns="34281" rIns="68562" bIns="34281" anchor="ctr"/>
          <a:lstStyle/>
          <a:p>
            <a:endParaRPr lang="zh-CN" altLang="en-US" sz="1350"/>
          </a:p>
        </p:txBody>
      </p:sp>
      <p:sp>
        <p:nvSpPr>
          <p:cNvPr id="36" name="椭圆 12"/>
          <p:cNvSpPr>
            <a:spLocks noChangeArrowheads="1"/>
          </p:cNvSpPr>
          <p:nvPr/>
        </p:nvSpPr>
        <p:spPr bwMode="auto">
          <a:xfrm>
            <a:off x="3707125" y="1277096"/>
            <a:ext cx="1729754" cy="1729189"/>
          </a:xfrm>
          <a:prstGeom prst="ellipse">
            <a:avLst/>
          </a:prstGeom>
          <a:solidFill>
            <a:schemeClr val="accent2"/>
          </a:solidFill>
          <a:ln w="12700" algn="ctr">
            <a:noFill/>
            <a:miter lim="800000"/>
          </a:ln>
        </p:spPr>
        <p:txBody>
          <a:bodyPr lIns="68562" tIns="34281" rIns="68562" bIns="34281" anchor="ctr"/>
          <a:lstStyle/>
          <a:p>
            <a:pPr algn="ctr"/>
            <a:endParaRPr lang="zh-CN" altLang="en-US" sz="1350">
              <a:solidFill>
                <a:srgbClr val="FFFFFF"/>
              </a:solidFill>
              <a:latin typeface="Calibri" panose="020F0502020204030204" charset="0"/>
            </a:endParaRPr>
          </a:p>
        </p:txBody>
      </p:sp>
      <p:sp>
        <p:nvSpPr>
          <p:cNvPr id="37" name="椭圆 4"/>
          <p:cNvSpPr>
            <a:spLocks noChangeArrowheads="1"/>
          </p:cNvSpPr>
          <p:nvPr/>
        </p:nvSpPr>
        <p:spPr bwMode="auto">
          <a:xfrm>
            <a:off x="1115471" y="1277096"/>
            <a:ext cx="1729753" cy="1729189"/>
          </a:xfrm>
          <a:prstGeom prst="ellipse">
            <a:avLst/>
          </a:prstGeom>
          <a:solidFill>
            <a:schemeClr val="accent1"/>
          </a:solidFill>
          <a:ln w="12700" algn="ctr">
            <a:noFill/>
            <a:miter lim="800000"/>
          </a:ln>
        </p:spPr>
        <p:txBody>
          <a:bodyPr lIns="68562" tIns="34281" rIns="68562" bIns="34281" anchor="ctr"/>
          <a:lstStyle/>
          <a:p>
            <a:pPr algn="ctr"/>
            <a:endParaRPr lang="zh-CN" altLang="en-US" sz="1350">
              <a:solidFill>
                <a:srgbClr val="FFFFFF"/>
              </a:solidFill>
              <a:latin typeface="Calibri" panose="020F0502020204030204" charset="0"/>
            </a:endParaRPr>
          </a:p>
        </p:txBody>
      </p:sp>
      <p:sp>
        <p:nvSpPr>
          <p:cNvPr id="38" name="椭圆 18"/>
          <p:cNvSpPr>
            <a:spLocks noChangeArrowheads="1"/>
          </p:cNvSpPr>
          <p:nvPr/>
        </p:nvSpPr>
        <p:spPr bwMode="auto">
          <a:xfrm>
            <a:off x="6324968" y="1285433"/>
            <a:ext cx="1729753" cy="1729189"/>
          </a:xfrm>
          <a:prstGeom prst="ellipse">
            <a:avLst/>
          </a:prstGeom>
          <a:solidFill>
            <a:schemeClr val="accent3"/>
          </a:solidFill>
          <a:ln w="12700" algn="ctr">
            <a:noFill/>
            <a:miter lim="800000"/>
          </a:ln>
        </p:spPr>
        <p:txBody>
          <a:bodyPr lIns="68562" tIns="34281" rIns="68562" bIns="34281" anchor="ctr"/>
          <a:lstStyle/>
          <a:p>
            <a:pPr algn="ctr"/>
            <a:endParaRPr lang="zh-CN" altLang="en-US" sz="1350">
              <a:solidFill>
                <a:srgbClr val="FFFFFF"/>
              </a:solidFill>
              <a:latin typeface="Calibri" panose="020F0502020204030204" charset="0"/>
            </a:endParaRPr>
          </a:p>
        </p:txBody>
      </p:sp>
      <p:sp>
        <p:nvSpPr>
          <p:cNvPr id="39" name="Rectangle 19"/>
          <p:cNvSpPr>
            <a:spLocks noChangeArrowheads="1"/>
          </p:cNvSpPr>
          <p:nvPr/>
        </p:nvSpPr>
        <p:spPr bwMode="auto">
          <a:xfrm>
            <a:off x="1655944" y="1828483"/>
            <a:ext cx="478790" cy="482600"/>
          </a:xfrm>
          <a:prstGeom prst="rect">
            <a:avLst/>
          </a:prstGeom>
          <a:noFill/>
          <a:ln w="9525">
            <a:noFill/>
            <a:miter lim="800000"/>
          </a:ln>
        </p:spPr>
        <p:txBody>
          <a:bodyPr wrap="none" lIns="68562" tIns="34281" rIns="68562" bIns="34281">
            <a:spAutoFit/>
          </a:bodyPr>
          <a:lstStyle/>
          <a:p>
            <a:r>
              <a:rPr lang="zh-CN" altLang="en-US" sz="1350" b="1" dirty="0">
                <a:solidFill>
                  <a:schemeClr val="bg1"/>
                </a:solidFill>
                <a:ea typeface="微软雅黑" panose="020B0503020204020204" charset="-122"/>
              </a:rPr>
              <a:t>添加</a:t>
            </a:r>
          </a:p>
          <a:p>
            <a:r>
              <a:rPr lang="zh-CN" altLang="en-US" sz="1350" b="1" dirty="0">
                <a:solidFill>
                  <a:schemeClr val="bg1"/>
                </a:solidFill>
                <a:ea typeface="微软雅黑" panose="020B0503020204020204" charset="-122"/>
              </a:rPr>
              <a:t>标题</a:t>
            </a:r>
          </a:p>
        </p:txBody>
      </p:sp>
      <p:sp>
        <p:nvSpPr>
          <p:cNvPr id="40" name="Rectangle 20"/>
          <p:cNvSpPr>
            <a:spLocks noChangeArrowheads="1"/>
          </p:cNvSpPr>
          <p:nvPr/>
        </p:nvSpPr>
        <p:spPr bwMode="auto">
          <a:xfrm>
            <a:off x="4301168" y="1828483"/>
            <a:ext cx="478790" cy="482600"/>
          </a:xfrm>
          <a:prstGeom prst="rect">
            <a:avLst/>
          </a:prstGeom>
          <a:noFill/>
          <a:ln w="9525">
            <a:noFill/>
            <a:miter lim="800000"/>
          </a:ln>
        </p:spPr>
        <p:txBody>
          <a:bodyPr wrap="none" lIns="68562" tIns="34281" rIns="68562" bIns="34281">
            <a:spAutoFit/>
          </a:bodyPr>
          <a:lstStyle/>
          <a:p>
            <a:r>
              <a:rPr lang="zh-CN" altLang="en-US" sz="1350" b="1" dirty="0">
                <a:solidFill>
                  <a:schemeClr val="bg1"/>
                </a:solidFill>
                <a:ea typeface="微软雅黑" panose="020B0503020204020204" charset="-122"/>
              </a:rPr>
              <a:t>添加</a:t>
            </a:r>
          </a:p>
          <a:p>
            <a:r>
              <a:rPr lang="zh-CN" altLang="en-US" sz="1350" b="1" dirty="0">
                <a:solidFill>
                  <a:schemeClr val="bg1"/>
                </a:solidFill>
                <a:ea typeface="微软雅黑" panose="020B0503020204020204" charset="-122"/>
              </a:rPr>
              <a:t>标题</a:t>
            </a:r>
          </a:p>
        </p:txBody>
      </p:sp>
      <p:sp>
        <p:nvSpPr>
          <p:cNvPr id="41" name="Rectangle 21"/>
          <p:cNvSpPr>
            <a:spLocks noChangeArrowheads="1"/>
          </p:cNvSpPr>
          <p:nvPr/>
        </p:nvSpPr>
        <p:spPr bwMode="auto">
          <a:xfrm>
            <a:off x="6892822" y="1828483"/>
            <a:ext cx="478790" cy="482600"/>
          </a:xfrm>
          <a:prstGeom prst="rect">
            <a:avLst/>
          </a:prstGeom>
          <a:noFill/>
          <a:ln w="9525">
            <a:noFill/>
            <a:miter lim="800000"/>
          </a:ln>
        </p:spPr>
        <p:txBody>
          <a:bodyPr wrap="none" lIns="68562" tIns="34281" rIns="68562" bIns="34281">
            <a:spAutoFit/>
          </a:bodyPr>
          <a:lstStyle/>
          <a:p>
            <a:r>
              <a:rPr lang="zh-CN" altLang="en-US" sz="1350" b="1" dirty="0">
                <a:solidFill>
                  <a:schemeClr val="bg1"/>
                </a:solidFill>
                <a:ea typeface="微软雅黑" panose="020B0503020204020204" charset="-122"/>
              </a:rPr>
              <a:t>添加</a:t>
            </a:r>
          </a:p>
          <a:p>
            <a:r>
              <a:rPr lang="zh-CN" altLang="en-US" sz="1350" b="1" dirty="0">
                <a:solidFill>
                  <a:schemeClr val="bg1"/>
                </a:solidFill>
                <a:ea typeface="微软雅黑" panose="020B0503020204020204" charset="-122"/>
              </a:rPr>
              <a:t>标题</a:t>
            </a:r>
          </a:p>
        </p:txBody>
      </p:sp>
      <p:sp>
        <p:nvSpPr>
          <p:cNvPr id="42" name="文本框 13"/>
          <p:cNvSpPr txBox="1">
            <a:spLocks noChangeArrowheads="1"/>
          </p:cNvSpPr>
          <p:nvPr/>
        </p:nvSpPr>
        <p:spPr bwMode="auto">
          <a:xfrm>
            <a:off x="1007138" y="3599353"/>
            <a:ext cx="7398772" cy="744220"/>
          </a:xfrm>
          <a:prstGeom prst="rect">
            <a:avLst/>
          </a:prstGeom>
          <a:noFill/>
          <a:ln w="9525">
            <a:noFill/>
            <a:miter lim="800000"/>
          </a:ln>
        </p:spPr>
        <p:txBody>
          <a:bodyPr lIns="68562" tIns="34281" rIns="68562" bIns="34281">
            <a:spAutoFit/>
          </a:bodyPr>
          <a:lstStyle/>
          <a:p>
            <a:pPr>
              <a:lnSpc>
                <a:spcPct val="150000"/>
              </a:lnSpc>
            </a:pPr>
            <a:r>
              <a:rPr lang="zh-CN" altLang="en-US" sz="975" dirty="0">
                <a:solidFill>
                  <a:schemeClr val="tx1">
                    <a:lumMod val="75000"/>
                    <a:lumOff val="25000"/>
                  </a:schemeClr>
                </a:solidFill>
                <a:latin typeface="方正正中黑简体" pitchFamily="2" charset="-122"/>
                <a:ea typeface="微软雅黑" panose="020B0503020204020204" charset="-122"/>
              </a:rPr>
              <a:t>添加文本内容</a:t>
            </a:r>
            <a:r>
              <a:rPr lang="zh-CN" altLang="en-US" sz="975" dirty="0">
                <a:solidFill>
                  <a:schemeClr val="tx1">
                    <a:lumMod val="75000"/>
                    <a:lumOff val="25000"/>
                  </a:schemeClr>
                </a:solidFill>
                <a:ea typeface="微软雅黑" panose="020B0503020204020204" charset="-122"/>
              </a:rPr>
              <a:t>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a:t>
            </a:r>
          </a:p>
        </p:txBody>
      </p:sp>
    </p:spTree>
  </p:cSld>
  <p:clrMapOvr>
    <a:masterClrMapping/>
  </p:clrMapOvr>
  <p:transition advTm="1404">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slide(fromLeft)">
                                      <p:cBhvr>
                                        <p:cTn id="7" dur="500"/>
                                        <p:tgtEl>
                                          <p:spTgt spid="37"/>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slide(fromLeft)">
                                      <p:cBhvr>
                                        <p:cTn id="10" dur="500"/>
                                        <p:tgtEl>
                                          <p:spTgt spid="3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left)">
                                      <p:cBhvr>
                                        <p:cTn id="18" dur="500"/>
                                        <p:tgtEl>
                                          <p:spTgt spid="3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left)">
                                      <p:cBhvr>
                                        <p:cTn id="21" dur="500"/>
                                        <p:tgtEl>
                                          <p:spTgt spid="4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par>
                          <p:cTn id="33" fill="hold">
                            <p:stCondLst>
                              <p:cond delay="2500"/>
                            </p:stCondLst>
                            <p:childTnLst>
                              <p:par>
                                <p:cTn id="34" presetID="30" presetClass="entr" presetSubtype="0"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800" decel="100000"/>
                                        <p:tgtEl>
                                          <p:spTgt spid="42"/>
                                        </p:tgtEl>
                                      </p:cBhvr>
                                    </p:animEffect>
                                    <p:anim calcmode="lin" valueType="num">
                                      <p:cBhvr>
                                        <p:cTn id="37" dur="800" decel="100000" fill="hold"/>
                                        <p:tgtEl>
                                          <p:spTgt spid="42"/>
                                        </p:tgtEl>
                                        <p:attrNameLst>
                                          <p:attrName>style.rotation</p:attrName>
                                        </p:attrNameLst>
                                      </p:cBhvr>
                                      <p:tavLst>
                                        <p:tav tm="0">
                                          <p:val>
                                            <p:fltVal val="-90"/>
                                          </p:val>
                                        </p:tav>
                                        <p:tav tm="100000">
                                          <p:val>
                                            <p:fltVal val="0"/>
                                          </p:val>
                                        </p:tav>
                                      </p:tavLst>
                                    </p:anim>
                                    <p:anim calcmode="lin" valueType="num">
                                      <p:cBhvr>
                                        <p:cTn id="38" dur="800" decel="100000" fill="hold"/>
                                        <p:tgtEl>
                                          <p:spTgt spid="42"/>
                                        </p:tgtEl>
                                        <p:attrNameLst>
                                          <p:attrName>ppt_x</p:attrName>
                                        </p:attrNameLst>
                                      </p:cBhvr>
                                      <p:tavLst>
                                        <p:tav tm="0">
                                          <p:val>
                                            <p:strVal val="#ppt_x+0.4"/>
                                          </p:val>
                                        </p:tav>
                                        <p:tav tm="100000">
                                          <p:val>
                                            <p:strVal val="#ppt_x-0.05"/>
                                          </p:val>
                                        </p:tav>
                                      </p:tavLst>
                                    </p:anim>
                                    <p:anim calcmode="lin" valueType="num">
                                      <p:cBhvr>
                                        <p:cTn id="39" dur="800" decel="100000" fill="hold"/>
                                        <p:tgtEl>
                                          <p:spTgt spid="42"/>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42"/>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4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5" grpId="0" bldLvl="0" animBg="1"/>
      <p:bldP spid="36" grpId="0" bldLvl="0" animBg="1"/>
      <p:bldP spid="37" grpId="0" bldLvl="0" animBg="1"/>
      <p:bldP spid="38" grpId="0" bldLvl="0" animBg="1"/>
      <p:bldP spid="39" grpId="0"/>
      <p:bldP spid="40" grpId="0"/>
      <p:bldP spid="41"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E:\素材\中国风素材\ad44300ea3562454df520ba2206154f8.pngad44300ea3562454df520ba2206154f8"/>
          <p:cNvPicPr>
            <a:picLocks noChangeAspect="1"/>
          </p:cNvPicPr>
          <p:nvPr/>
        </p:nvPicPr>
        <p:blipFill rotWithShape="1">
          <a:blip r:embed="rId3"/>
          <a:srcRect/>
          <a:stretch>
            <a:fillRect/>
          </a:stretch>
        </p:blipFill>
        <p:spPr>
          <a:xfrm>
            <a:off x="781685" y="523875"/>
            <a:ext cx="2798445" cy="4097020"/>
          </a:xfrm>
          <a:prstGeom prst="rect">
            <a:avLst/>
          </a:prstGeom>
        </p:spPr>
      </p:pic>
      <p:sp>
        <p:nvSpPr>
          <p:cNvPr id="21" name="文本框 20"/>
          <p:cNvSpPr txBox="1"/>
          <p:nvPr/>
        </p:nvSpPr>
        <p:spPr>
          <a:xfrm>
            <a:off x="4342130" y="2076450"/>
            <a:ext cx="4631690" cy="829945"/>
          </a:xfrm>
          <a:prstGeom prst="rect">
            <a:avLst/>
          </a:prstGeom>
          <a:noFill/>
        </p:spPr>
        <p:txBody>
          <a:bodyPr wrap="square" rtlCol="0">
            <a:spAutoFit/>
          </a:bodyPr>
          <a:lstStyle/>
          <a:p>
            <a:r>
              <a:rPr lang="zh-CN" sz="4800" dirty="0">
                <a:solidFill>
                  <a:srgbClr val="269844"/>
                </a:solidFill>
                <a:latin typeface="方正大标宋简体" panose="02010601030101010101" charset="-122"/>
                <a:ea typeface="方正大标宋简体" panose="02010601030101010101" charset="-122"/>
              </a:rPr>
              <a:t>谢谢您的聆听</a:t>
            </a:r>
          </a:p>
        </p:txBody>
      </p:sp>
      <p:sp>
        <p:nvSpPr>
          <p:cNvPr id="22" name="文本框 21"/>
          <p:cNvSpPr txBox="1"/>
          <p:nvPr/>
        </p:nvSpPr>
        <p:spPr>
          <a:xfrm>
            <a:off x="4342130" y="2905527"/>
            <a:ext cx="3656315" cy="437515"/>
          </a:xfrm>
          <a:prstGeom prst="rect">
            <a:avLst/>
          </a:prstGeom>
          <a:noFill/>
        </p:spPr>
        <p:txBody>
          <a:bodyPr wrap="square" rtlCol="0">
            <a:spAutoFit/>
          </a:bodyPr>
          <a:lstStyle/>
          <a:p>
            <a:r>
              <a:rPr lang="en-US" altLang="zh-CN" sz="750" dirty="0">
                <a:solidFill>
                  <a:schemeClr val="tx1">
                    <a:lumMod val="65000"/>
                    <a:lumOff val="35000"/>
                  </a:schemeClr>
                </a:solidFill>
                <a:latin typeface="微软雅黑" panose="020B0503020204020204" charset="-122"/>
                <a:ea typeface="微软雅黑" panose="020B0503020204020204" charset="-122"/>
              </a:rPr>
              <a:t>Fresh business general template</a:t>
            </a:r>
          </a:p>
          <a:p>
            <a:r>
              <a:rPr lang="en-US" altLang="zh-CN" sz="750" dirty="0">
                <a:solidFill>
                  <a:schemeClr val="tx1">
                    <a:lumMod val="65000"/>
                    <a:lumOff val="35000"/>
                  </a:schemeClr>
                </a:solidFill>
                <a:latin typeface="微软雅黑" panose="020B0503020204020204" charset="-122"/>
                <a:ea typeface="微软雅黑" panose="020B0503020204020204" charset="-122"/>
              </a:rPr>
              <a:t>Applicable to enterprise introduction, summary report, sales marketing, chart data</a:t>
            </a:r>
            <a:endParaRPr lang="zh-CN" altLang="en-US" sz="750" dirty="0">
              <a:solidFill>
                <a:schemeClr val="tx1">
                  <a:lumMod val="65000"/>
                  <a:lumOff val="35000"/>
                </a:schemeClr>
              </a:solidFill>
              <a:latin typeface="微软雅黑" panose="020B0503020204020204" charset="-122"/>
              <a:ea typeface="微软雅黑" panose="020B0503020204020204" charset="-122"/>
            </a:endParaRPr>
          </a:p>
        </p:txBody>
      </p:sp>
      <p:sp>
        <p:nvSpPr>
          <p:cNvPr id="23" name="文本框 22"/>
          <p:cNvSpPr txBox="1"/>
          <p:nvPr/>
        </p:nvSpPr>
        <p:spPr>
          <a:xfrm>
            <a:off x="4342130" y="2719705"/>
            <a:ext cx="4563745" cy="229870"/>
          </a:xfrm>
          <a:prstGeom prst="rect">
            <a:avLst/>
          </a:prstGeom>
          <a:noFill/>
        </p:spPr>
        <p:txBody>
          <a:bodyPr wrap="square" rtlCol="0">
            <a:spAutoFit/>
          </a:bodyPr>
          <a:lstStyle/>
          <a:p>
            <a:r>
              <a:rPr lang="en-US" altLang="zh-CN" sz="900" dirty="0">
                <a:solidFill>
                  <a:srgbClr val="269844"/>
                </a:solidFill>
                <a:latin typeface="方正大标宋简体" panose="02010601030101010101" charset="-122"/>
                <a:ea typeface="方正大标宋简体" panose="02010601030101010101" charset="-122"/>
              </a:rPr>
              <a:t>SPRING AND AUTUMN ADVERTISING EXQUISITE PPT TEMPLATES</a:t>
            </a:r>
          </a:p>
        </p:txBody>
      </p:sp>
      <p:sp>
        <p:nvSpPr>
          <p:cNvPr id="25" name="文本框 24"/>
          <p:cNvSpPr txBox="1"/>
          <p:nvPr/>
        </p:nvSpPr>
        <p:spPr>
          <a:xfrm>
            <a:off x="4342130" y="3456940"/>
            <a:ext cx="2167255" cy="212090"/>
          </a:xfrm>
          <a:prstGeom prst="rect">
            <a:avLst/>
          </a:prstGeom>
          <a:noFill/>
        </p:spPr>
        <p:txBody>
          <a:bodyPr wrap="square" rtlCol="0">
            <a:spAutoFit/>
          </a:bodyPr>
          <a:lstStyle/>
          <a:p>
            <a:r>
              <a:rPr lang="zh-CN" altLang="en-US" sz="790" dirty="0">
                <a:solidFill>
                  <a:schemeClr val="tx1">
                    <a:lumMod val="65000"/>
                    <a:lumOff val="35000"/>
                  </a:schemeClr>
                </a:solidFill>
                <a:latin typeface="微软雅黑" panose="020B0503020204020204" charset="-122"/>
                <a:ea typeface="微软雅黑" panose="020B0503020204020204" charset="-122"/>
                <a:cs typeface="+mn-ea"/>
                <a:sym typeface="+mn-lt"/>
              </a:rPr>
              <a:t>指导</a:t>
            </a:r>
            <a:r>
              <a:rPr lang="zh-CN" altLang="en-US" sz="790">
                <a:solidFill>
                  <a:schemeClr val="tx1">
                    <a:lumMod val="65000"/>
                    <a:lumOff val="35000"/>
                  </a:schemeClr>
                </a:solidFill>
                <a:latin typeface="微软雅黑" panose="020B0503020204020204" charset="-122"/>
                <a:ea typeface="微软雅黑" panose="020B0503020204020204" charset="-122"/>
                <a:cs typeface="+mn-ea"/>
                <a:sym typeface="+mn-lt"/>
              </a:rPr>
              <a:t>老师：猪老师      </a:t>
            </a:r>
            <a:r>
              <a:rPr lang="zh-CN" altLang="en-US" sz="790" dirty="0">
                <a:solidFill>
                  <a:schemeClr val="tx1">
                    <a:lumMod val="65000"/>
                    <a:lumOff val="35000"/>
                  </a:schemeClr>
                </a:solidFill>
                <a:latin typeface="微软雅黑" panose="020B0503020204020204" charset="-122"/>
                <a:ea typeface="微软雅黑" panose="020B0503020204020204" charset="-122"/>
                <a:cs typeface="+mn-ea"/>
                <a:sym typeface="+mn-lt"/>
              </a:rPr>
              <a:t>答辩</a:t>
            </a:r>
            <a:r>
              <a:rPr lang="zh-CN" altLang="en-US" sz="790">
                <a:solidFill>
                  <a:schemeClr val="tx1">
                    <a:lumMod val="65000"/>
                    <a:lumOff val="35000"/>
                  </a:schemeClr>
                </a:solidFill>
                <a:latin typeface="微软雅黑" panose="020B0503020204020204" charset="-122"/>
                <a:ea typeface="微软雅黑" panose="020B0503020204020204" charset="-122"/>
                <a:cs typeface="+mn-ea"/>
                <a:sym typeface="+mn-lt"/>
              </a:rPr>
              <a:t>人：猪七爷</a:t>
            </a:r>
            <a:endParaRPr lang="zh-CN" altLang="en-US" sz="790" dirty="0">
              <a:solidFill>
                <a:schemeClr val="tx1">
                  <a:lumMod val="65000"/>
                  <a:lumOff val="35000"/>
                </a:schemeClr>
              </a:solidFill>
              <a:latin typeface="微软雅黑" panose="020B0503020204020204" charset="-122"/>
              <a:ea typeface="微软雅黑" panose="020B0503020204020204" charset="-122"/>
              <a:cs typeface="+mn-ea"/>
              <a:sym typeface="+mn-lt"/>
            </a:endParaRPr>
          </a:p>
        </p:txBody>
      </p:sp>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17489" t="16783" r="7537" b="2692"/>
          <a:stretch>
            <a:fillRect/>
          </a:stretch>
        </p:blipFill>
        <p:spPr>
          <a:xfrm>
            <a:off x="6416210" y="450"/>
            <a:ext cx="2727790" cy="1648037"/>
          </a:xfrm>
          <a:prstGeom prst="rect">
            <a:avLst/>
          </a:prstGeom>
        </p:spPr>
      </p:pic>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a:off x="7162463" y="879678"/>
            <a:ext cx="904001" cy="869231"/>
          </a:xfrm>
          <a:prstGeom prst="rect">
            <a:avLst/>
          </a:prstGeom>
        </p:spPr>
      </p:pic>
      <p:pic>
        <p:nvPicPr>
          <p:cNvPr id="30" name="图片 29"/>
          <p:cNvPicPr>
            <a:picLocks noChangeAspect="1"/>
          </p:cNvPicPr>
          <p:nvPr/>
        </p:nvPicPr>
        <p:blipFill rotWithShape="1">
          <a:blip r:embed="rId6" cstate="print">
            <a:extLst>
              <a:ext uri="{28A0092B-C50C-407E-A947-70E740481C1C}">
                <a14:useLocalDpi xmlns:a14="http://schemas.microsoft.com/office/drawing/2010/main" val="0"/>
              </a:ext>
            </a:extLst>
          </a:blip>
          <a:srcRect l="35262" t="24311" r="38180" b="30293"/>
          <a:stretch>
            <a:fillRect/>
          </a:stretch>
        </p:blipFill>
        <p:spPr>
          <a:xfrm>
            <a:off x="519211" y="3242804"/>
            <a:ext cx="520964" cy="500927"/>
          </a:xfrm>
          <a:prstGeom prst="rect">
            <a:avLst/>
          </a:prstGeom>
        </p:spPr>
      </p:pic>
      <p:pic>
        <p:nvPicPr>
          <p:cNvPr id="31" name="图片 30"/>
          <p:cNvPicPr>
            <a:picLocks noChangeAspect="1"/>
          </p:cNvPicPr>
          <p:nvPr/>
        </p:nvPicPr>
        <p:blipFill rotWithShape="1">
          <a:blip r:embed="rId7" cstate="print">
            <a:extLst>
              <a:ext uri="{28A0092B-C50C-407E-A947-70E740481C1C}">
                <a14:useLocalDpi xmlns:a14="http://schemas.microsoft.com/office/drawing/2010/main" val="0"/>
              </a:ext>
            </a:extLst>
          </a:blip>
          <a:srcRect l="35262" t="24311" r="38180" b="30293"/>
          <a:stretch>
            <a:fillRect/>
          </a:stretch>
        </p:blipFill>
        <p:spPr>
          <a:xfrm flipH="1">
            <a:off x="3454788" y="1855292"/>
            <a:ext cx="602712" cy="5795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123">
        <p:comb/>
      </p:transition>
    </mc:Choice>
    <mc:Fallback xmlns="">
      <p:transition spd="med" advTm="1123">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47"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1"/>
                                        </p:tgtEl>
                                        <p:attrNameLst>
                                          <p:attrName>ppt_y</p:attrName>
                                        </p:attrNameLst>
                                      </p:cBhvr>
                                      <p:tavLst>
                                        <p:tav tm="0">
                                          <p:val>
                                            <p:strVal val="#ppt_y"/>
                                          </p:val>
                                        </p:tav>
                                        <p:tav tm="100000">
                                          <p:val>
                                            <p:strVal val="#ppt_y"/>
                                          </p:val>
                                        </p:tav>
                                      </p:tavLst>
                                    </p:anim>
                                    <p:anim calcmode="lin" valueType="num">
                                      <p:cBhvr>
                                        <p:cTn id="36"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1"/>
                                        </p:tgtEl>
                                      </p:cBhvr>
                                    </p:animEffect>
                                  </p:childTnLst>
                                </p:cTn>
                              </p:par>
                            </p:childTnLst>
                          </p:cTn>
                        </p:par>
                        <p:par>
                          <p:cTn id="39" fill="hold">
                            <p:stCondLst>
                              <p:cond delay="3250"/>
                            </p:stCondLst>
                            <p:childTnLst>
                              <p:par>
                                <p:cTn id="40" presetID="42"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4250"/>
                            </p:stCondLst>
                            <p:childTnLst>
                              <p:par>
                                <p:cTn id="46" presetID="22" presetClass="entr" presetSubtype="4"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E:\素材\中国风素材\ad44300ea3562454df520ba2206154f8.pngad44300ea3562454df520ba2206154f8"/>
          <p:cNvPicPr>
            <a:picLocks noChangeAspect="1"/>
          </p:cNvPicPr>
          <p:nvPr/>
        </p:nvPicPr>
        <p:blipFill rotWithShape="1">
          <a:blip r:embed="rId3"/>
          <a:srcRect/>
          <a:stretch>
            <a:fillRect/>
          </a:stretch>
        </p:blipFill>
        <p:spPr>
          <a:xfrm rot="240000">
            <a:off x="5263515" y="1326515"/>
            <a:ext cx="2498725" cy="3658235"/>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7489" t="16783" r="7537" b="2692"/>
          <a:stretch>
            <a:fillRect/>
          </a:stretch>
        </p:blipFill>
        <p:spPr>
          <a:xfrm flipH="1">
            <a:off x="-502386" y="451"/>
            <a:ext cx="1769633" cy="1069152"/>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a:off x="5807617" y="1648487"/>
            <a:ext cx="601371" cy="57824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l="35262" t="24311" r="38180" b="30293"/>
          <a:stretch>
            <a:fillRect/>
          </a:stretch>
        </p:blipFill>
        <p:spPr>
          <a:xfrm>
            <a:off x="593781" y="1147561"/>
            <a:ext cx="520964" cy="500927"/>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l="35262" t="24311" r="38180" b="30293"/>
          <a:stretch>
            <a:fillRect/>
          </a:stretch>
        </p:blipFill>
        <p:spPr>
          <a:xfrm flipH="1">
            <a:off x="4904849" y="3960132"/>
            <a:ext cx="602712" cy="579531"/>
          </a:xfrm>
          <a:prstGeom prst="rect">
            <a:avLst/>
          </a:prstGeom>
        </p:spPr>
      </p:pic>
      <p:grpSp>
        <p:nvGrpSpPr>
          <p:cNvPr id="14" name="组合 13"/>
          <p:cNvGrpSpPr/>
          <p:nvPr/>
        </p:nvGrpSpPr>
        <p:grpSpPr>
          <a:xfrm>
            <a:off x="821810" y="1916170"/>
            <a:ext cx="4201349" cy="2433076"/>
            <a:chOff x="1351842" y="2554294"/>
            <a:chExt cx="5601798" cy="3244101"/>
          </a:xfrm>
        </p:grpSpPr>
        <p:sp>
          <p:nvSpPr>
            <p:cNvPr id="15" name="文本框 14"/>
            <p:cNvSpPr txBox="1"/>
            <p:nvPr/>
          </p:nvSpPr>
          <p:spPr>
            <a:xfrm>
              <a:off x="1351842" y="5015228"/>
              <a:ext cx="5601798" cy="7831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rPr>
                <a:t>Fresh business general template</a:t>
              </a:r>
            </a:p>
            <a:p>
              <a:pP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rPr>
                <a:t>Applicable to enterprise introduction, summary report, sales marketing, chart </a:t>
              </a:r>
              <a:r>
                <a:rPr lang="en-US" altLang="zh-CN" sz="825" dirty="0" err="1">
                  <a:solidFill>
                    <a:schemeClr val="tx1">
                      <a:lumMod val="65000"/>
                      <a:lumOff val="35000"/>
                    </a:schemeClr>
                  </a:solidFill>
                  <a:latin typeface="微软雅黑" panose="020B0503020204020204" charset="-122"/>
                  <a:ea typeface="微软雅黑" panose="020B0503020204020204" charset="-122"/>
                </a:rPr>
                <a:t>dataa</a:t>
              </a:r>
              <a:endParaRPr lang="zh-CN" altLang="en-US" sz="825" dirty="0">
                <a:solidFill>
                  <a:schemeClr val="tx1">
                    <a:lumMod val="65000"/>
                    <a:lumOff val="35000"/>
                  </a:schemeClr>
                </a:solidFill>
                <a:latin typeface="微软雅黑" panose="020B0503020204020204" charset="-122"/>
                <a:ea typeface="微软雅黑" panose="020B0503020204020204" charset="-122"/>
              </a:endParaRPr>
            </a:p>
          </p:txBody>
        </p:sp>
        <p:sp>
          <p:nvSpPr>
            <p:cNvPr id="16" name="矩形 15"/>
            <p:cNvSpPr/>
            <p:nvPr/>
          </p:nvSpPr>
          <p:spPr>
            <a:xfrm>
              <a:off x="1351842" y="4368897"/>
              <a:ext cx="4542367" cy="552027"/>
            </a:xfrm>
            <a:prstGeom prst="rect">
              <a:avLst/>
            </a:prstGeom>
          </p:spPr>
          <p:txBody>
            <a:bodyPr wrap="none">
              <a:spAutoFit/>
            </a:bodyPr>
            <a:lstStyle/>
            <a:p>
              <a:pPr>
                <a:spcBef>
                  <a:spcPct val="0"/>
                </a:spcBef>
              </a:pPr>
              <a:r>
                <a:rPr lang="en-US" altLang="zh-CN" sz="2100" dirty="0">
                  <a:solidFill>
                    <a:schemeClr val="tx1">
                      <a:lumMod val="65000"/>
                      <a:lumOff val="35000"/>
                    </a:schemeClr>
                  </a:solidFill>
                  <a:latin typeface="微软雅黑" panose="020B0503020204020204" charset="-122"/>
                  <a:ea typeface="微软雅黑" panose="020B0503020204020204" charset="-122"/>
                </a:rPr>
                <a:t>Please write the title here</a:t>
              </a:r>
            </a:p>
          </p:txBody>
        </p:sp>
        <p:sp>
          <p:nvSpPr>
            <p:cNvPr id="17" name="TextBox 76"/>
            <p:cNvSpPr txBox="1"/>
            <p:nvPr/>
          </p:nvSpPr>
          <p:spPr>
            <a:xfrm>
              <a:off x="1351842" y="3722566"/>
              <a:ext cx="3545903" cy="675640"/>
            </a:xfrm>
            <a:prstGeom prst="rect">
              <a:avLst/>
            </a:prstGeom>
            <a:noFill/>
          </p:spPr>
          <p:txBody>
            <a:bodyPr wrap="square" rtlCol="0">
              <a:spAutoFit/>
            </a:bodyPr>
            <a:lstStyle/>
            <a:p>
              <a:r>
                <a:rPr lang="zh-CN" altLang="en-US" sz="2700" dirty="0">
                  <a:solidFill>
                    <a:srgbClr val="269844"/>
                  </a:solidFill>
                  <a:latin typeface="方正大标宋简体" panose="02010601030101010101" charset="-122"/>
                  <a:ea typeface="方正大标宋简体" panose="02010601030101010101" charset="-122"/>
                </a:rPr>
                <a:t>基本工作概述</a:t>
              </a:r>
            </a:p>
          </p:txBody>
        </p:sp>
        <p:sp>
          <p:nvSpPr>
            <p:cNvPr id="19" name="TextBox 76"/>
            <p:cNvSpPr txBox="1"/>
            <p:nvPr/>
          </p:nvSpPr>
          <p:spPr>
            <a:xfrm>
              <a:off x="1351842" y="2554294"/>
              <a:ext cx="2421466" cy="1044787"/>
            </a:xfrm>
            <a:prstGeom prst="rect">
              <a:avLst/>
            </a:prstGeom>
            <a:noFill/>
          </p:spPr>
          <p:txBody>
            <a:bodyPr wrap="square" rtlCol="0">
              <a:spAutoFit/>
            </a:bodyPr>
            <a:lstStyle/>
            <a:p>
              <a:r>
                <a:rPr lang="zh-CN" altLang="en-US" sz="4500" dirty="0">
                  <a:solidFill>
                    <a:srgbClr val="269844"/>
                  </a:solidFill>
                  <a:latin typeface="方正大标宋简体" panose="02010601030101010101" charset="-122"/>
                  <a:ea typeface="方正大标宋简体" panose="02010601030101010101" charset="-122"/>
                </a:rPr>
                <a:t>壹</a:t>
              </a:r>
              <a:r>
                <a:rPr lang="en-US" altLang="zh-CN" sz="4500" dirty="0">
                  <a:solidFill>
                    <a:srgbClr val="269844"/>
                  </a:solidFill>
                  <a:latin typeface="方正大标宋简体" panose="02010601030101010101" charset="-122"/>
                  <a:ea typeface="方正大标宋简体" panose="02010601030101010101" charset="-122"/>
                </a:rPr>
                <a:t>.</a:t>
              </a:r>
              <a:r>
                <a:rPr lang="en-US" altLang="zh-CN" sz="2400" dirty="0">
                  <a:solidFill>
                    <a:srgbClr val="269844"/>
                  </a:solidFill>
                  <a:latin typeface="方正大标宋简体" panose="02010601030101010101" charset="-122"/>
                  <a:ea typeface="方正大标宋简体" panose="02010601030101010101" charset="-122"/>
                </a:rPr>
                <a:t>ONE</a:t>
              </a:r>
              <a:endParaRPr lang="zh-CN" altLang="en-US" sz="2400" dirty="0">
                <a:solidFill>
                  <a:srgbClr val="269844"/>
                </a:solidFill>
                <a:latin typeface="方正大标宋简体" panose="02010601030101010101" charset="-122"/>
                <a:ea typeface="方正大标宋简体" panose="02010601030101010101" charset="-122"/>
              </a:endParaRPr>
            </a:p>
          </p:txBody>
        </p:sp>
      </p:grpSp>
    </p:spTree>
  </p:cSld>
  <p:clrMapOvr>
    <a:masterClrMapping/>
  </p:clrMapOvr>
  <p:transition advTm="2621">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8489022"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3801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100504"/>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15342" y="451"/>
            <a:ext cx="744460" cy="848849"/>
          </a:xfrm>
          <a:prstGeom prst="rect">
            <a:avLst/>
          </a:prstGeom>
        </p:spPr>
      </p:pic>
      <p:sp>
        <p:nvSpPr>
          <p:cNvPr id="15" name="TextBox 76"/>
          <p:cNvSpPr txBox="1"/>
          <p:nvPr/>
        </p:nvSpPr>
        <p:spPr>
          <a:xfrm>
            <a:off x="3838575" y="198975"/>
            <a:ext cx="1325880" cy="321945"/>
          </a:xfrm>
          <a:prstGeom prst="rect">
            <a:avLst/>
          </a:prstGeom>
          <a:noFill/>
        </p:spPr>
        <p:txBody>
          <a:bodyPr wrap="none" rtlCol="0">
            <a:spAutoFit/>
          </a:bodyPr>
          <a:lstStyle/>
          <a:p>
            <a:pPr algn="ctr"/>
            <a:r>
              <a:rPr lang="zh-CN" altLang="en-US" sz="1500" dirty="0">
                <a:solidFill>
                  <a:srgbClr val="269844"/>
                </a:solidFill>
                <a:latin typeface="方正大标宋简体" panose="02010601030101010101" charset="-122"/>
                <a:ea typeface="方正大标宋简体" panose="02010601030101010101" charset="-122"/>
                <a:cs typeface="+mn-ea"/>
                <a:sym typeface="+mn-lt"/>
              </a:rPr>
              <a:t>基本工作概述</a:t>
            </a:r>
          </a:p>
        </p:txBody>
      </p:sp>
      <p:sp>
        <p:nvSpPr>
          <p:cNvPr id="16" name="文本框 15"/>
          <p:cNvSpPr txBox="1"/>
          <p:nvPr/>
        </p:nvSpPr>
        <p:spPr>
          <a:xfrm>
            <a:off x="3482340" y="424815"/>
            <a:ext cx="2038350" cy="256540"/>
          </a:xfrm>
          <a:prstGeom prst="rect">
            <a:avLst/>
          </a:prstGeom>
          <a:noFill/>
        </p:spPr>
        <p:txBody>
          <a:bodyPr wrap="square" rtlCol="0">
            <a:spAutoFit/>
          </a:bodyPr>
          <a:lstStyle/>
          <a:p>
            <a:pPr algn="ct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cs typeface="+mn-ea"/>
                <a:sym typeface="+mn-lt"/>
              </a:rPr>
              <a:t>Spring and autumn advertisement</a:t>
            </a:r>
          </a:p>
        </p:txBody>
      </p:sp>
      <p:sp>
        <p:nvSpPr>
          <p:cNvPr id="33797" name="Line 5"/>
          <p:cNvSpPr>
            <a:spLocks noChangeShapeType="1"/>
          </p:cNvSpPr>
          <p:nvPr/>
        </p:nvSpPr>
        <p:spPr bwMode="auto">
          <a:xfrm flipV="1">
            <a:off x="1260657" y="3287460"/>
            <a:ext cx="3969794" cy="0"/>
          </a:xfrm>
          <a:prstGeom prst="line">
            <a:avLst/>
          </a:prstGeom>
          <a:noFill/>
          <a:ln w="38100">
            <a:solidFill>
              <a:schemeClr val="bg1">
                <a:lumMod val="65000"/>
              </a:schemeClr>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lIns="0" tIns="0" rIns="0" bIns="0" anchor="ctr"/>
          <a:lstStyle/>
          <a:p>
            <a:pPr algn="ctr"/>
            <a:endParaRPr lang="zh-CN" altLang="en-US" sz="675">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3798" name="AutoShape 6"/>
          <p:cNvSpPr/>
          <p:nvPr/>
        </p:nvSpPr>
        <p:spPr bwMode="auto">
          <a:xfrm>
            <a:off x="2095787" y="1305107"/>
            <a:ext cx="318347" cy="230285"/>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975">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80%</a:t>
            </a:r>
          </a:p>
        </p:txBody>
      </p:sp>
      <p:sp>
        <p:nvSpPr>
          <p:cNvPr id="33799" name="AutoShape 7"/>
          <p:cNvSpPr/>
          <p:nvPr/>
        </p:nvSpPr>
        <p:spPr bwMode="auto">
          <a:xfrm>
            <a:off x="1568924" y="1837839"/>
            <a:ext cx="317818" cy="230285"/>
          </a:xfrm>
          <a:custGeom>
            <a:avLst/>
            <a:gdLst>
              <a:gd name="T0" fmla="*/ 475457 w 21600"/>
              <a:gd name="T1" fmla="*/ 344488 h 21600"/>
              <a:gd name="T2" fmla="*/ 475457 w 21600"/>
              <a:gd name="T3" fmla="*/ 344488 h 21600"/>
              <a:gd name="T4" fmla="*/ 475457 w 21600"/>
              <a:gd name="T5" fmla="*/ 344488 h 21600"/>
              <a:gd name="T6" fmla="*/ 475457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975">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45%</a:t>
            </a:r>
          </a:p>
        </p:txBody>
      </p:sp>
      <p:sp>
        <p:nvSpPr>
          <p:cNvPr id="33800" name="AutoShape 8"/>
          <p:cNvSpPr/>
          <p:nvPr/>
        </p:nvSpPr>
        <p:spPr bwMode="auto">
          <a:xfrm>
            <a:off x="2623184" y="2164163"/>
            <a:ext cx="318347" cy="230285"/>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975">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25%</a:t>
            </a:r>
          </a:p>
        </p:txBody>
      </p:sp>
      <p:sp>
        <p:nvSpPr>
          <p:cNvPr id="33801" name="AutoShape 9"/>
          <p:cNvSpPr/>
          <p:nvPr/>
        </p:nvSpPr>
        <p:spPr bwMode="auto">
          <a:xfrm>
            <a:off x="3190373" y="1552902"/>
            <a:ext cx="318347" cy="230815"/>
          </a:xfrm>
          <a:custGeom>
            <a:avLst/>
            <a:gdLst>
              <a:gd name="T0" fmla="*/ 476250 w 21600"/>
              <a:gd name="T1" fmla="*/ 345281 h 21600"/>
              <a:gd name="T2" fmla="*/ 476250 w 21600"/>
              <a:gd name="T3" fmla="*/ 345281 h 21600"/>
              <a:gd name="T4" fmla="*/ 476250 w 21600"/>
              <a:gd name="T5" fmla="*/ 345281 h 21600"/>
              <a:gd name="T6" fmla="*/ 476250 w 21600"/>
              <a:gd name="T7" fmla="*/ 3452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975">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70%</a:t>
            </a:r>
          </a:p>
        </p:txBody>
      </p:sp>
      <p:sp>
        <p:nvSpPr>
          <p:cNvPr id="33802" name="AutoShape 10"/>
          <p:cNvSpPr/>
          <p:nvPr/>
        </p:nvSpPr>
        <p:spPr bwMode="auto">
          <a:xfrm>
            <a:off x="3677444" y="1880288"/>
            <a:ext cx="318347" cy="230285"/>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975">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35%</a:t>
            </a:r>
          </a:p>
        </p:txBody>
      </p:sp>
      <p:sp>
        <p:nvSpPr>
          <p:cNvPr id="33803" name="AutoShape 11"/>
          <p:cNvSpPr/>
          <p:nvPr/>
        </p:nvSpPr>
        <p:spPr bwMode="auto">
          <a:xfrm>
            <a:off x="1951786" y="3489582"/>
            <a:ext cx="596803" cy="127959"/>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05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文字内容</a:t>
            </a:r>
          </a:p>
        </p:txBody>
      </p:sp>
      <p:sp>
        <p:nvSpPr>
          <p:cNvPr id="33804" name="AutoShape 12"/>
          <p:cNvSpPr/>
          <p:nvPr/>
        </p:nvSpPr>
        <p:spPr bwMode="auto">
          <a:xfrm>
            <a:off x="1432879" y="3489582"/>
            <a:ext cx="596803" cy="127959"/>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05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文字内容</a:t>
            </a:r>
          </a:p>
        </p:txBody>
      </p:sp>
      <p:sp>
        <p:nvSpPr>
          <p:cNvPr id="33805" name="AutoShape 13"/>
          <p:cNvSpPr/>
          <p:nvPr/>
        </p:nvSpPr>
        <p:spPr bwMode="auto">
          <a:xfrm>
            <a:off x="2478651" y="3489582"/>
            <a:ext cx="596803" cy="127959"/>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05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文字内容</a:t>
            </a:r>
          </a:p>
        </p:txBody>
      </p:sp>
      <p:sp>
        <p:nvSpPr>
          <p:cNvPr id="33806" name="AutoShape 14"/>
          <p:cNvSpPr/>
          <p:nvPr/>
        </p:nvSpPr>
        <p:spPr bwMode="auto">
          <a:xfrm>
            <a:off x="3003394" y="3489582"/>
            <a:ext cx="596803" cy="127959"/>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05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文字内容</a:t>
            </a:r>
          </a:p>
        </p:txBody>
      </p:sp>
      <p:sp>
        <p:nvSpPr>
          <p:cNvPr id="33807" name="AutoShape 15"/>
          <p:cNvSpPr/>
          <p:nvPr/>
        </p:nvSpPr>
        <p:spPr bwMode="auto">
          <a:xfrm>
            <a:off x="3533442" y="3489582"/>
            <a:ext cx="596803" cy="127959"/>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05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文字内容</a:t>
            </a:r>
          </a:p>
        </p:txBody>
      </p:sp>
      <p:sp>
        <p:nvSpPr>
          <p:cNvPr id="33808" name="AutoShape 16"/>
          <p:cNvSpPr/>
          <p:nvPr/>
        </p:nvSpPr>
        <p:spPr bwMode="auto">
          <a:xfrm>
            <a:off x="4177250" y="1550780"/>
            <a:ext cx="318347" cy="230285"/>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975">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70%</a:t>
            </a:r>
          </a:p>
        </p:txBody>
      </p:sp>
      <p:sp>
        <p:nvSpPr>
          <p:cNvPr id="33809" name="AutoShape 17"/>
          <p:cNvSpPr/>
          <p:nvPr/>
        </p:nvSpPr>
        <p:spPr bwMode="auto">
          <a:xfrm>
            <a:off x="4049254" y="3486929"/>
            <a:ext cx="596096" cy="127959"/>
          </a:xfrm>
          <a:custGeom>
            <a:avLst/>
            <a:gdLst>
              <a:gd name="T0" fmla="*/ 669131 w 21600"/>
              <a:gd name="T1" fmla="*/ 245269 h 21600"/>
              <a:gd name="T2" fmla="*/ 669131 w 21600"/>
              <a:gd name="T3" fmla="*/ 245269 h 21600"/>
              <a:gd name="T4" fmla="*/ 669131 w 21600"/>
              <a:gd name="T5" fmla="*/ 245269 h 21600"/>
              <a:gd name="T6" fmla="*/ 669131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05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文字内容</a:t>
            </a:r>
          </a:p>
        </p:txBody>
      </p:sp>
      <p:sp>
        <p:nvSpPr>
          <p:cNvPr id="33810" name="AutoShape 18"/>
          <p:cNvSpPr/>
          <p:nvPr/>
        </p:nvSpPr>
        <p:spPr bwMode="auto">
          <a:xfrm>
            <a:off x="1589087" y="2137634"/>
            <a:ext cx="275372" cy="1249582"/>
          </a:xfrm>
          <a:prstGeom prst="roundRect">
            <a:avLst>
              <a:gd name="adj" fmla="val 50000"/>
            </a:avLst>
          </a:prstGeom>
          <a:solidFill>
            <a:schemeClr val="accent1"/>
          </a:solidFill>
          <a:ln w="25400" cap="flat" cmpd="sng">
            <a:solidFill>
              <a:srgbClr val="000000">
                <a:alpha val="0"/>
              </a:srgbClr>
            </a:solidFill>
            <a:prstDash val="solid"/>
            <a:miter lim="0"/>
          </a:ln>
          <a:effectLst/>
        </p:spPr>
        <p:txBody>
          <a:bodyPr lIns="0" tIns="0" rIns="0" bIns="0" anchor="ctr"/>
          <a:lstStyle/>
          <a:p>
            <a:pPr algn="ctr" defTabSz="259715">
              <a:lnSpc>
                <a:spcPct val="120000"/>
              </a:lnSpc>
              <a:defRPr/>
            </a:pPr>
            <a:endParaRPr lang="es-ES" sz="600">
              <a:solidFill>
                <a:schemeClr val="tx1">
                  <a:lumMod val="75000"/>
                  <a:lumOff val="25000"/>
                </a:schemeClr>
              </a:solidFill>
              <a:effectLst>
                <a:outerShdw blurRad="38100" dist="38100" dir="2700000" algn="tl">
                  <a:srgbClr val="000000"/>
                </a:outerShdw>
              </a:effectLst>
              <a:latin typeface="Arial" panose="020B0604020202020204" pitchFamily="34" charset="0"/>
              <a:ea typeface="微软雅黑" panose="020B0503020204020204" charset="-122"/>
              <a:cs typeface="+mn-ea"/>
              <a:sym typeface="Arial" panose="020B0604020202020204" pitchFamily="34" charset="0"/>
            </a:endParaRPr>
          </a:p>
        </p:txBody>
      </p:sp>
      <p:sp>
        <p:nvSpPr>
          <p:cNvPr id="33811" name="AutoShape 19"/>
          <p:cNvSpPr/>
          <p:nvPr/>
        </p:nvSpPr>
        <p:spPr bwMode="auto">
          <a:xfrm>
            <a:off x="2116481" y="1532209"/>
            <a:ext cx="275372" cy="1855006"/>
          </a:xfrm>
          <a:prstGeom prst="roundRect">
            <a:avLst>
              <a:gd name="adj" fmla="val 50000"/>
            </a:avLst>
          </a:prstGeom>
          <a:solidFill>
            <a:schemeClr val="accent2"/>
          </a:solidFill>
          <a:ln w="25400" cap="flat" cmpd="sng">
            <a:solidFill>
              <a:srgbClr val="000000">
                <a:alpha val="0"/>
              </a:srgbClr>
            </a:solidFill>
            <a:prstDash val="solid"/>
            <a:miter lim="0"/>
          </a:ln>
          <a:effectLst/>
        </p:spPr>
        <p:txBody>
          <a:bodyPr lIns="0" tIns="0" rIns="0" bIns="0" anchor="ctr"/>
          <a:lstStyle/>
          <a:p>
            <a:pPr algn="ctr" defTabSz="259715">
              <a:lnSpc>
                <a:spcPct val="120000"/>
              </a:lnSpc>
              <a:defRPr/>
            </a:pPr>
            <a:endParaRPr lang="es-ES" sz="600">
              <a:solidFill>
                <a:schemeClr val="tx1">
                  <a:lumMod val="75000"/>
                  <a:lumOff val="25000"/>
                </a:schemeClr>
              </a:solidFill>
              <a:effectLst>
                <a:outerShdw blurRad="38100" dist="38100" dir="2700000" algn="tl">
                  <a:srgbClr val="000000"/>
                </a:outerShdw>
              </a:effectLst>
              <a:latin typeface="Arial" panose="020B0604020202020204" pitchFamily="34" charset="0"/>
              <a:ea typeface="微软雅黑" panose="020B0503020204020204" charset="-122"/>
              <a:cs typeface="+mn-ea"/>
              <a:sym typeface="Arial" panose="020B0604020202020204" pitchFamily="34" charset="0"/>
            </a:endParaRPr>
          </a:p>
        </p:txBody>
      </p:sp>
      <p:sp>
        <p:nvSpPr>
          <p:cNvPr id="33812" name="AutoShape 20"/>
          <p:cNvSpPr/>
          <p:nvPr/>
        </p:nvSpPr>
        <p:spPr bwMode="auto">
          <a:xfrm>
            <a:off x="2643877" y="2463427"/>
            <a:ext cx="275372" cy="923789"/>
          </a:xfrm>
          <a:prstGeom prst="roundRect">
            <a:avLst>
              <a:gd name="adj" fmla="val 50000"/>
            </a:avLst>
          </a:prstGeom>
          <a:solidFill>
            <a:schemeClr val="accent3"/>
          </a:solidFill>
          <a:ln w="25400" cap="flat" cmpd="sng">
            <a:solidFill>
              <a:srgbClr val="000000">
                <a:alpha val="0"/>
              </a:srgbClr>
            </a:solidFill>
            <a:prstDash val="solid"/>
            <a:miter lim="0"/>
          </a:ln>
          <a:effectLst/>
        </p:spPr>
        <p:txBody>
          <a:bodyPr lIns="0" tIns="0" rIns="0" bIns="0" anchor="ctr"/>
          <a:lstStyle/>
          <a:p>
            <a:pPr algn="ctr" defTabSz="259715">
              <a:lnSpc>
                <a:spcPct val="120000"/>
              </a:lnSpc>
              <a:defRPr/>
            </a:pPr>
            <a:endParaRPr lang="es-ES" sz="600">
              <a:solidFill>
                <a:schemeClr val="tx1">
                  <a:lumMod val="75000"/>
                  <a:lumOff val="25000"/>
                </a:schemeClr>
              </a:solidFill>
              <a:effectLst>
                <a:outerShdw blurRad="38100" dist="38100" dir="2700000" algn="tl">
                  <a:srgbClr val="000000"/>
                </a:outerShdw>
              </a:effectLst>
              <a:latin typeface="Arial" panose="020B0604020202020204" pitchFamily="34" charset="0"/>
              <a:ea typeface="微软雅黑" panose="020B0503020204020204" charset="-122"/>
              <a:cs typeface="+mn-ea"/>
              <a:sym typeface="Arial" panose="020B0604020202020204" pitchFamily="34" charset="0"/>
            </a:endParaRPr>
          </a:p>
        </p:txBody>
      </p:sp>
      <p:sp>
        <p:nvSpPr>
          <p:cNvPr id="33813" name="AutoShape 21"/>
          <p:cNvSpPr/>
          <p:nvPr/>
        </p:nvSpPr>
        <p:spPr bwMode="auto">
          <a:xfrm>
            <a:off x="3171272" y="1834656"/>
            <a:ext cx="275372" cy="1552560"/>
          </a:xfrm>
          <a:prstGeom prst="roundRect">
            <a:avLst>
              <a:gd name="adj" fmla="val 50000"/>
            </a:avLst>
          </a:prstGeom>
          <a:solidFill>
            <a:schemeClr val="accent4"/>
          </a:solidFill>
          <a:ln w="25400" cap="flat" cmpd="sng">
            <a:solidFill>
              <a:srgbClr val="000000">
                <a:alpha val="0"/>
              </a:srgbClr>
            </a:solidFill>
            <a:prstDash val="solid"/>
            <a:miter lim="0"/>
          </a:ln>
          <a:effectLst/>
        </p:spPr>
        <p:txBody>
          <a:bodyPr lIns="0" tIns="0" rIns="0" bIns="0" anchor="ctr"/>
          <a:lstStyle/>
          <a:p>
            <a:pPr algn="ctr" defTabSz="259715">
              <a:lnSpc>
                <a:spcPct val="120000"/>
              </a:lnSpc>
              <a:defRPr/>
            </a:pPr>
            <a:endParaRPr lang="es-ES" sz="600">
              <a:solidFill>
                <a:schemeClr val="tx1">
                  <a:lumMod val="75000"/>
                  <a:lumOff val="25000"/>
                </a:schemeClr>
              </a:solidFill>
              <a:effectLst>
                <a:outerShdw blurRad="38100" dist="38100" dir="2700000" algn="tl">
                  <a:srgbClr val="000000"/>
                </a:outerShdw>
              </a:effectLst>
              <a:latin typeface="Arial" panose="020B0604020202020204" pitchFamily="34" charset="0"/>
              <a:ea typeface="微软雅黑" panose="020B0503020204020204" charset="-122"/>
              <a:cs typeface="+mn-ea"/>
              <a:sym typeface="Arial" panose="020B0604020202020204" pitchFamily="34" charset="0"/>
            </a:endParaRPr>
          </a:p>
        </p:txBody>
      </p:sp>
      <p:sp>
        <p:nvSpPr>
          <p:cNvPr id="33814" name="AutoShape 22"/>
          <p:cNvSpPr/>
          <p:nvPr/>
        </p:nvSpPr>
        <p:spPr bwMode="auto">
          <a:xfrm>
            <a:off x="3699200" y="2137634"/>
            <a:ext cx="274841" cy="1249582"/>
          </a:xfrm>
          <a:prstGeom prst="roundRect">
            <a:avLst>
              <a:gd name="adj" fmla="val 50000"/>
            </a:avLst>
          </a:prstGeom>
          <a:solidFill>
            <a:schemeClr val="accent5"/>
          </a:solidFill>
          <a:ln w="25400" cap="flat" cmpd="sng">
            <a:solidFill>
              <a:srgbClr val="000000">
                <a:alpha val="0"/>
              </a:srgbClr>
            </a:solidFill>
            <a:prstDash val="solid"/>
            <a:miter lim="0"/>
          </a:ln>
          <a:effectLst/>
        </p:spPr>
        <p:txBody>
          <a:bodyPr lIns="0" tIns="0" rIns="0" bIns="0" anchor="ctr"/>
          <a:lstStyle/>
          <a:p>
            <a:pPr algn="ctr" defTabSz="259715">
              <a:lnSpc>
                <a:spcPct val="120000"/>
              </a:lnSpc>
              <a:defRPr/>
            </a:pPr>
            <a:endParaRPr lang="es-ES" sz="600">
              <a:solidFill>
                <a:schemeClr val="tx1">
                  <a:lumMod val="75000"/>
                  <a:lumOff val="25000"/>
                </a:schemeClr>
              </a:solidFill>
              <a:effectLst>
                <a:outerShdw blurRad="38100" dist="38100" dir="2700000" algn="tl">
                  <a:srgbClr val="000000"/>
                </a:outerShdw>
              </a:effectLst>
              <a:latin typeface="Arial" panose="020B0604020202020204" pitchFamily="34" charset="0"/>
              <a:ea typeface="微软雅黑" panose="020B0503020204020204" charset="-122"/>
              <a:cs typeface="+mn-ea"/>
              <a:sym typeface="Arial" panose="020B0604020202020204" pitchFamily="34" charset="0"/>
            </a:endParaRPr>
          </a:p>
        </p:txBody>
      </p:sp>
      <p:sp>
        <p:nvSpPr>
          <p:cNvPr id="33815" name="AutoShape 23"/>
          <p:cNvSpPr/>
          <p:nvPr/>
        </p:nvSpPr>
        <p:spPr bwMode="auto">
          <a:xfrm>
            <a:off x="4200065" y="1826697"/>
            <a:ext cx="274841" cy="1552560"/>
          </a:xfrm>
          <a:prstGeom prst="roundRect">
            <a:avLst>
              <a:gd name="adj" fmla="val 50000"/>
            </a:avLst>
          </a:prstGeom>
          <a:solidFill>
            <a:schemeClr val="accent6"/>
          </a:solidFill>
          <a:ln w="25400" cap="flat" cmpd="sng">
            <a:solidFill>
              <a:srgbClr val="000000">
                <a:alpha val="0"/>
              </a:srgbClr>
            </a:solidFill>
            <a:prstDash val="solid"/>
            <a:miter lim="0"/>
          </a:ln>
          <a:effectLst/>
        </p:spPr>
        <p:txBody>
          <a:bodyPr lIns="0" tIns="0" rIns="0" bIns="0" anchor="ctr"/>
          <a:lstStyle/>
          <a:p>
            <a:pPr algn="ctr" defTabSz="259715">
              <a:lnSpc>
                <a:spcPct val="120000"/>
              </a:lnSpc>
              <a:defRPr/>
            </a:pPr>
            <a:endParaRPr lang="es-ES" sz="600">
              <a:solidFill>
                <a:schemeClr val="tx1">
                  <a:lumMod val="75000"/>
                  <a:lumOff val="25000"/>
                </a:schemeClr>
              </a:solidFill>
              <a:effectLst>
                <a:outerShdw blurRad="38100" dist="38100" dir="2700000" algn="tl">
                  <a:srgbClr val="000000"/>
                </a:outerShdw>
              </a:effectLst>
              <a:latin typeface="Arial" panose="020B0604020202020204" pitchFamily="34" charset="0"/>
              <a:ea typeface="微软雅黑" panose="020B0503020204020204" charset="-122"/>
              <a:cs typeface="+mn-ea"/>
              <a:sym typeface="Arial" panose="020B0604020202020204" pitchFamily="34" charset="0"/>
            </a:endParaRPr>
          </a:p>
        </p:txBody>
      </p:sp>
      <p:sp>
        <p:nvSpPr>
          <p:cNvPr id="33816" name="AutoShape 24"/>
          <p:cNvSpPr/>
          <p:nvPr/>
        </p:nvSpPr>
        <p:spPr bwMode="auto">
          <a:xfrm>
            <a:off x="4777866" y="2137634"/>
            <a:ext cx="274841" cy="1249582"/>
          </a:xfrm>
          <a:prstGeom prst="roundRect">
            <a:avLst>
              <a:gd name="adj" fmla="val 50000"/>
            </a:avLst>
          </a:prstGeom>
          <a:solidFill>
            <a:schemeClr val="accent1"/>
          </a:solidFill>
          <a:ln w="25400" cap="flat" cmpd="sng">
            <a:solidFill>
              <a:srgbClr val="000000">
                <a:alpha val="0"/>
              </a:srgbClr>
            </a:solidFill>
            <a:prstDash val="solid"/>
            <a:miter lim="0"/>
          </a:ln>
          <a:effectLst/>
        </p:spPr>
        <p:txBody>
          <a:bodyPr lIns="0" tIns="0" rIns="0" bIns="0" anchor="ctr"/>
          <a:lstStyle/>
          <a:p>
            <a:pPr algn="ctr" defTabSz="259715">
              <a:lnSpc>
                <a:spcPct val="120000"/>
              </a:lnSpc>
              <a:defRPr/>
            </a:pPr>
            <a:endParaRPr lang="es-ES" sz="600">
              <a:solidFill>
                <a:schemeClr val="tx1">
                  <a:lumMod val="75000"/>
                  <a:lumOff val="25000"/>
                </a:schemeClr>
              </a:solidFill>
              <a:effectLst>
                <a:outerShdw blurRad="38100" dist="38100" dir="2700000" algn="tl">
                  <a:srgbClr val="000000"/>
                </a:outerShdw>
              </a:effectLst>
              <a:latin typeface="Arial" panose="020B0604020202020204" pitchFamily="34" charset="0"/>
              <a:ea typeface="微软雅黑" panose="020B0503020204020204" charset="-122"/>
              <a:cs typeface="+mn-ea"/>
              <a:sym typeface="Arial" panose="020B0604020202020204" pitchFamily="34" charset="0"/>
            </a:endParaRPr>
          </a:p>
        </p:txBody>
      </p:sp>
      <p:sp>
        <p:nvSpPr>
          <p:cNvPr id="33817" name="AutoShape 25"/>
          <p:cNvSpPr/>
          <p:nvPr/>
        </p:nvSpPr>
        <p:spPr bwMode="auto">
          <a:xfrm>
            <a:off x="4755581" y="1880288"/>
            <a:ext cx="318347" cy="230285"/>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975">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35%</a:t>
            </a:r>
          </a:p>
        </p:txBody>
      </p:sp>
      <p:sp>
        <p:nvSpPr>
          <p:cNvPr id="33818" name="AutoShape 26"/>
          <p:cNvSpPr/>
          <p:nvPr/>
        </p:nvSpPr>
        <p:spPr bwMode="auto">
          <a:xfrm>
            <a:off x="4626524" y="3486929"/>
            <a:ext cx="596096" cy="127959"/>
          </a:xfrm>
          <a:custGeom>
            <a:avLst/>
            <a:gdLst>
              <a:gd name="T0" fmla="*/ 669131 w 21600"/>
              <a:gd name="T1" fmla="*/ 245269 h 21600"/>
              <a:gd name="T2" fmla="*/ 669131 w 21600"/>
              <a:gd name="T3" fmla="*/ 245269 h 21600"/>
              <a:gd name="T4" fmla="*/ 669131 w 21600"/>
              <a:gd name="T5" fmla="*/ 245269 h 21600"/>
              <a:gd name="T6" fmla="*/ 669131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05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文字内容</a:t>
            </a:r>
          </a:p>
        </p:txBody>
      </p:sp>
      <p:sp>
        <p:nvSpPr>
          <p:cNvPr id="33819" name="AutoShape 27"/>
          <p:cNvSpPr/>
          <p:nvPr/>
        </p:nvSpPr>
        <p:spPr bwMode="auto">
          <a:xfrm>
            <a:off x="5675605" y="1789024"/>
            <a:ext cx="2219943" cy="1521460"/>
          </a:xfrm>
          <a:custGeom>
            <a:avLst/>
            <a:gdLst>
              <a:gd name="T0" fmla="*/ 3321050 w 21600"/>
              <a:gd name="T1" fmla="*/ 2540000 h 21600"/>
              <a:gd name="T2" fmla="*/ 3321050 w 21600"/>
              <a:gd name="T3" fmla="*/ 2540000 h 21600"/>
              <a:gd name="T4" fmla="*/ 3321050 w 21600"/>
              <a:gd name="T5" fmla="*/ 2540000 h 21600"/>
              <a:gd name="T6" fmla="*/ 3321050 w 21600"/>
              <a:gd name="T7" fmla="*/ 25400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p>
            <a:pPr>
              <a:lnSpc>
                <a:spcPct val="150000"/>
              </a:lnSpc>
            </a:pP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演示。从顾客的角度出发，从排版到设计制作，为您打造最佳的</a:t>
            </a:r>
            <a:r>
              <a:rPr lang="en-US" altLang="zh-CN"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演示。从顾客的角度出发，从排版到设计制作，为您打造最佳的</a:t>
            </a:r>
            <a:r>
              <a:rPr lang="en-US" altLang="zh-CN"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演示。</a:t>
            </a:r>
          </a:p>
        </p:txBody>
      </p:sp>
      <p:sp>
        <p:nvSpPr>
          <p:cNvPr id="33820" name="AutoShape 28"/>
          <p:cNvSpPr/>
          <p:nvPr/>
        </p:nvSpPr>
        <p:spPr bwMode="auto">
          <a:xfrm>
            <a:off x="5782480" y="1510646"/>
            <a:ext cx="1041484" cy="276860"/>
          </a:xfrm>
          <a:custGeom>
            <a:avLst/>
            <a:gdLst>
              <a:gd name="T0" fmla="*/ 2813050 w 21600"/>
              <a:gd name="T1" fmla="*/ 177800 h 21600"/>
              <a:gd name="T2" fmla="*/ 2813050 w 21600"/>
              <a:gd name="T3" fmla="*/ 177800 h 21600"/>
              <a:gd name="T4" fmla="*/ 2813050 w 21600"/>
              <a:gd name="T5" fmla="*/ 177800 h 21600"/>
              <a:gd name="T6" fmla="*/ 2813050 w 21600"/>
              <a:gd name="T7" fmla="*/ 1778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ctr" defTabSz="647700">
              <a:defRPr sz="5800">
                <a:solidFill>
                  <a:srgbClr val="000000"/>
                </a:solidFill>
                <a:latin typeface="Gill Sans" charset="0"/>
                <a:ea typeface="MS PGothic" panose="020B0600070205080204" pitchFamily="34" charset="-128"/>
                <a:sym typeface="Gill Sans" charset="0"/>
              </a:defRPr>
            </a:lvl1pPr>
            <a:lvl2pPr algn="ctr" defTabSz="647700">
              <a:defRPr sz="5800">
                <a:solidFill>
                  <a:srgbClr val="000000"/>
                </a:solidFill>
                <a:latin typeface="Gill Sans" charset="0"/>
                <a:ea typeface="MS PGothic" panose="020B0600070205080204" pitchFamily="34" charset="-128"/>
                <a:sym typeface="Gill Sans" charset="0"/>
              </a:defRPr>
            </a:lvl2pPr>
            <a:lvl3pPr algn="ctr" defTabSz="647700">
              <a:defRPr sz="5800">
                <a:solidFill>
                  <a:srgbClr val="000000"/>
                </a:solidFill>
                <a:latin typeface="Gill Sans" charset="0"/>
                <a:ea typeface="MS PGothic" panose="020B0600070205080204" pitchFamily="34" charset="-128"/>
                <a:sym typeface="Gill Sans" charset="0"/>
              </a:defRPr>
            </a:lvl3pPr>
            <a:lvl4pPr algn="ctr" defTabSz="647700">
              <a:defRPr sz="5800">
                <a:solidFill>
                  <a:srgbClr val="000000"/>
                </a:solidFill>
                <a:latin typeface="Gill Sans" charset="0"/>
                <a:ea typeface="MS PGothic" panose="020B0600070205080204" pitchFamily="34" charset="-128"/>
                <a:sym typeface="Gill Sans" charset="0"/>
              </a:defRPr>
            </a:lvl4pPr>
            <a:lvl5pPr algn="ctr" defTabSz="647700">
              <a:defRPr sz="5800">
                <a:solidFill>
                  <a:srgbClr val="000000"/>
                </a:solidFill>
                <a:latin typeface="Gill Sans" charset="0"/>
                <a:ea typeface="MS PGothic" panose="020B0600070205080204" pitchFamily="34" charset="-128"/>
                <a:sym typeface="Gill Sans" charset="0"/>
              </a:defRPr>
            </a:lvl5pPr>
            <a:lvl6pPr marL="18288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6pPr>
            <a:lvl7pPr marL="22860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7pPr>
            <a:lvl8pPr marL="27432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8pPr>
            <a:lvl9pPr marL="32004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9pPr>
          </a:lstStyle>
          <a:p>
            <a:pPr algn="just">
              <a:lnSpc>
                <a:spcPct val="120000"/>
              </a:lnSpc>
            </a:pPr>
            <a:r>
              <a:rPr lang="zh-CN" altLang="en-US" sz="150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输入文字</a:t>
            </a:r>
          </a:p>
        </p:txBody>
      </p:sp>
      <p:sp>
        <p:nvSpPr>
          <p:cNvPr id="33821" name="AutoShape 29"/>
          <p:cNvSpPr/>
          <p:nvPr/>
        </p:nvSpPr>
        <p:spPr bwMode="auto">
          <a:xfrm>
            <a:off x="1244209" y="3860978"/>
            <a:ext cx="6655584" cy="794385"/>
          </a:xfrm>
          <a:custGeom>
            <a:avLst/>
            <a:gdLst>
              <a:gd name="T0" fmla="*/ 9956800 w 21600"/>
              <a:gd name="T1" fmla="*/ 476250 h 21600"/>
              <a:gd name="T2" fmla="*/ 9956800 w 21600"/>
              <a:gd name="T3" fmla="*/ 476250 h 21600"/>
              <a:gd name="T4" fmla="*/ 9956800 w 21600"/>
              <a:gd name="T5" fmla="*/ 476250 h 21600"/>
              <a:gd name="T6" fmla="*/ 9956800 w 21600"/>
              <a:gd name="T7" fmla="*/ 4762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p>
            <a:pPr>
              <a:lnSpc>
                <a:spcPct val="150000"/>
              </a:lnSpc>
            </a:pP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演示。从顾客的角度出发，从排版到设计制作，为您打造最佳的</a:t>
            </a:r>
            <a:r>
              <a:rPr lang="en-US" altLang="zh-CN"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演示。从顾客的角度出发，从排版到设计制作，为您打造最佳的</a:t>
            </a:r>
            <a:r>
              <a:rPr lang="en-US" altLang="zh-CN"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演示。从顾客的角度出发，从排版到设计制作，为您打造最佳的</a:t>
            </a:r>
            <a:r>
              <a:rPr lang="en-US" altLang="zh-CN"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演示。</a:t>
            </a:r>
          </a:p>
        </p:txBody>
      </p:sp>
    </p:spTree>
  </p:cSld>
  <p:clrMapOvr>
    <a:masterClrMapping/>
  </p:clrMapOvr>
  <p:transition advTm="4072">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810"/>
                                        </p:tgtEl>
                                        <p:attrNameLst>
                                          <p:attrName>style.visibility</p:attrName>
                                        </p:attrNameLst>
                                      </p:cBhvr>
                                      <p:to>
                                        <p:strVal val="visible"/>
                                      </p:to>
                                    </p:set>
                                    <p:animEffect transition="in" filter="wipe(down)">
                                      <p:cBhvr>
                                        <p:cTn id="7" dur="500"/>
                                        <p:tgtEl>
                                          <p:spTgt spid="338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811"/>
                                        </p:tgtEl>
                                        <p:attrNameLst>
                                          <p:attrName>style.visibility</p:attrName>
                                        </p:attrNameLst>
                                      </p:cBhvr>
                                      <p:to>
                                        <p:strVal val="visible"/>
                                      </p:to>
                                    </p:set>
                                    <p:animEffect transition="in" filter="wipe(down)">
                                      <p:cBhvr>
                                        <p:cTn id="10" dur="500"/>
                                        <p:tgtEl>
                                          <p:spTgt spid="338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3813"/>
                                        </p:tgtEl>
                                        <p:attrNameLst>
                                          <p:attrName>style.visibility</p:attrName>
                                        </p:attrNameLst>
                                      </p:cBhvr>
                                      <p:to>
                                        <p:strVal val="visible"/>
                                      </p:to>
                                    </p:set>
                                    <p:animEffect transition="in" filter="wipe(down)">
                                      <p:cBhvr>
                                        <p:cTn id="13" dur="500"/>
                                        <p:tgtEl>
                                          <p:spTgt spid="338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3814"/>
                                        </p:tgtEl>
                                        <p:attrNameLst>
                                          <p:attrName>style.visibility</p:attrName>
                                        </p:attrNameLst>
                                      </p:cBhvr>
                                      <p:to>
                                        <p:strVal val="visible"/>
                                      </p:to>
                                    </p:set>
                                    <p:animEffect transition="in" filter="wipe(down)">
                                      <p:cBhvr>
                                        <p:cTn id="16" dur="500"/>
                                        <p:tgtEl>
                                          <p:spTgt spid="3381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3815"/>
                                        </p:tgtEl>
                                        <p:attrNameLst>
                                          <p:attrName>style.visibility</p:attrName>
                                        </p:attrNameLst>
                                      </p:cBhvr>
                                      <p:to>
                                        <p:strVal val="visible"/>
                                      </p:to>
                                    </p:set>
                                    <p:animEffect transition="in" filter="wipe(down)">
                                      <p:cBhvr>
                                        <p:cTn id="19" dur="500"/>
                                        <p:tgtEl>
                                          <p:spTgt spid="338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816"/>
                                        </p:tgtEl>
                                        <p:attrNameLst>
                                          <p:attrName>style.visibility</p:attrName>
                                        </p:attrNameLst>
                                      </p:cBhvr>
                                      <p:to>
                                        <p:strVal val="visible"/>
                                      </p:to>
                                    </p:set>
                                    <p:animEffect transition="in" filter="wipe(down)">
                                      <p:cBhvr>
                                        <p:cTn id="22" dur="500"/>
                                        <p:tgtEl>
                                          <p:spTgt spid="3381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3812"/>
                                        </p:tgtEl>
                                        <p:attrNameLst>
                                          <p:attrName>style.visibility</p:attrName>
                                        </p:attrNameLst>
                                      </p:cBhvr>
                                      <p:to>
                                        <p:strVal val="visible"/>
                                      </p:to>
                                    </p:set>
                                    <p:animEffect transition="in" filter="dissolve">
                                      <p:cBhvr>
                                        <p:cTn id="25" dur="500"/>
                                        <p:tgtEl>
                                          <p:spTgt spid="3381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3821"/>
                                        </p:tgtEl>
                                        <p:attrNameLst>
                                          <p:attrName>style.visibility</p:attrName>
                                        </p:attrNameLst>
                                      </p:cBhvr>
                                      <p:to>
                                        <p:strVal val="visible"/>
                                      </p:to>
                                    </p:set>
                                    <p:animEffect transition="in" filter="dissolve">
                                      <p:cBhvr>
                                        <p:cTn id="28" dur="500"/>
                                        <p:tgtEl>
                                          <p:spTgt spid="3382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3820"/>
                                        </p:tgtEl>
                                        <p:attrNameLst>
                                          <p:attrName>style.visibility</p:attrName>
                                        </p:attrNameLst>
                                      </p:cBhvr>
                                      <p:to>
                                        <p:strVal val="visible"/>
                                      </p:to>
                                    </p:set>
                                    <p:animEffect transition="in" filter="dissolve">
                                      <p:cBhvr>
                                        <p:cTn id="31" dur="500"/>
                                        <p:tgtEl>
                                          <p:spTgt spid="33820"/>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3797"/>
                                        </p:tgtEl>
                                        <p:attrNameLst>
                                          <p:attrName>style.visibility</p:attrName>
                                        </p:attrNameLst>
                                      </p:cBhvr>
                                      <p:to>
                                        <p:strVal val="visible"/>
                                      </p:to>
                                    </p:set>
                                    <p:animEffect transition="in" filter="dissolve">
                                      <p:cBhvr>
                                        <p:cTn id="34" dur="500"/>
                                        <p:tgtEl>
                                          <p:spTgt spid="3379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3803"/>
                                        </p:tgtEl>
                                        <p:attrNameLst>
                                          <p:attrName>style.visibility</p:attrName>
                                        </p:attrNameLst>
                                      </p:cBhvr>
                                      <p:to>
                                        <p:strVal val="visible"/>
                                      </p:to>
                                    </p:set>
                                    <p:animEffect transition="in" filter="dissolve">
                                      <p:cBhvr>
                                        <p:cTn id="37" dur="500"/>
                                        <p:tgtEl>
                                          <p:spTgt spid="3380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3804"/>
                                        </p:tgtEl>
                                        <p:attrNameLst>
                                          <p:attrName>style.visibility</p:attrName>
                                        </p:attrNameLst>
                                      </p:cBhvr>
                                      <p:to>
                                        <p:strVal val="visible"/>
                                      </p:to>
                                    </p:set>
                                    <p:animEffect transition="in" filter="dissolve">
                                      <p:cBhvr>
                                        <p:cTn id="40" dur="500"/>
                                        <p:tgtEl>
                                          <p:spTgt spid="3380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3805"/>
                                        </p:tgtEl>
                                        <p:attrNameLst>
                                          <p:attrName>style.visibility</p:attrName>
                                        </p:attrNameLst>
                                      </p:cBhvr>
                                      <p:to>
                                        <p:strVal val="visible"/>
                                      </p:to>
                                    </p:set>
                                    <p:animEffect transition="in" filter="dissolve">
                                      <p:cBhvr>
                                        <p:cTn id="43" dur="500"/>
                                        <p:tgtEl>
                                          <p:spTgt spid="3380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3806"/>
                                        </p:tgtEl>
                                        <p:attrNameLst>
                                          <p:attrName>style.visibility</p:attrName>
                                        </p:attrNameLst>
                                      </p:cBhvr>
                                      <p:to>
                                        <p:strVal val="visible"/>
                                      </p:to>
                                    </p:set>
                                    <p:animEffect transition="in" filter="dissolve">
                                      <p:cBhvr>
                                        <p:cTn id="46" dur="500"/>
                                        <p:tgtEl>
                                          <p:spTgt spid="33806"/>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3807"/>
                                        </p:tgtEl>
                                        <p:attrNameLst>
                                          <p:attrName>style.visibility</p:attrName>
                                        </p:attrNameLst>
                                      </p:cBhvr>
                                      <p:to>
                                        <p:strVal val="visible"/>
                                      </p:to>
                                    </p:set>
                                    <p:animEffect transition="in" filter="dissolve">
                                      <p:cBhvr>
                                        <p:cTn id="49" dur="500"/>
                                        <p:tgtEl>
                                          <p:spTgt spid="33807"/>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33809"/>
                                        </p:tgtEl>
                                        <p:attrNameLst>
                                          <p:attrName>style.visibility</p:attrName>
                                        </p:attrNameLst>
                                      </p:cBhvr>
                                      <p:to>
                                        <p:strVal val="visible"/>
                                      </p:to>
                                    </p:set>
                                    <p:animEffect transition="in" filter="dissolve">
                                      <p:cBhvr>
                                        <p:cTn id="52" dur="500"/>
                                        <p:tgtEl>
                                          <p:spTgt spid="33809"/>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33818"/>
                                        </p:tgtEl>
                                        <p:attrNameLst>
                                          <p:attrName>style.visibility</p:attrName>
                                        </p:attrNameLst>
                                      </p:cBhvr>
                                      <p:to>
                                        <p:strVal val="visible"/>
                                      </p:to>
                                    </p:set>
                                    <p:animEffect transition="in" filter="dissolve">
                                      <p:cBhvr>
                                        <p:cTn id="55" dur="500"/>
                                        <p:tgtEl>
                                          <p:spTgt spid="33818"/>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3819"/>
                                        </p:tgtEl>
                                        <p:attrNameLst>
                                          <p:attrName>style.visibility</p:attrName>
                                        </p:attrNameLst>
                                      </p:cBhvr>
                                      <p:to>
                                        <p:strVal val="visible"/>
                                      </p:to>
                                    </p:set>
                                    <p:animEffect transition="in" filter="dissolve">
                                      <p:cBhvr>
                                        <p:cTn id="58" dur="500"/>
                                        <p:tgtEl>
                                          <p:spTgt spid="33819"/>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33798"/>
                                        </p:tgtEl>
                                        <p:attrNameLst>
                                          <p:attrName>style.visibility</p:attrName>
                                        </p:attrNameLst>
                                      </p:cBhvr>
                                      <p:to>
                                        <p:strVal val="visible"/>
                                      </p:to>
                                    </p:set>
                                    <p:animEffect transition="in" filter="dissolve">
                                      <p:cBhvr>
                                        <p:cTn id="61" dur="500"/>
                                        <p:tgtEl>
                                          <p:spTgt spid="33798"/>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33799"/>
                                        </p:tgtEl>
                                        <p:attrNameLst>
                                          <p:attrName>style.visibility</p:attrName>
                                        </p:attrNameLst>
                                      </p:cBhvr>
                                      <p:to>
                                        <p:strVal val="visible"/>
                                      </p:to>
                                    </p:set>
                                    <p:animEffect transition="in" filter="dissolve">
                                      <p:cBhvr>
                                        <p:cTn id="64" dur="500"/>
                                        <p:tgtEl>
                                          <p:spTgt spid="33799"/>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33800"/>
                                        </p:tgtEl>
                                        <p:attrNameLst>
                                          <p:attrName>style.visibility</p:attrName>
                                        </p:attrNameLst>
                                      </p:cBhvr>
                                      <p:to>
                                        <p:strVal val="visible"/>
                                      </p:to>
                                    </p:set>
                                    <p:animEffect transition="in" filter="dissolve">
                                      <p:cBhvr>
                                        <p:cTn id="67" dur="500"/>
                                        <p:tgtEl>
                                          <p:spTgt spid="33800"/>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3801"/>
                                        </p:tgtEl>
                                        <p:attrNameLst>
                                          <p:attrName>style.visibility</p:attrName>
                                        </p:attrNameLst>
                                      </p:cBhvr>
                                      <p:to>
                                        <p:strVal val="visible"/>
                                      </p:to>
                                    </p:set>
                                    <p:animEffect transition="in" filter="dissolve">
                                      <p:cBhvr>
                                        <p:cTn id="70" dur="500"/>
                                        <p:tgtEl>
                                          <p:spTgt spid="33801"/>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3802"/>
                                        </p:tgtEl>
                                        <p:attrNameLst>
                                          <p:attrName>style.visibility</p:attrName>
                                        </p:attrNameLst>
                                      </p:cBhvr>
                                      <p:to>
                                        <p:strVal val="visible"/>
                                      </p:to>
                                    </p:set>
                                    <p:animEffect transition="in" filter="dissolve">
                                      <p:cBhvr>
                                        <p:cTn id="73" dur="500"/>
                                        <p:tgtEl>
                                          <p:spTgt spid="33802"/>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33808"/>
                                        </p:tgtEl>
                                        <p:attrNameLst>
                                          <p:attrName>style.visibility</p:attrName>
                                        </p:attrNameLst>
                                      </p:cBhvr>
                                      <p:to>
                                        <p:strVal val="visible"/>
                                      </p:to>
                                    </p:set>
                                    <p:animEffect transition="in" filter="dissolve">
                                      <p:cBhvr>
                                        <p:cTn id="76" dur="500"/>
                                        <p:tgtEl>
                                          <p:spTgt spid="33808"/>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33817"/>
                                        </p:tgtEl>
                                        <p:attrNameLst>
                                          <p:attrName>style.visibility</p:attrName>
                                        </p:attrNameLst>
                                      </p:cBhvr>
                                      <p:to>
                                        <p:strVal val="visible"/>
                                      </p:to>
                                    </p:set>
                                    <p:animEffect transition="in" filter="dissolve">
                                      <p:cBhvr>
                                        <p:cTn id="79" dur="500"/>
                                        <p:tgtEl>
                                          <p:spTgt spid="33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bldLvl="0" animBg="1"/>
      <p:bldP spid="33798" grpId="0" autoUpdateAnimBg="0"/>
      <p:bldP spid="33799" grpId="0" autoUpdateAnimBg="0"/>
      <p:bldP spid="33800" grpId="0" autoUpdateAnimBg="0"/>
      <p:bldP spid="33801" grpId="0" autoUpdateAnimBg="0"/>
      <p:bldP spid="33802" grpId="0" autoUpdateAnimBg="0"/>
      <p:bldP spid="33803" grpId="0" autoUpdateAnimBg="0"/>
      <p:bldP spid="33804" grpId="0" autoUpdateAnimBg="0"/>
      <p:bldP spid="33805" grpId="0" autoUpdateAnimBg="0"/>
      <p:bldP spid="33806" grpId="0" autoUpdateAnimBg="0"/>
      <p:bldP spid="33807" grpId="0" autoUpdateAnimBg="0"/>
      <p:bldP spid="33808" grpId="0" autoUpdateAnimBg="0"/>
      <p:bldP spid="33809" grpId="0" autoUpdateAnimBg="0"/>
      <p:bldP spid="33810" grpId="0" bldLvl="0" animBg="1" autoUpdateAnimBg="0"/>
      <p:bldP spid="33811" grpId="0" bldLvl="0" animBg="1" autoUpdateAnimBg="0"/>
      <p:bldP spid="33812" grpId="0" bldLvl="0" animBg="1" autoUpdateAnimBg="0"/>
      <p:bldP spid="33813" grpId="0" bldLvl="0" animBg="1" autoUpdateAnimBg="0"/>
      <p:bldP spid="33814" grpId="0" bldLvl="0" animBg="1" autoUpdateAnimBg="0"/>
      <p:bldP spid="33815" grpId="0" bldLvl="0" animBg="1" autoUpdateAnimBg="0"/>
      <p:bldP spid="33816" grpId="0" bldLvl="0" animBg="1" autoUpdateAnimBg="0"/>
      <p:bldP spid="33817" grpId="0" autoUpdateAnimBg="0"/>
      <p:bldP spid="33818" grpId="0" autoUpdateAnimBg="0"/>
      <p:bldP spid="33819" grpId="0" autoUpdateAnimBg="0"/>
      <p:bldP spid="33820" grpId="0" autoUpdateAnimBg="0"/>
      <p:bldP spid="3382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8489022"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3801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100504"/>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15342" y="451"/>
            <a:ext cx="744460" cy="848849"/>
          </a:xfrm>
          <a:prstGeom prst="rect">
            <a:avLst/>
          </a:prstGeom>
        </p:spPr>
      </p:pic>
      <p:sp>
        <p:nvSpPr>
          <p:cNvPr id="15" name="TextBox 76"/>
          <p:cNvSpPr txBox="1"/>
          <p:nvPr/>
        </p:nvSpPr>
        <p:spPr>
          <a:xfrm>
            <a:off x="3838575" y="198975"/>
            <a:ext cx="1325880" cy="321945"/>
          </a:xfrm>
          <a:prstGeom prst="rect">
            <a:avLst/>
          </a:prstGeom>
          <a:noFill/>
        </p:spPr>
        <p:txBody>
          <a:bodyPr wrap="none" rtlCol="0">
            <a:spAutoFit/>
          </a:bodyPr>
          <a:lstStyle/>
          <a:p>
            <a:pPr algn="ctr"/>
            <a:r>
              <a:rPr lang="zh-CN" altLang="en-US" sz="1500" dirty="0">
                <a:solidFill>
                  <a:srgbClr val="269844"/>
                </a:solidFill>
                <a:latin typeface="方正大标宋简体" panose="02010601030101010101" charset="-122"/>
                <a:ea typeface="方正大标宋简体" panose="02010601030101010101" charset="-122"/>
                <a:cs typeface="+mn-ea"/>
                <a:sym typeface="+mn-lt"/>
              </a:rPr>
              <a:t>基本工作概述</a:t>
            </a:r>
          </a:p>
        </p:txBody>
      </p:sp>
      <p:sp>
        <p:nvSpPr>
          <p:cNvPr id="16" name="文本框 15"/>
          <p:cNvSpPr txBox="1"/>
          <p:nvPr/>
        </p:nvSpPr>
        <p:spPr>
          <a:xfrm>
            <a:off x="3482340" y="424815"/>
            <a:ext cx="2038350" cy="256540"/>
          </a:xfrm>
          <a:prstGeom prst="rect">
            <a:avLst/>
          </a:prstGeom>
          <a:noFill/>
        </p:spPr>
        <p:txBody>
          <a:bodyPr wrap="square" rtlCol="0">
            <a:spAutoFit/>
          </a:bodyPr>
          <a:lstStyle/>
          <a:p>
            <a:pPr algn="ct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cs typeface="+mn-ea"/>
                <a:sym typeface="+mn-lt"/>
              </a:rPr>
              <a:t>Spring and autumn advertisement</a:t>
            </a:r>
          </a:p>
        </p:txBody>
      </p:sp>
      <p:sp>
        <p:nvSpPr>
          <p:cNvPr id="43012" name="AutoShape 4"/>
          <p:cNvSpPr/>
          <p:nvPr/>
        </p:nvSpPr>
        <p:spPr bwMode="auto">
          <a:xfrm>
            <a:off x="3391780" y="1638824"/>
            <a:ext cx="1147136" cy="1147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317" y="0"/>
                </a:moveTo>
                <a:cubicBezTo>
                  <a:pt x="13198" y="871"/>
                  <a:pt x="9277" y="2909"/>
                  <a:pt x="6078" y="6121"/>
                </a:cubicBezTo>
                <a:cubicBezTo>
                  <a:pt x="2898" y="9313"/>
                  <a:pt x="876" y="13222"/>
                  <a:pt x="0" y="17331"/>
                </a:cubicBezTo>
                <a:cubicBezTo>
                  <a:pt x="654" y="19787"/>
                  <a:pt x="2887" y="21599"/>
                  <a:pt x="5550" y="21599"/>
                </a:cubicBezTo>
                <a:lnTo>
                  <a:pt x="15850" y="21599"/>
                </a:lnTo>
                <a:cubicBezTo>
                  <a:pt x="19026" y="21600"/>
                  <a:pt x="21600" y="19026"/>
                  <a:pt x="21600" y="15851"/>
                </a:cubicBezTo>
                <a:lnTo>
                  <a:pt x="21600" y="5556"/>
                </a:lnTo>
                <a:cubicBezTo>
                  <a:pt x="21599" y="2889"/>
                  <a:pt x="19781" y="649"/>
                  <a:pt x="17317" y="0"/>
                </a:cubicBezTo>
                <a:close/>
              </a:path>
            </a:pathLst>
          </a:custGeom>
          <a:solidFill>
            <a:schemeClr val="accent1"/>
          </a:solidFill>
          <a:ln>
            <a:noFill/>
          </a:ln>
          <a:effectLst/>
        </p:spPr>
        <p:txBody>
          <a:bodyPr lIns="0" tIns="0" rIns="0" bIns="0" anchor="ctr"/>
          <a:lstStyle/>
          <a:p>
            <a:pPr>
              <a:lnSpc>
                <a:spcPct val="100000"/>
              </a:lnSpc>
              <a:defRPr/>
            </a:pPr>
            <a:endParaRPr lang="es-ES" sz="2025">
              <a:effectLst>
                <a:outerShdw blurRad="38100" dist="38100" dir="2700000" algn="tl">
                  <a:srgbClr val="000000"/>
                </a:outerShdw>
              </a:effectLst>
              <a:latin typeface="Arial" panose="020B0604020202020204" pitchFamily="34" charset="0"/>
              <a:ea typeface="微软雅黑" panose="020B0503020204020204" charset="-122"/>
              <a:cs typeface="Gill Sans" charset="0"/>
              <a:sym typeface="Arial" panose="020B0604020202020204" pitchFamily="34" charset="0"/>
            </a:endParaRPr>
          </a:p>
        </p:txBody>
      </p:sp>
      <p:sp>
        <p:nvSpPr>
          <p:cNvPr id="43013" name="AutoShape 5"/>
          <p:cNvSpPr/>
          <p:nvPr/>
        </p:nvSpPr>
        <p:spPr bwMode="auto">
          <a:xfrm>
            <a:off x="4572517" y="1638307"/>
            <a:ext cx="1149720" cy="1147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20" y="0"/>
                </a:moveTo>
                <a:cubicBezTo>
                  <a:pt x="1838" y="631"/>
                  <a:pt x="0" y="2881"/>
                  <a:pt x="0" y="5565"/>
                </a:cubicBezTo>
                <a:lnTo>
                  <a:pt x="0" y="15854"/>
                </a:lnTo>
                <a:cubicBezTo>
                  <a:pt x="0" y="19028"/>
                  <a:pt x="2566" y="21599"/>
                  <a:pt x="5733" y="21599"/>
                </a:cubicBezTo>
                <a:lnTo>
                  <a:pt x="16004" y="21599"/>
                </a:lnTo>
                <a:cubicBezTo>
                  <a:pt x="18745" y="21600"/>
                  <a:pt x="21032" y="19672"/>
                  <a:pt x="21600" y="17097"/>
                </a:cubicBezTo>
                <a:cubicBezTo>
                  <a:pt x="20699" y="13077"/>
                  <a:pt x="18699" y="9258"/>
                  <a:pt x="15589" y="6129"/>
                </a:cubicBezTo>
                <a:cubicBezTo>
                  <a:pt x="12384" y="2905"/>
                  <a:pt x="8450" y="864"/>
                  <a:pt x="4320" y="0"/>
                </a:cubicBezTo>
                <a:close/>
              </a:path>
            </a:pathLst>
          </a:custGeom>
          <a:solidFill>
            <a:schemeClr val="accent2"/>
          </a:solidFill>
          <a:ln>
            <a:noFill/>
          </a:ln>
          <a:effectLst/>
        </p:spPr>
        <p:txBody>
          <a:bodyPr lIns="0" tIns="0" rIns="0" bIns="0" anchor="ctr"/>
          <a:lstStyle/>
          <a:p>
            <a:pPr>
              <a:lnSpc>
                <a:spcPct val="100000"/>
              </a:lnSpc>
              <a:defRPr/>
            </a:pPr>
            <a:endParaRPr lang="es-ES" sz="2025">
              <a:effectLst>
                <a:outerShdw blurRad="38100" dist="38100" dir="2700000" algn="tl">
                  <a:srgbClr val="000000"/>
                </a:outerShdw>
              </a:effectLst>
              <a:latin typeface="Arial" panose="020B0604020202020204" pitchFamily="34" charset="0"/>
              <a:ea typeface="微软雅黑" panose="020B0503020204020204" charset="-122"/>
              <a:cs typeface="Gill Sans" charset="0"/>
              <a:sym typeface="Arial" panose="020B0604020202020204" pitchFamily="34" charset="0"/>
            </a:endParaRPr>
          </a:p>
        </p:txBody>
      </p:sp>
      <p:sp>
        <p:nvSpPr>
          <p:cNvPr id="43014" name="AutoShape 6"/>
          <p:cNvSpPr/>
          <p:nvPr/>
        </p:nvSpPr>
        <p:spPr bwMode="auto">
          <a:xfrm>
            <a:off x="3391780" y="2837205"/>
            <a:ext cx="1147136" cy="114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550" y="0"/>
                </a:moveTo>
                <a:cubicBezTo>
                  <a:pt x="2888" y="0"/>
                  <a:pt x="655" y="1810"/>
                  <a:pt x="0" y="4265"/>
                </a:cubicBezTo>
                <a:cubicBezTo>
                  <a:pt x="877" y="8372"/>
                  <a:pt x="2900" y="12282"/>
                  <a:pt x="6078" y="15474"/>
                </a:cubicBezTo>
                <a:cubicBezTo>
                  <a:pt x="9283" y="18692"/>
                  <a:pt x="13214" y="20731"/>
                  <a:pt x="17342" y="21600"/>
                </a:cubicBezTo>
                <a:cubicBezTo>
                  <a:pt x="19793" y="20941"/>
                  <a:pt x="21600" y="18710"/>
                  <a:pt x="21600" y="16051"/>
                </a:cubicBezTo>
                <a:lnTo>
                  <a:pt x="21600" y="5750"/>
                </a:lnTo>
                <a:cubicBezTo>
                  <a:pt x="21599" y="2574"/>
                  <a:pt x="19026" y="0"/>
                  <a:pt x="15850" y="0"/>
                </a:cubicBezTo>
                <a:lnTo>
                  <a:pt x="5550" y="0"/>
                </a:lnTo>
                <a:close/>
              </a:path>
            </a:pathLst>
          </a:custGeom>
          <a:solidFill>
            <a:schemeClr val="accent3"/>
          </a:solidFill>
          <a:ln>
            <a:noFill/>
          </a:ln>
          <a:effectLst/>
        </p:spPr>
        <p:txBody>
          <a:bodyPr lIns="0" tIns="0" rIns="0" bIns="0" anchor="ctr"/>
          <a:lstStyle/>
          <a:p>
            <a:pPr>
              <a:lnSpc>
                <a:spcPct val="100000"/>
              </a:lnSpc>
              <a:defRPr/>
            </a:pPr>
            <a:endParaRPr lang="es-ES" sz="2025">
              <a:effectLst>
                <a:outerShdw blurRad="38100" dist="38100" dir="2700000" algn="tl">
                  <a:srgbClr val="000000"/>
                </a:outerShdw>
              </a:effectLst>
              <a:latin typeface="Arial" panose="020B0604020202020204" pitchFamily="34" charset="0"/>
              <a:ea typeface="微软雅黑" panose="020B0503020204020204" charset="-122"/>
              <a:cs typeface="Gill Sans" charset="0"/>
              <a:sym typeface="Arial" panose="020B0604020202020204" pitchFamily="34" charset="0"/>
            </a:endParaRPr>
          </a:p>
        </p:txBody>
      </p:sp>
      <p:sp>
        <p:nvSpPr>
          <p:cNvPr id="43015" name="AutoShape 7"/>
          <p:cNvSpPr/>
          <p:nvPr/>
        </p:nvSpPr>
        <p:spPr bwMode="auto">
          <a:xfrm>
            <a:off x="4572517" y="2837205"/>
            <a:ext cx="1149720" cy="1147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34" y="0"/>
                </a:moveTo>
                <a:cubicBezTo>
                  <a:pt x="2566" y="0"/>
                  <a:pt x="0" y="2572"/>
                  <a:pt x="0" y="5747"/>
                </a:cubicBezTo>
                <a:lnTo>
                  <a:pt x="0" y="16042"/>
                </a:lnTo>
                <a:cubicBezTo>
                  <a:pt x="0" y="18718"/>
                  <a:pt x="1827" y="20959"/>
                  <a:pt x="4297" y="21600"/>
                </a:cubicBezTo>
                <a:cubicBezTo>
                  <a:pt x="8435" y="20739"/>
                  <a:pt x="12379" y="18697"/>
                  <a:pt x="15591" y="15465"/>
                </a:cubicBezTo>
                <a:cubicBezTo>
                  <a:pt x="18700" y="12337"/>
                  <a:pt x="20698" y="8517"/>
                  <a:pt x="21600" y="4499"/>
                </a:cubicBezTo>
                <a:cubicBezTo>
                  <a:pt x="21030" y="1925"/>
                  <a:pt x="18745" y="0"/>
                  <a:pt x="16006" y="0"/>
                </a:cubicBezTo>
                <a:lnTo>
                  <a:pt x="5734" y="0"/>
                </a:lnTo>
                <a:close/>
              </a:path>
            </a:pathLst>
          </a:custGeom>
          <a:solidFill>
            <a:schemeClr val="accent4"/>
          </a:solidFill>
          <a:ln>
            <a:noFill/>
          </a:ln>
          <a:effectLst/>
        </p:spPr>
        <p:txBody>
          <a:bodyPr lIns="0" tIns="0" rIns="0" bIns="0" anchor="ctr"/>
          <a:lstStyle/>
          <a:p>
            <a:pPr>
              <a:lnSpc>
                <a:spcPct val="100000"/>
              </a:lnSpc>
              <a:defRPr/>
            </a:pPr>
            <a:endParaRPr lang="es-ES" sz="2025">
              <a:effectLst>
                <a:outerShdw blurRad="38100" dist="38100" dir="2700000" algn="tl">
                  <a:srgbClr val="000000"/>
                </a:outerShdw>
              </a:effectLst>
              <a:latin typeface="Arial" panose="020B0604020202020204" pitchFamily="34" charset="0"/>
              <a:ea typeface="微软雅黑" panose="020B0503020204020204" charset="-122"/>
              <a:cs typeface="Gill Sans" charset="0"/>
              <a:sym typeface="Arial" panose="020B0604020202020204" pitchFamily="34" charset="0"/>
            </a:endParaRPr>
          </a:p>
        </p:txBody>
      </p:sp>
      <p:sp>
        <p:nvSpPr>
          <p:cNvPr id="43016" name="AutoShape 8"/>
          <p:cNvSpPr/>
          <p:nvPr/>
        </p:nvSpPr>
        <p:spPr bwMode="auto">
          <a:xfrm>
            <a:off x="3785516" y="2317508"/>
            <a:ext cx="512967" cy="3009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defRPr/>
            </a:pPr>
            <a:r>
              <a:rPr lang="zh-CN" altLang="en-US" sz="975" dirty="0">
                <a:solidFill>
                  <a:schemeClr val="bg1"/>
                </a:solidFill>
                <a:latin typeface="Arial" panose="020B0604020202020204" pitchFamily="34" charset="0"/>
                <a:ea typeface="微软雅黑" panose="020B0503020204020204" charset="-122"/>
                <a:cs typeface="Lato" charset="0"/>
                <a:sym typeface="Arial" panose="020B0604020202020204" pitchFamily="34" charset="0"/>
              </a:rPr>
              <a:t>请替换文字内容</a:t>
            </a:r>
            <a:endParaRPr lang="es-ES" sz="975" dirty="0">
              <a:solidFill>
                <a:schemeClr val="bg1"/>
              </a:solidFill>
              <a:latin typeface="Arial" panose="020B0604020202020204" pitchFamily="34" charset="0"/>
              <a:ea typeface="微软雅黑" panose="020B0503020204020204" charset="-122"/>
              <a:cs typeface="Lato" charset="0"/>
              <a:sym typeface="Arial" panose="020B0604020202020204" pitchFamily="34" charset="0"/>
            </a:endParaRPr>
          </a:p>
        </p:txBody>
      </p:sp>
      <p:sp>
        <p:nvSpPr>
          <p:cNvPr id="43017" name="AutoShape 9"/>
          <p:cNvSpPr/>
          <p:nvPr/>
        </p:nvSpPr>
        <p:spPr bwMode="auto">
          <a:xfrm>
            <a:off x="3693826" y="2103596"/>
            <a:ext cx="696346" cy="2481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1275" b="0" dirty="0">
                <a:latin typeface="Arial" panose="020B0604020202020204" pitchFamily="34" charset="0"/>
                <a:ea typeface="微软雅黑" panose="020B0503020204020204" charset="-122"/>
                <a:sym typeface="Arial" panose="020B0604020202020204" pitchFamily="34" charset="0"/>
              </a:rPr>
              <a:t>25 </a:t>
            </a:r>
            <a:r>
              <a:rPr lang="es-ES" altLang="zh-CN" sz="1275" dirty="0">
                <a:latin typeface="Arial" panose="020B0604020202020204" pitchFamily="34" charset="0"/>
                <a:ea typeface="微软雅黑" panose="020B0503020204020204" charset="-122"/>
                <a:sym typeface="Arial" panose="020B0604020202020204" pitchFamily="34" charset="0"/>
              </a:rPr>
              <a:t>%</a:t>
            </a:r>
            <a:endParaRPr lang="es-ES" altLang="zh-CN" sz="675" dirty="0">
              <a:latin typeface="Arial" panose="020B0604020202020204" pitchFamily="34" charset="0"/>
              <a:ea typeface="微软雅黑" panose="020B0503020204020204" charset="-122"/>
              <a:sym typeface="Arial" panose="020B0604020202020204" pitchFamily="34" charset="0"/>
            </a:endParaRPr>
          </a:p>
        </p:txBody>
      </p:sp>
      <p:sp>
        <p:nvSpPr>
          <p:cNvPr id="43018" name="AutoShape 10"/>
          <p:cNvSpPr/>
          <p:nvPr/>
        </p:nvSpPr>
        <p:spPr bwMode="auto">
          <a:xfrm>
            <a:off x="4813188" y="2317508"/>
            <a:ext cx="512587" cy="3009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defRPr/>
            </a:pPr>
            <a:r>
              <a:rPr lang="zh-CN" altLang="en-US" sz="975" dirty="0">
                <a:solidFill>
                  <a:schemeClr val="bg1"/>
                </a:solidFill>
                <a:latin typeface="Arial" panose="020B0604020202020204" pitchFamily="34" charset="0"/>
                <a:ea typeface="微软雅黑" panose="020B0503020204020204" charset="-122"/>
                <a:cs typeface="Lato" charset="0"/>
                <a:sym typeface="Arial" panose="020B0604020202020204" pitchFamily="34" charset="0"/>
              </a:rPr>
              <a:t>请替换文字内容</a:t>
            </a:r>
            <a:endParaRPr lang="es-ES" sz="975" dirty="0">
              <a:solidFill>
                <a:schemeClr val="bg1"/>
              </a:solidFill>
              <a:latin typeface="Arial" panose="020B0604020202020204" pitchFamily="34" charset="0"/>
              <a:ea typeface="微软雅黑" panose="020B0503020204020204" charset="-122"/>
              <a:cs typeface="Lato" charset="0"/>
              <a:sym typeface="Arial" panose="020B0604020202020204" pitchFamily="34" charset="0"/>
            </a:endParaRPr>
          </a:p>
        </p:txBody>
      </p:sp>
      <p:sp>
        <p:nvSpPr>
          <p:cNvPr id="43019" name="AutoShape 11"/>
          <p:cNvSpPr/>
          <p:nvPr/>
        </p:nvSpPr>
        <p:spPr bwMode="auto">
          <a:xfrm>
            <a:off x="4721051" y="2103596"/>
            <a:ext cx="696863" cy="2481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1275" b="0">
                <a:latin typeface="Arial" panose="020B0604020202020204" pitchFamily="34" charset="0"/>
                <a:ea typeface="微软雅黑" panose="020B0503020204020204" charset="-122"/>
                <a:sym typeface="Arial" panose="020B0604020202020204" pitchFamily="34" charset="0"/>
              </a:rPr>
              <a:t>25 </a:t>
            </a:r>
            <a:r>
              <a:rPr lang="es-ES" altLang="zh-CN" sz="1275">
                <a:latin typeface="Arial" panose="020B0604020202020204" pitchFamily="34" charset="0"/>
                <a:ea typeface="微软雅黑" panose="020B0503020204020204" charset="-122"/>
                <a:sym typeface="Arial" panose="020B0604020202020204" pitchFamily="34" charset="0"/>
              </a:rPr>
              <a:t>%</a:t>
            </a:r>
            <a:endParaRPr lang="es-ES" altLang="zh-CN" sz="675">
              <a:latin typeface="Arial" panose="020B0604020202020204" pitchFamily="34" charset="0"/>
              <a:ea typeface="微软雅黑" panose="020B0503020204020204" charset="-122"/>
              <a:sym typeface="Arial" panose="020B0604020202020204" pitchFamily="34" charset="0"/>
            </a:endParaRPr>
          </a:p>
        </p:txBody>
      </p:sp>
      <p:sp>
        <p:nvSpPr>
          <p:cNvPr id="43020" name="AutoShape 12"/>
          <p:cNvSpPr/>
          <p:nvPr/>
        </p:nvSpPr>
        <p:spPr bwMode="auto">
          <a:xfrm>
            <a:off x="4813188" y="3354070"/>
            <a:ext cx="512587" cy="3009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defRPr/>
            </a:pPr>
            <a:r>
              <a:rPr lang="zh-CN" altLang="en-US" sz="975">
                <a:solidFill>
                  <a:schemeClr val="bg1"/>
                </a:solidFill>
                <a:latin typeface="Arial" panose="020B0604020202020204" pitchFamily="34" charset="0"/>
                <a:ea typeface="微软雅黑" panose="020B0503020204020204" charset="-122"/>
                <a:cs typeface="Lato" charset="0"/>
                <a:sym typeface="Arial" panose="020B0604020202020204" pitchFamily="34" charset="0"/>
              </a:rPr>
              <a:t>请替换文字内容</a:t>
            </a:r>
            <a:endParaRPr lang="es-ES" sz="975" dirty="0">
              <a:solidFill>
                <a:schemeClr val="bg1"/>
              </a:solidFill>
              <a:latin typeface="Arial" panose="020B0604020202020204" pitchFamily="34" charset="0"/>
              <a:ea typeface="微软雅黑" panose="020B0503020204020204" charset="-122"/>
              <a:cs typeface="Lato" charset="0"/>
              <a:sym typeface="Arial" panose="020B0604020202020204" pitchFamily="34" charset="0"/>
            </a:endParaRPr>
          </a:p>
        </p:txBody>
      </p:sp>
      <p:sp>
        <p:nvSpPr>
          <p:cNvPr id="43021" name="AutoShape 13"/>
          <p:cNvSpPr/>
          <p:nvPr/>
        </p:nvSpPr>
        <p:spPr bwMode="auto">
          <a:xfrm>
            <a:off x="4721051" y="3140160"/>
            <a:ext cx="696863" cy="2481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1275" b="0">
                <a:latin typeface="Arial" panose="020B0604020202020204" pitchFamily="34" charset="0"/>
                <a:ea typeface="微软雅黑" panose="020B0503020204020204" charset="-122"/>
                <a:sym typeface="Arial" panose="020B0604020202020204" pitchFamily="34" charset="0"/>
              </a:rPr>
              <a:t>25 </a:t>
            </a:r>
            <a:r>
              <a:rPr lang="es-ES" altLang="zh-CN" sz="1275">
                <a:latin typeface="Arial" panose="020B0604020202020204" pitchFamily="34" charset="0"/>
                <a:ea typeface="微软雅黑" panose="020B0503020204020204" charset="-122"/>
                <a:sym typeface="Arial" panose="020B0604020202020204" pitchFamily="34" charset="0"/>
              </a:rPr>
              <a:t>%</a:t>
            </a:r>
            <a:endParaRPr lang="es-ES" altLang="zh-CN" sz="675">
              <a:latin typeface="Arial" panose="020B0604020202020204" pitchFamily="34" charset="0"/>
              <a:ea typeface="微软雅黑" panose="020B0503020204020204" charset="-122"/>
              <a:sym typeface="Arial" panose="020B0604020202020204" pitchFamily="34" charset="0"/>
            </a:endParaRPr>
          </a:p>
        </p:txBody>
      </p:sp>
      <p:sp>
        <p:nvSpPr>
          <p:cNvPr id="43022" name="AutoShape 14"/>
          <p:cNvSpPr/>
          <p:nvPr/>
        </p:nvSpPr>
        <p:spPr bwMode="auto">
          <a:xfrm>
            <a:off x="3785706" y="3354070"/>
            <a:ext cx="512587" cy="3009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defRPr/>
            </a:pPr>
            <a:r>
              <a:rPr lang="zh-CN" altLang="en-US" sz="975">
                <a:solidFill>
                  <a:schemeClr val="bg1"/>
                </a:solidFill>
                <a:latin typeface="Arial" panose="020B0604020202020204" pitchFamily="34" charset="0"/>
                <a:ea typeface="微软雅黑" panose="020B0503020204020204" charset="-122"/>
                <a:cs typeface="Lato" charset="0"/>
                <a:sym typeface="Arial" panose="020B0604020202020204" pitchFamily="34" charset="0"/>
              </a:rPr>
              <a:t>请替换文字内容</a:t>
            </a:r>
            <a:endParaRPr lang="es-ES" sz="975" dirty="0">
              <a:solidFill>
                <a:schemeClr val="bg1"/>
              </a:solidFill>
              <a:latin typeface="Arial" panose="020B0604020202020204" pitchFamily="34" charset="0"/>
              <a:ea typeface="微软雅黑" panose="020B0503020204020204" charset="-122"/>
              <a:cs typeface="Lato" charset="0"/>
              <a:sym typeface="Arial" panose="020B0604020202020204" pitchFamily="34" charset="0"/>
            </a:endParaRPr>
          </a:p>
        </p:txBody>
      </p:sp>
      <p:sp>
        <p:nvSpPr>
          <p:cNvPr id="43023" name="AutoShape 15"/>
          <p:cNvSpPr/>
          <p:nvPr/>
        </p:nvSpPr>
        <p:spPr bwMode="auto">
          <a:xfrm>
            <a:off x="3693568" y="3140160"/>
            <a:ext cx="696863" cy="2481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1275" b="0" dirty="0">
                <a:latin typeface="Arial" panose="020B0604020202020204" pitchFamily="34" charset="0"/>
                <a:ea typeface="微软雅黑" panose="020B0503020204020204" charset="-122"/>
                <a:sym typeface="Arial" panose="020B0604020202020204" pitchFamily="34" charset="0"/>
              </a:rPr>
              <a:t>25 </a:t>
            </a:r>
            <a:r>
              <a:rPr lang="es-ES" altLang="zh-CN" sz="1275" dirty="0">
                <a:latin typeface="Arial" panose="020B0604020202020204" pitchFamily="34" charset="0"/>
                <a:ea typeface="微软雅黑" panose="020B0503020204020204" charset="-122"/>
                <a:sym typeface="Arial" panose="020B0604020202020204" pitchFamily="34" charset="0"/>
              </a:rPr>
              <a:t>%</a:t>
            </a:r>
            <a:endParaRPr lang="es-ES" altLang="zh-CN" sz="675" dirty="0">
              <a:latin typeface="Arial" panose="020B0604020202020204" pitchFamily="34" charset="0"/>
              <a:ea typeface="微软雅黑" panose="020B0503020204020204" charset="-122"/>
              <a:sym typeface="Arial" panose="020B0604020202020204" pitchFamily="34" charset="0"/>
            </a:endParaRPr>
          </a:p>
        </p:txBody>
      </p:sp>
      <p:sp>
        <p:nvSpPr>
          <p:cNvPr id="36" name="Rectangle 23"/>
          <p:cNvSpPr/>
          <p:nvPr/>
        </p:nvSpPr>
        <p:spPr>
          <a:xfrm>
            <a:off x="1294836" y="1777709"/>
            <a:ext cx="1886002" cy="793750"/>
          </a:xfrm>
          <a:prstGeom prst="rect">
            <a:avLst/>
          </a:prstGeom>
        </p:spPr>
        <p:txBody>
          <a:bodyPr wrap="square" lIns="65020" tIns="32510" rIns="65020" bIns="32510">
            <a:spAutoFit/>
          </a:bodyPr>
          <a:lstStyle/>
          <a:p>
            <a:pPr algn="just">
              <a:lnSpc>
                <a:spcPts val="1895"/>
              </a:lnSpc>
            </a:pPr>
            <a:r>
              <a:rPr lang="zh-CN" altLang="en-US" sz="975"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a:t>
            </a:r>
            <a:r>
              <a:rPr lang="en-US" altLang="zh-CN" sz="975" dirty="0">
                <a:solidFill>
                  <a:schemeClr val="tx1">
                    <a:lumMod val="75000"/>
                    <a:lumOff val="25000"/>
                  </a:schemeClr>
                </a:solidFill>
                <a:latin typeface="微软雅黑" panose="020B0503020204020204" charset="-122"/>
                <a:ea typeface="微软雅黑" panose="020B0503020204020204" charset="-122"/>
              </a:rPr>
              <a:t>……</a:t>
            </a:r>
          </a:p>
        </p:txBody>
      </p:sp>
      <p:sp>
        <p:nvSpPr>
          <p:cNvPr id="37" name="Rectangle 24"/>
          <p:cNvSpPr/>
          <p:nvPr/>
        </p:nvSpPr>
        <p:spPr>
          <a:xfrm>
            <a:off x="1381957" y="3467590"/>
            <a:ext cx="1886002" cy="793750"/>
          </a:xfrm>
          <a:prstGeom prst="rect">
            <a:avLst/>
          </a:prstGeom>
        </p:spPr>
        <p:txBody>
          <a:bodyPr wrap="square" lIns="65020" tIns="32510" rIns="65020" bIns="32510">
            <a:spAutoFit/>
          </a:bodyPr>
          <a:lstStyle/>
          <a:p>
            <a:pPr algn="just">
              <a:lnSpc>
                <a:spcPts val="1895"/>
              </a:lnSpc>
            </a:pPr>
            <a:r>
              <a:rPr lang="zh-CN" altLang="en-US" sz="975"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a:t>
            </a:r>
            <a:r>
              <a:rPr lang="en-US" altLang="zh-CN" sz="975" dirty="0">
                <a:solidFill>
                  <a:schemeClr val="tx1">
                    <a:lumMod val="75000"/>
                    <a:lumOff val="25000"/>
                  </a:schemeClr>
                </a:solidFill>
                <a:latin typeface="微软雅黑" panose="020B0503020204020204" charset="-122"/>
                <a:ea typeface="微软雅黑" panose="020B0503020204020204" charset="-122"/>
              </a:rPr>
              <a:t>……</a:t>
            </a:r>
          </a:p>
        </p:txBody>
      </p:sp>
      <p:sp>
        <p:nvSpPr>
          <p:cNvPr id="38" name="TextBox 37"/>
          <p:cNvSpPr txBox="1"/>
          <p:nvPr/>
        </p:nvSpPr>
        <p:spPr>
          <a:xfrm>
            <a:off x="1606621" y="1394405"/>
            <a:ext cx="1447800" cy="383540"/>
          </a:xfrm>
          <a:prstGeom prst="rect">
            <a:avLst/>
          </a:prstGeom>
          <a:noFill/>
        </p:spPr>
        <p:txBody>
          <a:bodyPr wrap="none" lIns="65020" tIns="32510" rIns="65020" bIns="32510" rtlCol="0">
            <a:spAutoFit/>
          </a:bodyPr>
          <a:lstStyle/>
          <a:p>
            <a:pPr>
              <a:lnSpc>
                <a:spcPct val="120000"/>
              </a:lnSpc>
            </a:pPr>
            <a:r>
              <a:rPr lang="zh-CN" altLang="en-US" sz="172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替换文字内容</a:t>
            </a:r>
          </a:p>
        </p:txBody>
      </p:sp>
      <p:sp>
        <p:nvSpPr>
          <p:cNvPr id="39" name="TextBox 38"/>
          <p:cNvSpPr txBox="1"/>
          <p:nvPr/>
        </p:nvSpPr>
        <p:spPr>
          <a:xfrm>
            <a:off x="1693743" y="3084285"/>
            <a:ext cx="1447800" cy="383540"/>
          </a:xfrm>
          <a:prstGeom prst="rect">
            <a:avLst/>
          </a:prstGeom>
          <a:noFill/>
        </p:spPr>
        <p:txBody>
          <a:bodyPr wrap="none" lIns="65020" tIns="32510" rIns="65020" bIns="32510" rtlCol="0">
            <a:spAutoFit/>
          </a:bodyPr>
          <a:lstStyle/>
          <a:p>
            <a:pPr>
              <a:lnSpc>
                <a:spcPct val="120000"/>
              </a:lnSpc>
            </a:pPr>
            <a:r>
              <a:rPr lang="zh-CN" altLang="en-US" sz="172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替换文字内容</a:t>
            </a:r>
          </a:p>
        </p:txBody>
      </p:sp>
      <p:sp>
        <p:nvSpPr>
          <p:cNvPr id="40" name="Rectangle 24"/>
          <p:cNvSpPr/>
          <p:nvPr/>
        </p:nvSpPr>
        <p:spPr>
          <a:xfrm>
            <a:off x="5911957" y="1870865"/>
            <a:ext cx="1886002" cy="793750"/>
          </a:xfrm>
          <a:prstGeom prst="rect">
            <a:avLst/>
          </a:prstGeom>
        </p:spPr>
        <p:txBody>
          <a:bodyPr wrap="square" lIns="65020" tIns="32510" rIns="65020" bIns="32510">
            <a:spAutoFit/>
          </a:bodyPr>
          <a:lstStyle/>
          <a:p>
            <a:pPr algn="just">
              <a:lnSpc>
                <a:spcPts val="1895"/>
              </a:lnSpc>
            </a:pPr>
            <a:r>
              <a:rPr lang="zh-CN" altLang="en-US" sz="975"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a:t>
            </a:r>
            <a:r>
              <a:rPr lang="en-US" altLang="zh-CN" sz="975" dirty="0">
                <a:solidFill>
                  <a:schemeClr val="tx1">
                    <a:lumMod val="75000"/>
                    <a:lumOff val="25000"/>
                  </a:schemeClr>
                </a:solidFill>
                <a:latin typeface="微软雅黑" panose="020B0503020204020204" charset="-122"/>
                <a:ea typeface="微软雅黑" panose="020B0503020204020204" charset="-122"/>
              </a:rPr>
              <a:t>……</a:t>
            </a:r>
          </a:p>
        </p:txBody>
      </p:sp>
      <p:sp>
        <p:nvSpPr>
          <p:cNvPr id="41" name="TextBox 40"/>
          <p:cNvSpPr txBox="1"/>
          <p:nvPr/>
        </p:nvSpPr>
        <p:spPr>
          <a:xfrm>
            <a:off x="6005760" y="1487560"/>
            <a:ext cx="1447800" cy="383540"/>
          </a:xfrm>
          <a:prstGeom prst="rect">
            <a:avLst/>
          </a:prstGeom>
          <a:noFill/>
        </p:spPr>
        <p:txBody>
          <a:bodyPr wrap="none" lIns="65020" tIns="32510" rIns="65020" bIns="32510" rtlCol="0">
            <a:spAutoFit/>
          </a:bodyPr>
          <a:lstStyle/>
          <a:p>
            <a:pPr>
              <a:lnSpc>
                <a:spcPct val="120000"/>
              </a:lnSpc>
            </a:pPr>
            <a:r>
              <a:rPr lang="zh-CN" altLang="en-US" sz="172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替换文字内容</a:t>
            </a:r>
          </a:p>
        </p:txBody>
      </p:sp>
      <p:sp>
        <p:nvSpPr>
          <p:cNvPr id="42" name="Rectangle 24"/>
          <p:cNvSpPr/>
          <p:nvPr/>
        </p:nvSpPr>
        <p:spPr>
          <a:xfrm>
            <a:off x="5954554" y="3467590"/>
            <a:ext cx="1886002" cy="793750"/>
          </a:xfrm>
          <a:prstGeom prst="rect">
            <a:avLst/>
          </a:prstGeom>
        </p:spPr>
        <p:txBody>
          <a:bodyPr wrap="square" lIns="65020" tIns="32510" rIns="65020" bIns="32510">
            <a:spAutoFit/>
          </a:bodyPr>
          <a:lstStyle/>
          <a:p>
            <a:pPr algn="just">
              <a:lnSpc>
                <a:spcPts val="1895"/>
              </a:lnSpc>
            </a:pPr>
            <a:r>
              <a:rPr lang="zh-CN" altLang="en-US" sz="975"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a:t>
            </a:r>
            <a:r>
              <a:rPr lang="en-US" altLang="zh-CN" sz="975" dirty="0">
                <a:solidFill>
                  <a:schemeClr val="tx1">
                    <a:lumMod val="75000"/>
                    <a:lumOff val="25000"/>
                  </a:schemeClr>
                </a:solidFill>
                <a:latin typeface="微软雅黑" panose="020B0503020204020204" charset="-122"/>
                <a:ea typeface="微软雅黑" panose="020B0503020204020204" charset="-122"/>
              </a:rPr>
              <a:t>……</a:t>
            </a:r>
          </a:p>
        </p:txBody>
      </p:sp>
      <p:sp>
        <p:nvSpPr>
          <p:cNvPr id="43" name="TextBox 42"/>
          <p:cNvSpPr txBox="1"/>
          <p:nvPr/>
        </p:nvSpPr>
        <p:spPr>
          <a:xfrm>
            <a:off x="6048357" y="3084285"/>
            <a:ext cx="1447800" cy="383540"/>
          </a:xfrm>
          <a:prstGeom prst="rect">
            <a:avLst/>
          </a:prstGeom>
          <a:noFill/>
        </p:spPr>
        <p:txBody>
          <a:bodyPr wrap="none" lIns="65020" tIns="32510" rIns="65020" bIns="32510" rtlCol="0">
            <a:spAutoFit/>
          </a:bodyPr>
          <a:lstStyle/>
          <a:p>
            <a:pPr>
              <a:lnSpc>
                <a:spcPct val="120000"/>
              </a:lnSpc>
            </a:pPr>
            <a:r>
              <a:rPr lang="zh-CN" altLang="en-US" sz="172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替换文字内容</a:t>
            </a:r>
          </a:p>
        </p:txBody>
      </p:sp>
    </p:spTree>
  </p:cSld>
  <p:clrMapOvr>
    <a:masterClrMapping/>
  </p:clrMapOvr>
  <p:transition advTm="1123">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
                                  </p:stCondLst>
                                  <p:childTnLst>
                                    <p:set>
                                      <p:cBhvr>
                                        <p:cTn id="6" dur="1" fill="hold">
                                          <p:stCondLst>
                                            <p:cond delay="0"/>
                                          </p:stCondLst>
                                        </p:cTn>
                                        <p:tgtEl>
                                          <p:spTgt spid="43013"/>
                                        </p:tgtEl>
                                        <p:attrNameLst>
                                          <p:attrName>style.visibility</p:attrName>
                                        </p:attrNameLst>
                                      </p:cBhvr>
                                      <p:to>
                                        <p:strVal val="visible"/>
                                      </p:to>
                                    </p:set>
                                    <p:animEffect transition="in" filter="dissolve">
                                      <p:cBhvr>
                                        <p:cTn id="7" dur="500"/>
                                        <p:tgtEl>
                                          <p:spTgt spid="43013"/>
                                        </p:tgtEl>
                                      </p:cBhvr>
                                    </p:animEffect>
                                  </p:childTnLst>
                                </p:cTn>
                              </p:par>
                              <p:par>
                                <p:cTn id="8" presetID="9" presetClass="entr" presetSubtype="0" fill="hold" nodeType="withEffect">
                                  <p:stCondLst>
                                    <p:cond delay="100"/>
                                  </p:stCondLst>
                                  <p:childTnLst>
                                    <p:set>
                                      <p:cBhvr>
                                        <p:cTn id="9" dur="1" fill="hold">
                                          <p:stCondLst>
                                            <p:cond delay="0"/>
                                          </p:stCondLst>
                                        </p:cTn>
                                        <p:tgtEl>
                                          <p:spTgt spid="43012"/>
                                        </p:tgtEl>
                                        <p:attrNameLst>
                                          <p:attrName>style.visibility</p:attrName>
                                        </p:attrNameLst>
                                      </p:cBhvr>
                                      <p:to>
                                        <p:strVal val="visible"/>
                                      </p:to>
                                    </p:set>
                                    <p:animEffect transition="in" filter="dissolve">
                                      <p:cBhvr>
                                        <p:cTn id="10" dur="500"/>
                                        <p:tgtEl>
                                          <p:spTgt spid="43012"/>
                                        </p:tgtEl>
                                      </p:cBhvr>
                                    </p:animEffect>
                                  </p:childTnLst>
                                </p:cTn>
                              </p:par>
                              <p:par>
                                <p:cTn id="11" presetID="9" presetClass="entr" presetSubtype="0" fill="hold" nodeType="withEffect">
                                  <p:stCondLst>
                                    <p:cond delay="100"/>
                                  </p:stCondLst>
                                  <p:childTnLst>
                                    <p:set>
                                      <p:cBhvr>
                                        <p:cTn id="12" dur="1" fill="hold">
                                          <p:stCondLst>
                                            <p:cond delay="0"/>
                                          </p:stCondLst>
                                        </p:cTn>
                                        <p:tgtEl>
                                          <p:spTgt spid="43014"/>
                                        </p:tgtEl>
                                        <p:attrNameLst>
                                          <p:attrName>style.visibility</p:attrName>
                                        </p:attrNameLst>
                                      </p:cBhvr>
                                      <p:to>
                                        <p:strVal val="visible"/>
                                      </p:to>
                                    </p:set>
                                    <p:animEffect transition="in" filter="dissolve">
                                      <p:cBhvr>
                                        <p:cTn id="13" dur="500"/>
                                        <p:tgtEl>
                                          <p:spTgt spid="43014"/>
                                        </p:tgtEl>
                                      </p:cBhvr>
                                    </p:animEffect>
                                  </p:childTnLst>
                                </p:cTn>
                              </p:par>
                              <p:par>
                                <p:cTn id="14" presetID="9" presetClass="entr" presetSubtype="0" fill="hold" nodeType="withEffect">
                                  <p:stCondLst>
                                    <p:cond delay="100"/>
                                  </p:stCondLst>
                                  <p:childTnLst>
                                    <p:set>
                                      <p:cBhvr>
                                        <p:cTn id="15" dur="1" fill="hold">
                                          <p:stCondLst>
                                            <p:cond delay="0"/>
                                          </p:stCondLst>
                                        </p:cTn>
                                        <p:tgtEl>
                                          <p:spTgt spid="43015"/>
                                        </p:tgtEl>
                                        <p:attrNameLst>
                                          <p:attrName>style.visibility</p:attrName>
                                        </p:attrNameLst>
                                      </p:cBhvr>
                                      <p:to>
                                        <p:strVal val="visible"/>
                                      </p:to>
                                    </p:set>
                                    <p:animEffect transition="in" filter="dissolve">
                                      <p:cBhvr>
                                        <p:cTn id="16" dur="500"/>
                                        <p:tgtEl>
                                          <p:spTgt spid="43015"/>
                                        </p:tgtEl>
                                      </p:cBhvr>
                                    </p:animEffect>
                                  </p:childTnLst>
                                </p:cTn>
                              </p:par>
                              <p:par>
                                <p:cTn id="17" presetID="9" presetClass="entr" presetSubtype="0" fill="hold" grpId="0" nodeType="withEffect">
                                  <p:stCondLst>
                                    <p:cond delay="100"/>
                                  </p:stCondLst>
                                  <p:childTnLst>
                                    <p:set>
                                      <p:cBhvr>
                                        <p:cTn id="18" dur="1" fill="hold">
                                          <p:stCondLst>
                                            <p:cond delay="0"/>
                                          </p:stCondLst>
                                        </p:cTn>
                                        <p:tgtEl>
                                          <p:spTgt spid="43016"/>
                                        </p:tgtEl>
                                        <p:attrNameLst>
                                          <p:attrName>style.visibility</p:attrName>
                                        </p:attrNameLst>
                                      </p:cBhvr>
                                      <p:to>
                                        <p:strVal val="visible"/>
                                      </p:to>
                                    </p:set>
                                    <p:animEffect transition="in" filter="dissolve">
                                      <p:cBhvr>
                                        <p:cTn id="19" dur="500"/>
                                        <p:tgtEl>
                                          <p:spTgt spid="4301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3017"/>
                                        </p:tgtEl>
                                        <p:attrNameLst>
                                          <p:attrName>style.visibility</p:attrName>
                                        </p:attrNameLst>
                                      </p:cBhvr>
                                      <p:to>
                                        <p:strVal val="visible"/>
                                      </p:to>
                                    </p:set>
                                    <p:animEffect transition="in" filter="dissolve">
                                      <p:cBhvr>
                                        <p:cTn id="22" dur="500"/>
                                        <p:tgtEl>
                                          <p:spTgt spid="43017"/>
                                        </p:tgtEl>
                                      </p:cBhvr>
                                    </p:animEffect>
                                  </p:childTnLst>
                                </p:cTn>
                              </p:par>
                              <p:par>
                                <p:cTn id="23" presetID="9" presetClass="entr" presetSubtype="0" fill="hold" grpId="0" nodeType="withEffect">
                                  <p:stCondLst>
                                    <p:cond delay="100"/>
                                  </p:stCondLst>
                                  <p:childTnLst>
                                    <p:set>
                                      <p:cBhvr>
                                        <p:cTn id="24" dur="1" fill="hold">
                                          <p:stCondLst>
                                            <p:cond delay="0"/>
                                          </p:stCondLst>
                                        </p:cTn>
                                        <p:tgtEl>
                                          <p:spTgt spid="43018"/>
                                        </p:tgtEl>
                                        <p:attrNameLst>
                                          <p:attrName>style.visibility</p:attrName>
                                        </p:attrNameLst>
                                      </p:cBhvr>
                                      <p:to>
                                        <p:strVal val="visible"/>
                                      </p:to>
                                    </p:set>
                                    <p:animEffect transition="in" filter="dissolve">
                                      <p:cBhvr>
                                        <p:cTn id="25" dur="500"/>
                                        <p:tgtEl>
                                          <p:spTgt spid="4301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3019"/>
                                        </p:tgtEl>
                                        <p:attrNameLst>
                                          <p:attrName>style.visibility</p:attrName>
                                        </p:attrNameLst>
                                      </p:cBhvr>
                                      <p:to>
                                        <p:strVal val="visible"/>
                                      </p:to>
                                    </p:set>
                                    <p:animEffect transition="in" filter="dissolve">
                                      <p:cBhvr>
                                        <p:cTn id="28" dur="500"/>
                                        <p:tgtEl>
                                          <p:spTgt spid="43019"/>
                                        </p:tgtEl>
                                      </p:cBhvr>
                                    </p:animEffect>
                                  </p:childTnLst>
                                </p:cTn>
                              </p:par>
                              <p:par>
                                <p:cTn id="29" presetID="9" presetClass="entr" presetSubtype="0" fill="hold" grpId="0" nodeType="withEffect">
                                  <p:stCondLst>
                                    <p:cond delay="100"/>
                                  </p:stCondLst>
                                  <p:childTnLst>
                                    <p:set>
                                      <p:cBhvr>
                                        <p:cTn id="30" dur="1" fill="hold">
                                          <p:stCondLst>
                                            <p:cond delay="0"/>
                                          </p:stCondLst>
                                        </p:cTn>
                                        <p:tgtEl>
                                          <p:spTgt spid="43020"/>
                                        </p:tgtEl>
                                        <p:attrNameLst>
                                          <p:attrName>style.visibility</p:attrName>
                                        </p:attrNameLst>
                                      </p:cBhvr>
                                      <p:to>
                                        <p:strVal val="visible"/>
                                      </p:to>
                                    </p:set>
                                    <p:animEffect transition="in" filter="dissolve">
                                      <p:cBhvr>
                                        <p:cTn id="31" dur="500"/>
                                        <p:tgtEl>
                                          <p:spTgt spid="43020"/>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3021"/>
                                        </p:tgtEl>
                                        <p:attrNameLst>
                                          <p:attrName>style.visibility</p:attrName>
                                        </p:attrNameLst>
                                      </p:cBhvr>
                                      <p:to>
                                        <p:strVal val="visible"/>
                                      </p:to>
                                    </p:set>
                                    <p:animEffect transition="in" filter="dissolve">
                                      <p:cBhvr>
                                        <p:cTn id="34" dur="500"/>
                                        <p:tgtEl>
                                          <p:spTgt spid="43021"/>
                                        </p:tgtEl>
                                      </p:cBhvr>
                                    </p:animEffect>
                                  </p:childTnLst>
                                </p:cTn>
                              </p:par>
                              <p:par>
                                <p:cTn id="35" presetID="9" presetClass="entr" presetSubtype="0" fill="hold" grpId="0" nodeType="withEffect">
                                  <p:stCondLst>
                                    <p:cond delay="100"/>
                                  </p:stCondLst>
                                  <p:childTnLst>
                                    <p:set>
                                      <p:cBhvr>
                                        <p:cTn id="36" dur="1" fill="hold">
                                          <p:stCondLst>
                                            <p:cond delay="0"/>
                                          </p:stCondLst>
                                        </p:cTn>
                                        <p:tgtEl>
                                          <p:spTgt spid="43022"/>
                                        </p:tgtEl>
                                        <p:attrNameLst>
                                          <p:attrName>style.visibility</p:attrName>
                                        </p:attrNameLst>
                                      </p:cBhvr>
                                      <p:to>
                                        <p:strVal val="visible"/>
                                      </p:to>
                                    </p:set>
                                    <p:animEffect transition="in" filter="dissolve">
                                      <p:cBhvr>
                                        <p:cTn id="37" dur="500"/>
                                        <p:tgtEl>
                                          <p:spTgt spid="4302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3023"/>
                                        </p:tgtEl>
                                        <p:attrNameLst>
                                          <p:attrName>style.visibility</p:attrName>
                                        </p:attrNameLst>
                                      </p:cBhvr>
                                      <p:to>
                                        <p:strVal val="visible"/>
                                      </p:to>
                                    </p:set>
                                    <p:animEffect transition="in" filter="dissolve">
                                      <p:cBhvr>
                                        <p:cTn id="40" dur="500"/>
                                        <p:tgtEl>
                                          <p:spTgt spid="43023"/>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p:tgtEl>
                                          <p:spTgt spid="38"/>
                                        </p:tgtEl>
                                        <p:attrNameLst>
                                          <p:attrName>ppt_y</p:attrName>
                                        </p:attrNameLst>
                                      </p:cBhvr>
                                      <p:tavLst>
                                        <p:tav tm="0">
                                          <p:val>
                                            <p:strVal val="#ppt_y+#ppt_h*1.125000"/>
                                          </p:val>
                                        </p:tav>
                                        <p:tav tm="100000">
                                          <p:val>
                                            <p:strVal val="#ppt_y"/>
                                          </p:val>
                                        </p:tav>
                                      </p:tavLst>
                                    </p:anim>
                                    <p:animEffect transition="in" filter="wipe(up)">
                                      <p:cBhvr>
                                        <p:cTn id="44" dur="500"/>
                                        <p:tgtEl>
                                          <p:spTgt spid="38"/>
                                        </p:tgtEl>
                                      </p:cBhvr>
                                    </p:animEffect>
                                  </p:childTnLst>
                                </p:cTn>
                              </p:par>
                              <p:par>
                                <p:cTn id="45" presetID="12" presetClass="entr" presetSubtype="1"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p:tgtEl>
                                          <p:spTgt spid="36"/>
                                        </p:tgtEl>
                                        <p:attrNameLst>
                                          <p:attrName>ppt_y</p:attrName>
                                        </p:attrNameLst>
                                      </p:cBhvr>
                                      <p:tavLst>
                                        <p:tav tm="0">
                                          <p:val>
                                            <p:strVal val="#ppt_y-#ppt_h*1.125000"/>
                                          </p:val>
                                        </p:tav>
                                        <p:tav tm="100000">
                                          <p:val>
                                            <p:strVal val="#ppt_y"/>
                                          </p:val>
                                        </p:tav>
                                      </p:tavLst>
                                    </p:anim>
                                    <p:animEffect transition="in" filter="wipe(down)">
                                      <p:cBhvr>
                                        <p:cTn id="48" dur="500"/>
                                        <p:tgtEl>
                                          <p:spTgt spid="36"/>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p:tgtEl>
                                          <p:spTgt spid="39"/>
                                        </p:tgtEl>
                                        <p:attrNameLst>
                                          <p:attrName>ppt_y</p:attrName>
                                        </p:attrNameLst>
                                      </p:cBhvr>
                                      <p:tavLst>
                                        <p:tav tm="0">
                                          <p:val>
                                            <p:strVal val="#ppt_y+#ppt_h*1.125000"/>
                                          </p:val>
                                        </p:tav>
                                        <p:tav tm="100000">
                                          <p:val>
                                            <p:strVal val="#ppt_y"/>
                                          </p:val>
                                        </p:tav>
                                      </p:tavLst>
                                    </p:anim>
                                    <p:animEffect transition="in" filter="wipe(up)">
                                      <p:cBhvr>
                                        <p:cTn id="52" dur="500"/>
                                        <p:tgtEl>
                                          <p:spTgt spid="39"/>
                                        </p:tgtEl>
                                      </p:cBhvr>
                                    </p:animEffect>
                                  </p:childTnLst>
                                </p:cTn>
                              </p:par>
                              <p:par>
                                <p:cTn id="53" presetID="12" presetClass="entr" presetSubtype="1"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p:tgtEl>
                                          <p:spTgt spid="37"/>
                                        </p:tgtEl>
                                        <p:attrNameLst>
                                          <p:attrName>ppt_y</p:attrName>
                                        </p:attrNameLst>
                                      </p:cBhvr>
                                      <p:tavLst>
                                        <p:tav tm="0">
                                          <p:val>
                                            <p:strVal val="#ppt_y-#ppt_h*1.125000"/>
                                          </p:val>
                                        </p:tav>
                                        <p:tav tm="100000">
                                          <p:val>
                                            <p:strVal val="#ppt_y"/>
                                          </p:val>
                                        </p:tav>
                                      </p:tavLst>
                                    </p:anim>
                                    <p:animEffect transition="in" filter="wipe(down)">
                                      <p:cBhvr>
                                        <p:cTn id="56" dur="500"/>
                                        <p:tgtEl>
                                          <p:spTgt spid="37"/>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p:tgtEl>
                                          <p:spTgt spid="41"/>
                                        </p:tgtEl>
                                        <p:attrNameLst>
                                          <p:attrName>ppt_y</p:attrName>
                                        </p:attrNameLst>
                                      </p:cBhvr>
                                      <p:tavLst>
                                        <p:tav tm="0">
                                          <p:val>
                                            <p:strVal val="#ppt_y+#ppt_h*1.125000"/>
                                          </p:val>
                                        </p:tav>
                                        <p:tav tm="100000">
                                          <p:val>
                                            <p:strVal val="#ppt_y"/>
                                          </p:val>
                                        </p:tav>
                                      </p:tavLst>
                                    </p:anim>
                                    <p:animEffect transition="in" filter="wipe(up)">
                                      <p:cBhvr>
                                        <p:cTn id="60" dur="500"/>
                                        <p:tgtEl>
                                          <p:spTgt spid="41"/>
                                        </p:tgtEl>
                                      </p:cBhvr>
                                    </p:animEffect>
                                  </p:childTnLst>
                                </p:cTn>
                              </p:par>
                              <p:par>
                                <p:cTn id="61" presetID="12" presetClass="entr" presetSubtype="1"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additive="base">
                                        <p:cTn id="63" dur="500"/>
                                        <p:tgtEl>
                                          <p:spTgt spid="40"/>
                                        </p:tgtEl>
                                        <p:attrNameLst>
                                          <p:attrName>ppt_y</p:attrName>
                                        </p:attrNameLst>
                                      </p:cBhvr>
                                      <p:tavLst>
                                        <p:tav tm="0">
                                          <p:val>
                                            <p:strVal val="#ppt_y-#ppt_h*1.125000"/>
                                          </p:val>
                                        </p:tav>
                                        <p:tav tm="100000">
                                          <p:val>
                                            <p:strVal val="#ppt_y"/>
                                          </p:val>
                                        </p:tav>
                                      </p:tavLst>
                                    </p:anim>
                                    <p:animEffect transition="in" filter="wipe(down)">
                                      <p:cBhvr>
                                        <p:cTn id="64" dur="500"/>
                                        <p:tgtEl>
                                          <p:spTgt spid="40"/>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p:tgtEl>
                                          <p:spTgt spid="43"/>
                                        </p:tgtEl>
                                        <p:attrNameLst>
                                          <p:attrName>ppt_y</p:attrName>
                                        </p:attrNameLst>
                                      </p:cBhvr>
                                      <p:tavLst>
                                        <p:tav tm="0">
                                          <p:val>
                                            <p:strVal val="#ppt_y+#ppt_h*1.125000"/>
                                          </p:val>
                                        </p:tav>
                                        <p:tav tm="100000">
                                          <p:val>
                                            <p:strVal val="#ppt_y"/>
                                          </p:val>
                                        </p:tav>
                                      </p:tavLst>
                                    </p:anim>
                                    <p:animEffect transition="in" filter="wipe(up)">
                                      <p:cBhvr>
                                        <p:cTn id="68" dur="500"/>
                                        <p:tgtEl>
                                          <p:spTgt spid="43"/>
                                        </p:tgtEl>
                                      </p:cBhvr>
                                    </p:animEffect>
                                  </p:childTnLst>
                                </p:cTn>
                              </p:par>
                              <p:par>
                                <p:cTn id="69" presetID="12" presetClass="entr" presetSubtype="1"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p:tgtEl>
                                          <p:spTgt spid="42"/>
                                        </p:tgtEl>
                                        <p:attrNameLst>
                                          <p:attrName>ppt_y</p:attrName>
                                        </p:attrNameLst>
                                      </p:cBhvr>
                                      <p:tavLst>
                                        <p:tav tm="0">
                                          <p:val>
                                            <p:strVal val="#ppt_y-#ppt_h*1.125000"/>
                                          </p:val>
                                        </p:tav>
                                        <p:tav tm="100000">
                                          <p:val>
                                            <p:strVal val="#ppt_y"/>
                                          </p:val>
                                        </p:tav>
                                      </p:tavLst>
                                    </p:anim>
                                    <p:animEffect transition="in" filter="wipe(down)">
                                      <p:cBhvr>
                                        <p:cTn id="7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bldLvl="0" animBg="1" autoUpdateAnimBg="0"/>
      <p:bldP spid="43017" grpId="0" bldLvl="0" animBg="1" autoUpdateAnimBg="0"/>
      <p:bldP spid="43018" grpId="0" bldLvl="0" animBg="1" autoUpdateAnimBg="0"/>
      <p:bldP spid="43019" grpId="0" bldLvl="0" animBg="1" autoUpdateAnimBg="0"/>
      <p:bldP spid="43020" grpId="0" bldLvl="0" animBg="1" autoUpdateAnimBg="0"/>
      <p:bldP spid="43021" grpId="0" bldLvl="0" animBg="1" autoUpdateAnimBg="0"/>
      <p:bldP spid="43022" grpId="0" bldLvl="0" animBg="1" autoUpdateAnimBg="0"/>
      <p:bldP spid="43023" grpId="0" bldLvl="0" animBg="1" autoUpdateAnimBg="0"/>
      <p:bldP spid="36" grpId="0"/>
      <p:bldP spid="37" grpId="0"/>
      <p:bldP spid="38" grpId="0"/>
      <p:bldP spid="39" grpId="0"/>
      <p:bldP spid="40" grpId="0"/>
      <p:bldP spid="41" grpId="0"/>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8489022"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3801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100504"/>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15342" y="451"/>
            <a:ext cx="744460" cy="848849"/>
          </a:xfrm>
          <a:prstGeom prst="rect">
            <a:avLst/>
          </a:prstGeom>
        </p:spPr>
      </p:pic>
      <p:sp>
        <p:nvSpPr>
          <p:cNvPr id="15" name="TextBox 76"/>
          <p:cNvSpPr txBox="1"/>
          <p:nvPr/>
        </p:nvSpPr>
        <p:spPr>
          <a:xfrm>
            <a:off x="3838575" y="198975"/>
            <a:ext cx="1325880" cy="321945"/>
          </a:xfrm>
          <a:prstGeom prst="rect">
            <a:avLst/>
          </a:prstGeom>
          <a:noFill/>
        </p:spPr>
        <p:txBody>
          <a:bodyPr wrap="none" rtlCol="0">
            <a:spAutoFit/>
          </a:bodyPr>
          <a:lstStyle/>
          <a:p>
            <a:pPr algn="ctr"/>
            <a:r>
              <a:rPr lang="zh-CN" altLang="en-US" sz="1500" dirty="0">
                <a:solidFill>
                  <a:srgbClr val="269844"/>
                </a:solidFill>
                <a:latin typeface="方正大标宋简体" panose="02010601030101010101" charset="-122"/>
                <a:ea typeface="方正大标宋简体" panose="02010601030101010101" charset="-122"/>
                <a:cs typeface="+mn-ea"/>
                <a:sym typeface="+mn-lt"/>
              </a:rPr>
              <a:t>基本工作概述</a:t>
            </a:r>
          </a:p>
        </p:txBody>
      </p:sp>
      <p:sp>
        <p:nvSpPr>
          <p:cNvPr id="16" name="文本框 15"/>
          <p:cNvSpPr txBox="1"/>
          <p:nvPr/>
        </p:nvSpPr>
        <p:spPr>
          <a:xfrm>
            <a:off x="3482340" y="424815"/>
            <a:ext cx="2038350" cy="256540"/>
          </a:xfrm>
          <a:prstGeom prst="rect">
            <a:avLst/>
          </a:prstGeom>
          <a:noFill/>
        </p:spPr>
        <p:txBody>
          <a:bodyPr wrap="square" rtlCol="0">
            <a:spAutoFit/>
          </a:bodyPr>
          <a:lstStyle/>
          <a:p>
            <a:pPr algn="ct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cs typeface="+mn-ea"/>
                <a:sym typeface="+mn-lt"/>
              </a:rPr>
              <a:t>Spring and autumn advertisement</a:t>
            </a:r>
          </a:p>
        </p:txBody>
      </p:sp>
      <p:sp>
        <p:nvSpPr>
          <p:cNvPr id="2" name="Freeform 104"/>
          <p:cNvSpPr>
            <a:spLocks noChangeArrowheads="1"/>
          </p:cNvSpPr>
          <p:nvPr/>
        </p:nvSpPr>
        <p:spPr bwMode="auto">
          <a:xfrm>
            <a:off x="4325376" y="3137108"/>
            <a:ext cx="814280" cy="89686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close/>
              </a:path>
            </a:pathLst>
          </a:custGeom>
          <a:solidFill>
            <a:schemeClr val="accent3"/>
          </a:solidFill>
          <a:ln w="9525">
            <a:noFill/>
            <a:miter lim="800000"/>
          </a:ln>
        </p:spPr>
        <p:txBody>
          <a:bodyPr lIns="68553" tIns="34276" rIns="68553" bIns="34276"/>
          <a:lstStyle/>
          <a:p>
            <a:pPr fontAlgn="auto">
              <a:spcBef>
                <a:spcPts val="0"/>
              </a:spcBef>
              <a:spcAft>
                <a:spcPts val="0"/>
              </a:spcAft>
              <a:defRPr/>
            </a:pPr>
            <a:endParaRPr lang="zh-CN" altLang="en-US" sz="1350">
              <a:solidFill>
                <a:schemeClr val="tx1">
                  <a:lumMod val="75000"/>
                  <a:lumOff val="25000"/>
                </a:schemeClr>
              </a:solidFill>
              <a:latin typeface="+mn-lt"/>
              <a:ea typeface="+mn-ea"/>
            </a:endParaRPr>
          </a:p>
        </p:txBody>
      </p:sp>
      <p:sp>
        <p:nvSpPr>
          <p:cNvPr id="3" name="Freeform 105"/>
          <p:cNvSpPr>
            <a:spLocks noChangeArrowheads="1"/>
          </p:cNvSpPr>
          <p:nvPr/>
        </p:nvSpPr>
        <p:spPr bwMode="auto">
          <a:xfrm>
            <a:off x="4452376" y="3264108"/>
            <a:ext cx="814280" cy="89686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path>
            </a:pathLst>
          </a:custGeom>
          <a:noFill/>
          <a:ln w="9525">
            <a:noFill/>
            <a:miter lim="800000"/>
          </a:ln>
        </p:spPr>
        <p:txBody>
          <a:bodyPr lIns="68553" tIns="34276" rIns="68553" bIns="34276"/>
          <a:lstStyle/>
          <a:p>
            <a:endParaRPr lang="zh-CN" altLang="en-US" sz="1350">
              <a:solidFill>
                <a:schemeClr val="tx1">
                  <a:lumMod val="75000"/>
                  <a:lumOff val="25000"/>
                </a:schemeClr>
              </a:solidFill>
            </a:endParaRPr>
          </a:p>
        </p:txBody>
      </p:sp>
      <p:sp>
        <p:nvSpPr>
          <p:cNvPr id="4" name="Freeform 106"/>
          <p:cNvSpPr>
            <a:spLocks noChangeArrowheads="1"/>
          </p:cNvSpPr>
          <p:nvPr/>
        </p:nvSpPr>
        <p:spPr bwMode="auto">
          <a:xfrm>
            <a:off x="3376173" y="3137108"/>
            <a:ext cx="817456" cy="896869"/>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close/>
              </a:path>
            </a:pathLst>
          </a:custGeom>
          <a:solidFill>
            <a:schemeClr val="accent4"/>
          </a:solidFill>
          <a:ln w="9525">
            <a:noFill/>
            <a:miter lim="800000"/>
          </a:ln>
        </p:spPr>
        <p:txBody>
          <a:bodyPr lIns="68553" tIns="34276" rIns="68553" bIns="34276"/>
          <a:lstStyle/>
          <a:p>
            <a:pPr fontAlgn="auto">
              <a:spcBef>
                <a:spcPts val="0"/>
              </a:spcBef>
              <a:spcAft>
                <a:spcPts val="0"/>
              </a:spcAft>
              <a:defRPr/>
            </a:pPr>
            <a:endParaRPr lang="zh-CN" altLang="en-US" sz="1350">
              <a:solidFill>
                <a:schemeClr val="tx1">
                  <a:lumMod val="75000"/>
                  <a:lumOff val="25000"/>
                </a:schemeClr>
              </a:solidFill>
              <a:latin typeface="+mn-lt"/>
              <a:ea typeface="+mn-ea"/>
            </a:endParaRPr>
          </a:p>
        </p:txBody>
      </p:sp>
      <p:sp>
        <p:nvSpPr>
          <p:cNvPr id="5" name="Freeform 107"/>
          <p:cNvSpPr>
            <a:spLocks noChangeArrowheads="1"/>
          </p:cNvSpPr>
          <p:nvPr/>
        </p:nvSpPr>
        <p:spPr bwMode="auto">
          <a:xfrm>
            <a:off x="3503173" y="3264108"/>
            <a:ext cx="817456" cy="896869"/>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path>
            </a:pathLst>
          </a:custGeom>
          <a:noFill/>
          <a:ln w="9525">
            <a:noFill/>
            <a:miter lim="800000"/>
          </a:ln>
        </p:spPr>
        <p:txBody>
          <a:bodyPr lIns="68553" tIns="34276" rIns="68553" bIns="34276"/>
          <a:lstStyle/>
          <a:p>
            <a:endParaRPr lang="zh-CN" altLang="en-US" sz="1350">
              <a:solidFill>
                <a:schemeClr val="tx1">
                  <a:lumMod val="75000"/>
                  <a:lumOff val="25000"/>
                </a:schemeClr>
              </a:solidFill>
            </a:endParaRPr>
          </a:p>
        </p:txBody>
      </p:sp>
      <p:sp>
        <p:nvSpPr>
          <p:cNvPr id="6" name="Freeform 108"/>
          <p:cNvSpPr>
            <a:spLocks noChangeArrowheads="1"/>
          </p:cNvSpPr>
          <p:nvPr/>
        </p:nvSpPr>
        <p:spPr bwMode="auto">
          <a:xfrm>
            <a:off x="4258709" y="1286228"/>
            <a:ext cx="1425390" cy="1700082"/>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chemeClr val="accent2"/>
          </a:solidFill>
          <a:ln w="9525">
            <a:noFill/>
            <a:miter lim="800000"/>
          </a:ln>
        </p:spPr>
        <p:txBody>
          <a:bodyPr lIns="68553" tIns="34276" rIns="68553" bIns="34276"/>
          <a:lstStyle/>
          <a:p>
            <a:endParaRPr lang="zh-CN" altLang="en-US" sz="1350">
              <a:solidFill>
                <a:schemeClr val="tx1">
                  <a:lumMod val="75000"/>
                  <a:lumOff val="25000"/>
                </a:schemeClr>
              </a:solidFill>
            </a:endParaRPr>
          </a:p>
        </p:txBody>
      </p:sp>
      <p:sp>
        <p:nvSpPr>
          <p:cNvPr id="7" name="Freeform 109"/>
          <p:cNvSpPr>
            <a:spLocks noChangeArrowheads="1"/>
          </p:cNvSpPr>
          <p:nvPr/>
        </p:nvSpPr>
        <p:spPr bwMode="auto">
          <a:xfrm>
            <a:off x="2833319" y="1286228"/>
            <a:ext cx="1425390" cy="1700082"/>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chemeClr val="accent1"/>
          </a:solidFill>
          <a:ln w="9525">
            <a:noFill/>
            <a:miter lim="800000"/>
          </a:ln>
        </p:spPr>
        <p:txBody>
          <a:bodyPr lIns="68553" tIns="34276" rIns="68553" bIns="34276"/>
          <a:lstStyle/>
          <a:p>
            <a:endParaRPr lang="zh-CN" altLang="en-US" sz="1350">
              <a:solidFill>
                <a:schemeClr val="tx1">
                  <a:lumMod val="75000"/>
                  <a:lumOff val="25000"/>
                </a:schemeClr>
              </a:solidFill>
            </a:endParaRPr>
          </a:p>
        </p:txBody>
      </p:sp>
      <p:sp>
        <p:nvSpPr>
          <p:cNvPr id="8" name="矩形 1"/>
          <p:cNvSpPr>
            <a:spLocks noChangeArrowheads="1"/>
          </p:cNvSpPr>
          <p:nvPr/>
        </p:nvSpPr>
        <p:spPr bwMode="auto">
          <a:xfrm>
            <a:off x="6019016" y="1310031"/>
            <a:ext cx="1626977" cy="1071245"/>
          </a:xfrm>
          <a:prstGeom prst="rect">
            <a:avLst/>
          </a:prstGeom>
          <a:noFill/>
          <a:ln w="9525">
            <a:noFill/>
            <a:miter lim="800000"/>
          </a:ln>
        </p:spPr>
        <p:txBody>
          <a:bodyPr lIns="64776" tIns="32388" rIns="64776" bIns="32388">
            <a:spAutoFit/>
          </a:bodyPr>
          <a:lstStyle/>
          <a:p>
            <a:pPr algn="just" defTabSz="1216660">
              <a:lnSpc>
                <a:spcPct val="150000"/>
              </a:lnSpc>
            </a:pPr>
            <a:r>
              <a:rPr lang="zh-CN" altLang="en-US" sz="1425" b="1">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此处添加标题内容</a:t>
            </a:r>
          </a:p>
          <a:p>
            <a:pPr algn="just" defTabSz="1216660">
              <a:lnSpc>
                <a:spcPct val="150000"/>
              </a:lnSpc>
            </a:pPr>
            <a:r>
              <a:rPr lang="zh-CN" altLang="en-US" sz="975">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点击此处添加内容</a:t>
            </a:r>
          </a:p>
          <a:p>
            <a:pPr algn="just" defTabSz="1216660">
              <a:lnSpc>
                <a:spcPct val="150000"/>
              </a:lnSpc>
            </a:pPr>
            <a:r>
              <a:rPr lang="zh-CN" altLang="en-US" sz="975">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点击此处添加内容</a:t>
            </a:r>
          </a:p>
          <a:p>
            <a:pPr algn="just" defTabSz="1216660">
              <a:lnSpc>
                <a:spcPct val="150000"/>
              </a:lnSpc>
            </a:pPr>
            <a:endParaRPr lang="zh-CN" altLang="en-US" sz="975">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sp>
        <p:nvSpPr>
          <p:cNvPr id="9" name="任意多边形 22"/>
          <p:cNvSpPr/>
          <p:nvPr/>
        </p:nvSpPr>
        <p:spPr bwMode="auto">
          <a:xfrm flipH="1">
            <a:off x="1236503" y="1673548"/>
            <a:ext cx="2582526" cy="588917"/>
          </a:xfrm>
          <a:custGeom>
            <a:avLst/>
            <a:gdLst>
              <a:gd name="T0" fmla="*/ 0 w 2896333"/>
              <a:gd name="T1" fmla="*/ 665682 h 581025"/>
              <a:gd name="T2" fmla="*/ 267324 w 2896333"/>
              <a:gd name="T3" fmla="*/ 0 h 581025"/>
              <a:gd name="T4" fmla="*/ 2322490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ln>
        </p:spPr>
        <p:txBody>
          <a:bodyPr lIns="68553" tIns="34276" rIns="68553" bIns="34276" anchor="ctr"/>
          <a:lstStyle/>
          <a:p>
            <a:endParaRPr lang="zh-CN" altLang="en-US" sz="1350">
              <a:solidFill>
                <a:schemeClr val="tx1">
                  <a:lumMod val="75000"/>
                  <a:lumOff val="25000"/>
                </a:schemeClr>
              </a:solidFill>
            </a:endParaRPr>
          </a:p>
        </p:txBody>
      </p:sp>
      <p:sp>
        <p:nvSpPr>
          <p:cNvPr id="12" name="矩形 1"/>
          <p:cNvSpPr>
            <a:spLocks noChangeArrowheads="1"/>
          </p:cNvSpPr>
          <p:nvPr/>
        </p:nvSpPr>
        <p:spPr bwMode="auto">
          <a:xfrm>
            <a:off x="1549199" y="1311616"/>
            <a:ext cx="1628563" cy="1071245"/>
          </a:xfrm>
          <a:prstGeom prst="rect">
            <a:avLst/>
          </a:prstGeom>
          <a:noFill/>
          <a:ln w="9525">
            <a:noFill/>
            <a:miter lim="800000"/>
          </a:ln>
        </p:spPr>
        <p:txBody>
          <a:bodyPr lIns="64776" tIns="32388" rIns="64776" bIns="32388">
            <a:spAutoFit/>
          </a:bodyPr>
          <a:lstStyle/>
          <a:p>
            <a:pPr algn="just" defTabSz="1216660" fontAlgn="auto">
              <a:lnSpc>
                <a:spcPct val="150000"/>
              </a:lnSpc>
              <a:spcBef>
                <a:spcPts val="0"/>
              </a:spcBef>
              <a:spcAft>
                <a:spcPts val="0"/>
              </a:spcAft>
              <a:defRPr/>
            </a:pPr>
            <a:r>
              <a:rPr lang="zh-CN" altLang="en-US" sz="1425"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此处添加标题内容</a:t>
            </a:r>
          </a:p>
          <a:p>
            <a:pPr algn="just" defTabSz="1216660" fontAlgn="auto">
              <a:lnSpc>
                <a:spcPct val="150000"/>
              </a:lnSpc>
              <a:spcBef>
                <a:spcPts val="0"/>
              </a:spcBef>
              <a:spcAft>
                <a:spcPts val="0"/>
              </a:spcAft>
              <a:defRPr/>
            </a:pPr>
            <a:r>
              <a:rPr lang="zh-CN" altLang="en-US" sz="975"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点击此处添加内容</a:t>
            </a:r>
          </a:p>
          <a:p>
            <a:pPr algn="just" defTabSz="1216660" fontAlgn="auto">
              <a:lnSpc>
                <a:spcPct val="150000"/>
              </a:lnSpc>
              <a:spcBef>
                <a:spcPts val="0"/>
              </a:spcBef>
              <a:spcAft>
                <a:spcPts val="0"/>
              </a:spcAft>
              <a:defRPr/>
            </a:pPr>
            <a:r>
              <a:rPr lang="zh-CN" altLang="en-US" sz="975"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点击此处添加内容</a:t>
            </a:r>
          </a:p>
          <a:p>
            <a:pPr algn="just" defTabSz="1216660" fontAlgn="auto">
              <a:lnSpc>
                <a:spcPct val="150000"/>
              </a:lnSpc>
              <a:spcBef>
                <a:spcPts val="0"/>
              </a:spcBef>
              <a:spcAft>
                <a:spcPts val="0"/>
              </a:spcAft>
              <a:defRPr/>
            </a:pPr>
            <a:endParaRPr lang="zh-CN" altLang="en-US" sz="975"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sp>
        <p:nvSpPr>
          <p:cNvPr id="17" name="任意多边形 24"/>
          <p:cNvSpPr/>
          <p:nvPr/>
        </p:nvSpPr>
        <p:spPr bwMode="auto">
          <a:xfrm flipH="1">
            <a:off x="1246027" y="3132348"/>
            <a:ext cx="2295227" cy="592091"/>
          </a:xfrm>
          <a:custGeom>
            <a:avLst/>
            <a:gdLst>
              <a:gd name="T0" fmla="*/ 0 w 2528430"/>
              <a:gd name="T1" fmla="*/ 665820 h 587027"/>
              <a:gd name="T2" fmla="*/ 282310 w 2528430"/>
              <a:gd name="T3" fmla="*/ 6808 h 587027"/>
              <a:gd name="T4" fmla="*/ 2141139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ln>
        </p:spPr>
        <p:txBody>
          <a:bodyPr lIns="68553" tIns="34276" rIns="68553" bIns="34276" anchor="ctr"/>
          <a:lstStyle/>
          <a:p>
            <a:endParaRPr lang="zh-CN" altLang="en-US" sz="1350">
              <a:solidFill>
                <a:schemeClr val="tx1">
                  <a:lumMod val="75000"/>
                  <a:lumOff val="25000"/>
                </a:schemeClr>
              </a:solidFill>
            </a:endParaRPr>
          </a:p>
        </p:txBody>
      </p:sp>
      <p:sp>
        <p:nvSpPr>
          <p:cNvPr id="18" name="矩形 1"/>
          <p:cNvSpPr>
            <a:spLocks noChangeArrowheads="1"/>
          </p:cNvSpPr>
          <p:nvPr/>
        </p:nvSpPr>
        <p:spPr bwMode="auto">
          <a:xfrm>
            <a:off x="1539675" y="2754544"/>
            <a:ext cx="1626977" cy="845185"/>
          </a:xfrm>
          <a:prstGeom prst="rect">
            <a:avLst/>
          </a:prstGeom>
          <a:noFill/>
          <a:ln w="9525">
            <a:noFill/>
            <a:miter lim="800000"/>
          </a:ln>
        </p:spPr>
        <p:txBody>
          <a:bodyPr lIns="64776" tIns="32388" rIns="64776" bIns="32388">
            <a:spAutoFit/>
          </a:bodyPr>
          <a:lstStyle/>
          <a:p>
            <a:pPr algn="just" defTabSz="1216660">
              <a:lnSpc>
                <a:spcPct val="150000"/>
              </a:lnSpc>
            </a:pPr>
            <a:r>
              <a:rPr lang="zh-CN" altLang="en-US" sz="1425" b="1">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此处添加标题内容</a:t>
            </a:r>
          </a:p>
          <a:p>
            <a:pPr algn="just" defTabSz="1216660">
              <a:lnSpc>
                <a:spcPct val="150000"/>
              </a:lnSpc>
            </a:pPr>
            <a:r>
              <a:rPr lang="zh-CN" altLang="en-US" sz="975">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点击此处添加内容</a:t>
            </a:r>
          </a:p>
          <a:p>
            <a:pPr algn="just" defTabSz="1216660">
              <a:lnSpc>
                <a:spcPct val="150000"/>
              </a:lnSpc>
            </a:pPr>
            <a:r>
              <a:rPr lang="zh-CN" altLang="en-US" sz="975">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点击此处添加内容</a:t>
            </a:r>
          </a:p>
        </p:txBody>
      </p:sp>
      <p:sp>
        <p:nvSpPr>
          <p:cNvPr id="19" name="矩形 1"/>
          <p:cNvSpPr>
            <a:spLocks noChangeArrowheads="1"/>
          </p:cNvSpPr>
          <p:nvPr/>
        </p:nvSpPr>
        <p:spPr bwMode="auto">
          <a:xfrm>
            <a:off x="6038065" y="2748195"/>
            <a:ext cx="1628563" cy="1071245"/>
          </a:xfrm>
          <a:prstGeom prst="rect">
            <a:avLst/>
          </a:prstGeom>
          <a:noFill/>
          <a:ln w="9525">
            <a:noFill/>
            <a:miter lim="800000"/>
          </a:ln>
        </p:spPr>
        <p:txBody>
          <a:bodyPr lIns="64776" tIns="32388" rIns="64776" bIns="32388">
            <a:spAutoFit/>
          </a:bodyPr>
          <a:lstStyle/>
          <a:p>
            <a:pPr algn="just" defTabSz="1216660">
              <a:lnSpc>
                <a:spcPct val="150000"/>
              </a:lnSpc>
            </a:pPr>
            <a:r>
              <a:rPr lang="zh-CN" altLang="en-US" sz="1425" b="1">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此处添加标题内容</a:t>
            </a:r>
          </a:p>
          <a:p>
            <a:pPr algn="just" defTabSz="1216660">
              <a:lnSpc>
                <a:spcPct val="150000"/>
              </a:lnSpc>
            </a:pPr>
            <a:r>
              <a:rPr lang="zh-CN" altLang="en-US" sz="975">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点击此处添加内容</a:t>
            </a:r>
          </a:p>
          <a:p>
            <a:pPr algn="just" defTabSz="1216660">
              <a:lnSpc>
                <a:spcPct val="150000"/>
              </a:lnSpc>
            </a:pPr>
            <a:r>
              <a:rPr lang="zh-CN" altLang="en-US" sz="975">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点击此处添加内容</a:t>
            </a:r>
          </a:p>
          <a:p>
            <a:pPr algn="just" defTabSz="1216660">
              <a:lnSpc>
                <a:spcPct val="150000"/>
              </a:lnSpc>
            </a:pPr>
            <a:endParaRPr lang="zh-CN" altLang="en-US" sz="975">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sp>
        <p:nvSpPr>
          <p:cNvPr id="20" name="任意多边形 27"/>
          <p:cNvSpPr/>
          <p:nvPr/>
        </p:nvSpPr>
        <p:spPr bwMode="auto">
          <a:xfrm>
            <a:off x="4869816" y="1683072"/>
            <a:ext cx="2582528" cy="588917"/>
          </a:xfrm>
          <a:custGeom>
            <a:avLst/>
            <a:gdLst>
              <a:gd name="T0" fmla="*/ 0 w 2896333"/>
              <a:gd name="T1" fmla="*/ 665682 h 581025"/>
              <a:gd name="T2" fmla="*/ 267324 w 2896333"/>
              <a:gd name="T3" fmla="*/ 0 h 581025"/>
              <a:gd name="T4" fmla="*/ 2322490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ln>
        </p:spPr>
        <p:txBody>
          <a:bodyPr lIns="68553" tIns="34276" rIns="68553" bIns="34276" anchor="ctr"/>
          <a:lstStyle/>
          <a:p>
            <a:endParaRPr lang="zh-CN" altLang="en-US" sz="1350">
              <a:solidFill>
                <a:schemeClr val="tx1">
                  <a:lumMod val="75000"/>
                  <a:lumOff val="25000"/>
                </a:schemeClr>
              </a:solidFill>
            </a:endParaRPr>
          </a:p>
        </p:txBody>
      </p:sp>
      <p:sp>
        <p:nvSpPr>
          <p:cNvPr id="21" name="任意多边形 28"/>
          <p:cNvSpPr/>
          <p:nvPr/>
        </p:nvSpPr>
        <p:spPr bwMode="auto">
          <a:xfrm>
            <a:off x="4911086" y="3132348"/>
            <a:ext cx="2560305" cy="592091"/>
          </a:xfrm>
          <a:custGeom>
            <a:avLst/>
            <a:gdLst>
              <a:gd name="T0" fmla="*/ 0 w 2528430"/>
              <a:gd name="T1" fmla="*/ 665820 h 587027"/>
              <a:gd name="T2" fmla="*/ 391473 w 2528430"/>
              <a:gd name="T3" fmla="*/ 6808 h 587027"/>
              <a:gd name="T4" fmla="*/ 2969058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ln>
        </p:spPr>
        <p:txBody>
          <a:bodyPr lIns="68553" tIns="34276" rIns="68553" bIns="34276" anchor="ctr"/>
          <a:lstStyle/>
          <a:p>
            <a:endParaRPr lang="zh-CN" altLang="en-US" sz="1350">
              <a:solidFill>
                <a:schemeClr val="tx1">
                  <a:lumMod val="75000"/>
                  <a:lumOff val="25000"/>
                </a:schemeClr>
              </a:solidFill>
            </a:endParaRPr>
          </a:p>
        </p:txBody>
      </p:sp>
      <p:sp>
        <p:nvSpPr>
          <p:cNvPr id="22" name="Oval 54"/>
          <p:cNvSpPr>
            <a:spLocks noChangeArrowheads="1"/>
          </p:cNvSpPr>
          <p:nvPr/>
        </p:nvSpPr>
        <p:spPr bwMode="auto">
          <a:xfrm>
            <a:off x="3779347" y="2227543"/>
            <a:ext cx="77777" cy="79369"/>
          </a:xfrm>
          <a:prstGeom prst="ellipse">
            <a:avLst/>
          </a:prstGeom>
          <a:gradFill rotWithShape="1">
            <a:gsLst>
              <a:gs pos="0">
                <a:srgbClr val="BBBBBB"/>
              </a:gs>
              <a:gs pos="34999">
                <a:srgbClr val="CFCFCF"/>
              </a:gs>
              <a:gs pos="100000">
                <a:srgbClr val="EDEDED"/>
              </a:gs>
            </a:gsLst>
            <a:lin ang="5400000" scaled="1"/>
          </a:gradFill>
          <a:ln w="9525">
            <a:noFill/>
            <a:round/>
          </a:ln>
        </p:spPr>
        <p:txBody>
          <a:bodyPr lIns="64776" tIns="32388" rIns="64776" bIns="32388"/>
          <a:lstStyle/>
          <a:p>
            <a:pPr defTabSz="1216660"/>
            <a:endParaRPr lang="zh-CN" altLang="zh-CN" sz="1350">
              <a:solidFill>
                <a:schemeClr val="tx1">
                  <a:lumMod val="75000"/>
                  <a:lumOff val="25000"/>
                </a:schemeClr>
              </a:solidFill>
              <a:latin typeface="宋体" panose="02010600030101010101" pitchFamily="2" charset="-122"/>
              <a:ea typeface="微软雅黑" panose="020B0503020204020204" charset="-122"/>
              <a:sym typeface="宋体" panose="02010600030101010101" pitchFamily="2" charset="-122"/>
            </a:endParaRPr>
          </a:p>
        </p:txBody>
      </p:sp>
      <p:sp>
        <p:nvSpPr>
          <p:cNvPr id="23" name="Oval 54"/>
          <p:cNvSpPr>
            <a:spLocks noChangeArrowheads="1"/>
          </p:cNvSpPr>
          <p:nvPr/>
        </p:nvSpPr>
        <p:spPr bwMode="auto">
          <a:xfrm>
            <a:off x="4823786" y="2233892"/>
            <a:ext cx="77777" cy="77781"/>
          </a:xfrm>
          <a:prstGeom prst="ellipse">
            <a:avLst/>
          </a:prstGeom>
          <a:gradFill rotWithShape="1">
            <a:gsLst>
              <a:gs pos="0">
                <a:srgbClr val="BBBBBB"/>
              </a:gs>
              <a:gs pos="34999">
                <a:srgbClr val="CFCFCF"/>
              </a:gs>
              <a:gs pos="100000">
                <a:srgbClr val="EDEDED"/>
              </a:gs>
            </a:gsLst>
            <a:lin ang="5400000" scaled="1"/>
          </a:gradFill>
          <a:ln w="9525">
            <a:noFill/>
            <a:round/>
          </a:ln>
        </p:spPr>
        <p:txBody>
          <a:bodyPr lIns="64776" tIns="32388" rIns="64776" bIns="32388"/>
          <a:lstStyle/>
          <a:p>
            <a:pPr defTabSz="1216660"/>
            <a:endParaRPr lang="zh-CN" altLang="zh-CN" sz="1350">
              <a:solidFill>
                <a:schemeClr val="tx1">
                  <a:lumMod val="75000"/>
                  <a:lumOff val="25000"/>
                </a:schemeClr>
              </a:solidFill>
              <a:latin typeface="宋体" panose="02010600030101010101" pitchFamily="2" charset="-122"/>
              <a:ea typeface="微软雅黑" panose="020B0503020204020204" charset="-122"/>
              <a:sym typeface="宋体" panose="02010600030101010101" pitchFamily="2" charset="-122"/>
            </a:endParaRPr>
          </a:p>
        </p:txBody>
      </p:sp>
      <p:sp>
        <p:nvSpPr>
          <p:cNvPr id="24" name="Oval 54"/>
          <p:cNvSpPr>
            <a:spLocks noChangeArrowheads="1"/>
          </p:cNvSpPr>
          <p:nvPr/>
        </p:nvSpPr>
        <p:spPr bwMode="auto">
          <a:xfrm>
            <a:off x="4869817" y="3684755"/>
            <a:ext cx="77778" cy="79369"/>
          </a:xfrm>
          <a:prstGeom prst="ellipse">
            <a:avLst/>
          </a:prstGeom>
          <a:gradFill rotWithShape="1">
            <a:gsLst>
              <a:gs pos="0">
                <a:srgbClr val="BBBBBB"/>
              </a:gs>
              <a:gs pos="34999">
                <a:srgbClr val="CFCFCF"/>
              </a:gs>
              <a:gs pos="100000">
                <a:srgbClr val="EDEDED"/>
              </a:gs>
            </a:gsLst>
            <a:lin ang="5400000" scaled="1"/>
          </a:gradFill>
          <a:ln w="9525">
            <a:noFill/>
            <a:round/>
          </a:ln>
        </p:spPr>
        <p:txBody>
          <a:bodyPr lIns="64776" tIns="32388" rIns="64776" bIns="32388"/>
          <a:lstStyle/>
          <a:p>
            <a:pPr defTabSz="1216660"/>
            <a:endParaRPr lang="zh-CN" altLang="zh-CN" sz="1350">
              <a:solidFill>
                <a:schemeClr val="tx1">
                  <a:lumMod val="75000"/>
                  <a:lumOff val="25000"/>
                </a:schemeClr>
              </a:solidFill>
              <a:latin typeface="宋体" panose="02010600030101010101" pitchFamily="2" charset="-122"/>
              <a:ea typeface="微软雅黑" panose="020B0503020204020204" charset="-122"/>
              <a:sym typeface="宋体" panose="02010600030101010101" pitchFamily="2" charset="-122"/>
            </a:endParaRPr>
          </a:p>
        </p:txBody>
      </p:sp>
      <p:sp>
        <p:nvSpPr>
          <p:cNvPr id="25" name="Oval 54"/>
          <p:cNvSpPr>
            <a:spLocks noChangeArrowheads="1"/>
          </p:cNvSpPr>
          <p:nvPr/>
        </p:nvSpPr>
        <p:spPr bwMode="auto">
          <a:xfrm>
            <a:off x="3511094" y="3684755"/>
            <a:ext cx="77778" cy="79369"/>
          </a:xfrm>
          <a:prstGeom prst="ellipse">
            <a:avLst/>
          </a:prstGeom>
          <a:gradFill rotWithShape="1">
            <a:gsLst>
              <a:gs pos="0">
                <a:srgbClr val="BBBBBB"/>
              </a:gs>
              <a:gs pos="34999">
                <a:srgbClr val="CFCFCF"/>
              </a:gs>
              <a:gs pos="100000">
                <a:srgbClr val="EDEDED"/>
              </a:gs>
            </a:gsLst>
            <a:lin ang="5400000" scaled="1"/>
          </a:gradFill>
          <a:ln w="9525">
            <a:noFill/>
            <a:round/>
          </a:ln>
        </p:spPr>
        <p:txBody>
          <a:bodyPr lIns="64776" tIns="32388" rIns="64776" bIns="32388"/>
          <a:lstStyle/>
          <a:p>
            <a:pPr defTabSz="1216660"/>
            <a:endParaRPr lang="zh-CN" altLang="zh-CN" sz="1350">
              <a:solidFill>
                <a:schemeClr val="tx1">
                  <a:lumMod val="75000"/>
                  <a:lumOff val="25000"/>
                </a:schemeClr>
              </a:solidFill>
              <a:latin typeface="宋体" panose="02010600030101010101" pitchFamily="2" charset="-122"/>
              <a:ea typeface="微软雅黑" panose="020B0503020204020204" charset="-122"/>
              <a:sym typeface="宋体" panose="02010600030101010101" pitchFamily="2" charset="-122"/>
            </a:endParaRPr>
          </a:p>
        </p:txBody>
      </p:sp>
    </p:spTree>
  </p:cSld>
  <p:clrMapOvr>
    <a:masterClrMapping/>
  </p:clrMapOvr>
  <p:transition advTm="103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 calcmode="lin" valueType="num">
                                      <p:cBhvr>
                                        <p:cTn id="29" dur="500" fill="hold"/>
                                        <p:tgtEl>
                                          <p:spTgt spid="22"/>
                                        </p:tgtEl>
                                        <p:attrNameLst>
                                          <p:attrName>style.rotation</p:attrName>
                                        </p:attrNameLst>
                                      </p:cBhvr>
                                      <p:tavLst>
                                        <p:tav tm="0">
                                          <p:val>
                                            <p:fltVal val="90"/>
                                          </p:val>
                                        </p:tav>
                                        <p:tav tm="100000">
                                          <p:val>
                                            <p:fltVal val="0"/>
                                          </p:val>
                                        </p:tav>
                                      </p:tavLst>
                                    </p:anim>
                                    <p:animEffect transition="in" filter="fade">
                                      <p:cBhvr>
                                        <p:cTn id="30" dur="500"/>
                                        <p:tgtEl>
                                          <p:spTgt spid="2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 calcmode="lin" valueType="num">
                                      <p:cBhvr>
                                        <p:cTn id="41" dur="500" fill="hold"/>
                                        <p:tgtEl>
                                          <p:spTgt spid="23"/>
                                        </p:tgtEl>
                                        <p:attrNameLst>
                                          <p:attrName>style.rotation</p:attrName>
                                        </p:attrNameLst>
                                      </p:cBhvr>
                                      <p:tavLst>
                                        <p:tav tm="0">
                                          <p:val>
                                            <p:fltVal val="90"/>
                                          </p:val>
                                        </p:tav>
                                        <p:tav tm="100000">
                                          <p:val>
                                            <p:fltVal val="0"/>
                                          </p:val>
                                        </p:tav>
                                      </p:tavLst>
                                    </p:anim>
                                    <p:animEffect transition="in" filter="fade">
                                      <p:cBhvr>
                                        <p:cTn id="42" dur="500"/>
                                        <p:tgtEl>
                                          <p:spTgt spid="2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 calcmode="lin" valueType="num">
                                      <p:cBhvr>
                                        <p:cTn id="53" dur="500" fill="hold"/>
                                        <p:tgtEl>
                                          <p:spTgt spid="25"/>
                                        </p:tgtEl>
                                        <p:attrNameLst>
                                          <p:attrName>style.rotation</p:attrName>
                                        </p:attrNameLst>
                                      </p:cBhvr>
                                      <p:tavLst>
                                        <p:tav tm="0">
                                          <p:val>
                                            <p:fltVal val="90"/>
                                          </p:val>
                                        </p:tav>
                                        <p:tav tm="100000">
                                          <p:val>
                                            <p:fltVal val="0"/>
                                          </p:val>
                                        </p:tav>
                                      </p:tavLst>
                                    </p:anim>
                                    <p:animEffect transition="in" filter="fade">
                                      <p:cBhvr>
                                        <p:cTn id="54" dur="500"/>
                                        <p:tgtEl>
                                          <p:spTgt spid="2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 calcmode="lin" valueType="num">
                                      <p:cBhvr>
                                        <p:cTn id="65" dur="500" fill="hold"/>
                                        <p:tgtEl>
                                          <p:spTgt spid="24"/>
                                        </p:tgtEl>
                                        <p:attrNameLst>
                                          <p:attrName>style.rotation</p:attrName>
                                        </p:attrNameLst>
                                      </p:cBhvr>
                                      <p:tavLst>
                                        <p:tav tm="0">
                                          <p:val>
                                            <p:fltVal val="90"/>
                                          </p:val>
                                        </p:tav>
                                        <p:tav tm="100000">
                                          <p:val>
                                            <p:fltVal val="0"/>
                                          </p:val>
                                        </p:tav>
                                      </p:tavLst>
                                    </p:anim>
                                    <p:animEffect transition="in" filter="fade">
                                      <p:cBhvr>
                                        <p:cTn id="66" dur="500"/>
                                        <p:tgtEl>
                                          <p:spTgt spid="24"/>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p:bldP spid="9" grpId="0" bldLvl="0" animBg="1"/>
      <p:bldP spid="12" grpId="0"/>
      <p:bldP spid="17" grpId="0" bldLvl="0" animBg="1"/>
      <p:bldP spid="18" grpId="0"/>
      <p:bldP spid="19" grpId="0"/>
      <p:bldP spid="20" grpId="0" bldLvl="0" animBg="1"/>
      <p:bldP spid="21" grpId="0" bldLvl="0" animBg="1"/>
      <p:bldP spid="22" grpId="0" bldLvl="0" animBg="1"/>
      <p:bldP spid="23" grpId="0" bldLvl="0" animBg="1"/>
      <p:bldP spid="24" grpId="0" bldLvl="0" animBg="1"/>
      <p:bldP spid="2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8489022"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3801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100504"/>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15342" y="451"/>
            <a:ext cx="744460" cy="848849"/>
          </a:xfrm>
          <a:prstGeom prst="rect">
            <a:avLst/>
          </a:prstGeom>
        </p:spPr>
      </p:pic>
      <p:sp>
        <p:nvSpPr>
          <p:cNvPr id="15" name="TextBox 76"/>
          <p:cNvSpPr txBox="1"/>
          <p:nvPr/>
        </p:nvSpPr>
        <p:spPr>
          <a:xfrm>
            <a:off x="3838575" y="198975"/>
            <a:ext cx="1325880" cy="321945"/>
          </a:xfrm>
          <a:prstGeom prst="rect">
            <a:avLst/>
          </a:prstGeom>
          <a:noFill/>
        </p:spPr>
        <p:txBody>
          <a:bodyPr wrap="none" rtlCol="0">
            <a:spAutoFit/>
          </a:bodyPr>
          <a:lstStyle/>
          <a:p>
            <a:pPr algn="ctr"/>
            <a:r>
              <a:rPr lang="zh-CN" altLang="en-US" sz="1500" dirty="0">
                <a:solidFill>
                  <a:srgbClr val="269844"/>
                </a:solidFill>
                <a:latin typeface="方正大标宋简体" panose="02010601030101010101" charset="-122"/>
                <a:ea typeface="方正大标宋简体" panose="02010601030101010101" charset="-122"/>
                <a:cs typeface="+mn-ea"/>
                <a:sym typeface="+mn-lt"/>
              </a:rPr>
              <a:t>基本工作概述</a:t>
            </a:r>
          </a:p>
        </p:txBody>
      </p:sp>
      <p:sp>
        <p:nvSpPr>
          <p:cNvPr id="16" name="文本框 15"/>
          <p:cNvSpPr txBox="1"/>
          <p:nvPr/>
        </p:nvSpPr>
        <p:spPr>
          <a:xfrm>
            <a:off x="3482340" y="424815"/>
            <a:ext cx="2038350" cy="256540"/>
          </a:xfrm>
          <a:prstGeom prst="rect">
            <a:avLst/>
          </a:prstGeom>
          <a:noFill/>
        </p:spPr>
        <p:txBody>
          <a:bodyPr wrap="square" rtlCol="0">
            <a:spAutoFit/>
          </a:bodyPr>
          <a:lstStyle/>
          <a:p>
            <a:pPr algn="ct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cs typeface="+mn-ea"/>
                <a:sym typeface="+mn-lt"/>
              </a:rPr>
              <a:t>Spring and autumn advertisement</a:t>
            </a:r>
          </a:p>
        </p:txBody>
      </p:sp>
      <p:grpSp>
        <p:nvGrpSpPr>
          <p:cNvPr id="40" name="Group 39"/>
          <p:cNvGrpSpPr/>
          <p:nvPr/>
        </p:nvGrpSpPr>
        <p:grpSpPr>
          <a:xfrm>
            <a:off x="4318640" y="1683488"/>
            <a:ext cx="492154" cy="492182"/>
            <a:chOff x="6369311" y="2040370"/>
            <a:chExt cx="755703" cy="755703"/>
          </a:xfrm>
        </p:grpSpPr>
        <p:sp>
          <p:nvSpPr>
            <p:cNvPr id="8" name="Oval 7"/>
            <p:cNvSpPr/>
            <p:nvPr/>
          </p:nvSpPr>
          <p:spPr>
            <a:xfrm>
              <a:off x="6369311" y="2040370"/>
              <a:ext cx="755703" cy="7557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20000"/>
                </a:lnSpc>
                <a:spcBef>
                  <a:spcPct val="0"/>
                </a:spcBef>
                <a:spcAft>
                  <a:spcPct val="0"/>
                </a:spcAft>
              </a:pPr>
              <a:endParaRPr lang="en-GB" sz="1125" b="1"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2" name="TextBox 11"/>
            <p:cNvSpPr txBox="1"/>
            <p:nvPr/>
          </p:nvSpPr>
          <p:spPr>
            <a:xfrm>
              <a:off x="6385907" y="2208373"/>
              <a:ext cx="722507" cy="460195"/>
            </a:xfrm>
            <a:prstGeom prst="rect">
              <a:avLst/>
            </a:prstGeom>
            <a:noFill/>
          </p:spPr>
          <p:txBody>
            <a:bodyPr wrap="none" rtlCol="0">
              <a:spAutoFit/>
            </a:bodyPr>
            <a:lstStyle/>
            <a:p>
              <a:pPr algn="just" fontAlgn="base">
                <a:lnSpc>
                  <a:spcPct val="120000"/>
                </a:lnSpc>
                <a:spcBef>
                  <a:spcPct val="0"/>
                </a:spcBef>
                <a:spcAft>
                  <a:spcPct val="0"/>
                </a:spcAft>
              </a:pPr>
              <a:r>
                <a:rPr lang="en-US" sz="1125" b="1" dirty="0">
                  <a:solidFill>
                    <a:prstClr val="white"/>
                  </a:solidFill>
                  <a:latin typeface="Arial" panose="020B0604020202020204" pitchFamily="34" charset="0"/>
                  <a:ea typeface="微软雅黑" panose="020B0503020204020204" charset="-122"/>
                  <a:sym typeface="Arial" panose="020B0604020202020204" pitchFamily="34" charset="0"/>
                </a:rPr>
                <a:t>93%</a:t>
              </a:r>
              <a:endParaRPr lang="en-GB" sz="1125" b="1" dirty="0">
                <a:solidFill>
                  <a:prstClr val="white"/>
                </a:solidFill>
                <a:latin typeface="Arial" panose="020B0604020202020204" pitchFamily="34" charset="0"/>
                <a:ea typeface="微软雅黑" panose="020B0503020204020204" charset="-122"/>
                <a:sym typeface="Arial" panose="020B0604020202020204" pitchFamily="34" charset="0"/>
              </a:endParaRPr>
            </a:p>
          </p:txBody>
        </p:sp>
      </p:grpSp>
      <p:grpSp>
        <p:nvGrpSpPr>
          <p:cNvPr id="41" name="Group 40"/>
          <p:cNvGrpSpPr/>
          <p:nvPr/>
        </p:nvGrpSpPr>
        <p:grpSpPr>
          <a:xfrm>
            <a:off x="4318640" y="2303570"/>
            <a:ext cx="492154" cy="492182"/>
            <a:chOff x="6369311" y="2992454"/>
            <a:chExt cx="755703" cy="755703"/>
          </a:xfrm>
        </p:grpSpPr>
        <p:sp>
          <p:nvSpPr>
            <p:cNvPr id="9" name="Oval 8"/>
            <p:cNvSpPr/>
            <p:nvPr/>
          </p:nvSpPr>
          <p:spPr>
            <a:xfrm>
              <a:off x="6369311" y="2992454"/>
              <a:ext cx="755703" cy="7557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20000"/>
                </a:lnSpc>
                <a:spcBef>
                  <a:spcPct val="0"/>
                </a:spcBef>
                <a:spcAft>
                  <a:spcPct val="0"/>
                </a:spcAft>
              </a:pPr>
              <a:endParaRPr lang="en-GB" sz="1125"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2" name="TextBox 12"/>
            <p:cNvSpPr txBox="1"/>
            <p:nvPr/>
          </p:nvSpPr>
          <p:spPr>
            <a:xfrm>
              <a:off x="6385907" y="3160456"/>
              <a:ext cx="722507" cy="460195"/>
            </a:xfrm>
            <a:prstGeom prst="rect">
              <a:avLst/>
            </a:prstGeom>
            <a:noFill/>
          </p:spPr>
          <p:txBody>
            <a:bodyPr wrap="none" rtlCol="0">
              <a:spAutoFit/>
            </a:bodyPr>
            <a:lstStyle/>
            <a:p>
              <a:pPr algn="just" fontAlgn="base">
                <a:lnSpc>
                  <a:spcPct val="120000"/>
                </a:lnSpc>
                <a:spcBef>
                  <a:spcPct val="0"/>
                </a:spcBef>
                <a:spcAft>
                  <a:spcPct val="0"/>
                </a:spcAft>
              </a:pPr>
              <a:r>
                <a:rPr lang="en-US" sz="1125" b="1" dirty="0">
                  <a:solidFill>
                    <a:prstClr val="white"/>
                  </a:solidFill>
                  <a:latin typeface="Arial" panose="020B0604020202020204" pitchFamily="34" charset="0"/>
                  <a:ea typeface="微软雅黑" panose="020B0503020204020204" charset="-122"/>
                  <a:sym typeface="Arial" panose="020B0604020202020204" pitchFamily="34" charset="0"/>
                </a:rPr>
                <a:t>82%</a:t>
              </a:r>
              <a:endParaRPr lang="en-GB" sz="1125" b="1" dirty="0">
                <a:solidFill>
                  <a:prstClr val="white"/>
                </a:solidFill>
                <a:latin typeface="Arial" panose="020B0604020202020204" pitchFamily="34" charset="0"/>
                <a:ea typeface="微软雅黑" panose="020B0503020204020204" charset="-122"/>
                <a:sym typeface="Arial" panose="020B0604020202020204" pitchFamily="34" charset="0"/>
              </a:endParaRPr>
            </a:p>
          </p:txBody>
        </p:sp>
      </p:grpSp>
      <p:grpSp>
        <p:nvGrpSpPr>
          <p:cNvPr id="42" name="Group 41"/>
          <p:cNvGrpSpPr/>
          <p:nvPr/>
        </p:nvGrpSpPr>
        <p:grpSpPr>
          <a:xfrm>
            <a:off x="4318640" y="2923651"/>
            <a:ext cx="492154" cy="492182"/>
            <a:chOff x="6369310" y="3944537"/>
            <a:chExt cx="755703" cy="755703"/>
          </a:xfrm>
        </p:grpSpPr>
        <p:sp>
          <p:nvSpPr>
            <p:cNvPr id="3" name="Oval 10"/>
            <p:cNvSpPr/>
            <p:nvPr/>
          </p:nvSpPr>
          <p:spPr>
            <a:xfrm>
              <a:off x="6369310" y="3944537"/>
              <a:ext cx="755703" cy="755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20000"/>
                </a:lnSpc>
                <a:spcBef>
                  <a:spcPct val="0"/>
                </a:spcBef>
                <a:spcAft>
                  <a:spcPct val="0"/>
                </a:spcAft>
              </a:pPr>
              <a:endParaRPr lang="en-GB" sz="1125"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4" name="TextBox 13"/>
            <p:cNvSpPr txBox="1"/>
            <p:nvPr/>
          </p:nvSpPr>
          <p:spPr>
            <a:xfrm>
              <a:off x="6385906" y="4114592"/>
              <a:ext cx="722507" cy="460195"/>
            </a:xfrm>
            <a:prstGeom prst="rect">
              <a:avLst/>
            </a:prstGeom>
            <a:noFill/>
          </p:spPr>
          <p:txBody>
            <a:bodyPr wrap="none" rtlCol="0">
              <a:spAutoFit/>
            </a:bodyPr>
            <a:lstStyle/>
            <a:p>
              <a:pPr algn="just" fontAlgn="base">
                <a:lnSpc>
                  <a:spcPct val="120000"/>
                </a:lnSpc>
                <a:spcBef>
                  <a:spcPct val="0"/>
                </a:spcBef>
                <a:spcAft>
                  <a:spcPct val="0"/>
                </a:spcAft>
              </a:pPr>
              <a:r>
                <a:rPr lang="en-US" sz="1125" b="1" dirty="0">
                  <a:solidFill>
                    <a:prstClr val="white"/>
                  </a:solidFill>
                  <a:latin typeface="Arial" panose="020B0604020202020204" pitchFamily="34" charset="0"/>
                  <a:ea typeface="微软雅黑" panose="020B0503020204020204" charset="-122"/>
                  <a:sym typeface="Arial" panose="020B0604020202020204" pitchFamily="34" charset="0"/>
                </a:rPr>
                <a:t>70%</a:t>
              </a:r>
              <a:endParaRPr lang="en-GB" sz="1125" b="1" dirty="0">
                <a:solidFill>
                  <a:prstClr val="white"/>
                </a:solidFill>
                <a:latin typeface="Arial" panose="020B0604020202020204" pitchFamily="34" charset="0"/>
                <a:ea typeface="微软雅黑" panose="020B0503020204020204" charset="-122"/>
                <a:sym typeface="Arial" panose="020B0604020202020204" pitchFamily="34" charset="0"/>
              </a:endParaRPr>
            </a:p>
          </p:txBody>
        </p:sp>
      </p:grpSp>
      <p:grpSp>
        <p:nvGrpSpPr>
          <p:cNvPr id="43" name="Group 42"/>
          <p:cNvGrpSpPr/>
          <p:nvPr/>
        </p:nvGrpSpPr>
        <p:grpSpPr>
          <a:xfrm>
            <a:off x="4318640" y="3546405"/>
            <a:ext cx="492154" cy="492182"/>
            <a:chOff x="6369311" y="4900725"/>
            <a:chExt cx="755703" cy="755703"/>
          </a:xfrm>
        </p:grpSpPr>
        <p:sp>
          <p:nvSpPr>
            <p:cNvPr id="5" name="Oval 9"/>
            <p:cNvSpPr/>
            <p:nvPr/>
          </p:nvSpPr>
          <p:spPr>
            <a:xfrm>
              <a:off x="6369311" y="4900725"/>
              <a:ext cx="755703" cy="7557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20000"/>
                </a:lnSpc>
                <a:spcBef>
                  <a:spcPct val="0"/>
                </a:spcBef>
                <a:spcAft>
                  <a:spcPct val="0"/>
                </a:spcAft>
              </a:pPr>
              <a:endParaRPr lang="en-GB" sz="1125"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6" name="TextBox 14"/>
            <p:cNvSpPr txBox="1"/>
            <p:nvPr/>
          </p:nvSpPr>
          <p:spPr>
            <a:xfrm>
              <a:off x="6385907" y="5068728"/>
              <a:ext cx="722507" cy="460195"/>
            </a:xfrm>
            <a:prstGeom prst="rect">
              <a:avLst/>
            </a:prstGeom>
            <a:noFill/>
          </p:spPr>
          <p:txBody>
            <a:bodyPr wrap="none" rtlCol="0">
              <a:spAutoFit/>
            </a:bodyPr>
            <a:lstStyle/>
            <a:p>
              <a:pPr algn="just" fontAlgn="base">
                <a:lnSpc>
                  <a:spcPct val="120000"/>
                </a:lnSpc>
                <a:spcBef>
                  <a:spcPct val="0"/>
                </a:spcBef>
                <a:spcAft>
                  <a:spcPct val="0"/>
                </a:spcAft>
              </a:pPr>
              <a:r>
                <a:rPr lang="en-US" sz="1125" b="1" dirty="0">
                  <a:solidFill>
                    <a:prstClr val="white"/>
                  </a:solidFill>
                  <a:latin typeface="Arial" panose="020B0604020202020204" pitchFamily="34" charset="0"/>
                  <a:ea typeface="微软雅黑" panose="020B0503020204020204" charset="-122"/>
                  <a:sym typeface="Arial" panose="020B0604020202020204" pitchFamily="34" charset="0"/>
                </a:rPr>
                <a:t>68%</a:t>
              </a:r>
              <a:endParaRPr lang="en-GB" sz="1125" b="1" dirty="0">
                <a:solidFill>
                  <a:prstClr val="white"/>
                </a:solidFill>
                <a:latin typeface="Arial" panose="020B0604020202020204" pitchFamily="34" charset="0"/>
                <a:ea typeface="微软雅黑" panose="020B0503020204020204" charset="-122"/>
                <a:sym typeface="Arial" panose="020B0604020202020204" pitchFamily="34" charset="0"/>
              </a:endParaRPr>
            </a:p>
          </p:txBody>
        </p:sp>
      </p:grpSp>
      <p:grpSp>
        <p:nvGrpSpPr>
          <p:cNvPr id="37" name="Group 36"/>
          <p:cNvGrpSpPr/>
          <p:nvPr/>
        </p:nvGrpSpPr>
        <p:grpSpPr>
          <a:xfrm>
            <a:off x="4954999" y="2309363"/>
            <a:ext cx="2165471" cy="2511795"/>
            <a:chOff x="7346437" y="3001349"/>
            <a:chExt cx="3325083" cy="3856651"/>
          </a:xfrm>
        </p:grpSpPr>
        <p:sp>
          <p:nvSpPr>
            <p:cNvPr id="7" name="Freeform 5"/>
            <p:cNvSpPr/>
            <p:nvPr/>
          </p:nvSpPr>
          <p:spPr>
            <a:xfrm rot="16200000">
              <a:off x="7080653" y="3267133"/>
              <a:ext cx="3856651" cy="3325083"/>
            </a:xfrm>
            <a:custGeom>
              <a:avLst/>
              <a:gdLst>
                <a:gd name="connsiteX0" fmla="*/ 4242316 w 4242316"/>
                <a:gd name="connsiteY0" fmla="*/ 562708 h 3657591"/>
                <a:gd name="connsiteX1" fmla="*/ 4117817 w 4242316"/>
                <a:gd name="connsiteY1" fmla="*/ 562708 h 3657591"/>
                <a:gd name="connsiteX2" fmla="*/ 4117817 w 4242316"/>
                <a:gd name="connsiteY2" fmla="*/ 3094883 h 3657591"/>
                <a:gd name="connsiteX3" fmla="*/ 3555109 w 4242316"/>
                <a:gd name="connsiteY3" fmla="*/ 3657591 h 3657591"/>
                <a:gd name="connsiteX4" fmla="*/ 0 w 4242316"/>
                <a:gd name="connsiteY4" fmla="*/ 3657591 h 3657591"/>
                <a:gd name="connsiteX5" fmla="*/ 0 w 4242316"/>
                <a:gd name="connsiteY5" fmla="*/ 3094883 h 3657591"/>
                <a:gd name="connsiteX6" fmla="*/ 3555109 w 4242316"/>
                <a:gd name="connsiteY6" fmla="*/ 3094883 h 3657591"/>
                <a:gd name="connsiteX7" fmla="*/ 3555109 w 4242316"/>
                <a:gd name="connsiteY7" fmla="*/ 562708 h 3657591"/>
                <a:gd name="connsiteX8" fmla="*/ 3430609 w 4242316"/>
                <a:gd name="connsiteY8" fmla="*/ 562708 h 3657591"/>
                <a:gd name="connsiteX9" fmla="*/ 3836463 w 4242316"/>
                <a:gd name="connsiteY9" fmla="*/ 0 h 365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42316" h="3657591">
                  <a:moveTo>
                    <a:pt x="4242316" y="562708"/>
                  </a:moveTo>
                  <a:lnTo>
                    <a:pt x="4117817" y="562708"/>
                  </a:lnTo>
                  <a:lnTo>
                    <a:pt x="4117817" y="3094883"/>
                  </a:lnTo>
                  <a:lnTo>
                    <a:pt x="3555109" y="3657591"/>
                  </a:lnTo>
                  <a:lnTo>
                    <a:pt x="0" y="3657591"/>
                  </a:lnTo>
                  <a:lnTo>
                    <a:pt x="0" y="3094883"/>
                  </a:lnTo>
                  <a:lnTo>
                    <a:pt x="3555109" y="3094883"/>
                  </a:lnTo>
                  <a:lnTo>
                    <a:pt x="3555109" y="562708"/>
                  </a:lnTo>
                  <a:lnTo>
                    <a:pt x="3430609" y="562708"/>
                  </a:lnTo>
                  <a:lnTo>
                    <a:pt x="3836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20000"/>
                </a:lnSpc>
                <a:spcBef>
                  <a:spcPct val="0"/>
                </a:spcBef>
                <a:spcAft>
                  <a:spcPct val="0"/>
                </a:spcAft>
              </a:pPr>
              <a:endParaRPr lang="en-GB" sz="675"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7" name="Freeform 15"/>
            <p:cNvSpPr>
              <a:spLocks noEditPoints="1"/>
            </p:cNvSpPr>
            <p:nvPr/>
          </p:nvSpPr>
          <p:spPr bwMode="auto">
            <a:xfrm>
              <a:off x="8114763" y="3219375"/>
              <a:ext cx="352166" cy="301858"/>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62807" tIns="31404" rIns="62807" bIns="31404"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base">
                <a:lnSpc>
                  <a:spcPct val="120000"/>
                </a:lnSpc>
                <a:spcBef>
                  <a:spcPct val="0"/>
                </a:spcBef>
                <a:spcAft>
                  <a:spcPct val="0"/>
                </a:spcAft>
              </a:pPr>
              <a:endParaRPr lang="zh-CN" altLang="en-US" sz="675">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38" name="Group 37"/>
          <p:cNvGrpSpPr/>
          <p:nvPr/>
        </p:nvGrpSpPr>
        <p:grpSpPr>
          <a:xfrm>
            <a:off x="4954997" y="2932359"/>
            <a:ext cx="1707392" cy="1888804"/>
            <a:chOff x="7346434" y="3957897"/>
            <a:chExt cx="2621703" cy="2900101"/>
          </a:xfrm>
        </p:grpSpPr>
        <p:sp>
          <p:nvSpPr>
            <p:cNvPr id="18" name="Freeform 4"/>
            <p:cNvSpPr/>
            <p:nvPr/>
          </p:nvSpPr>
          <p:spPr>
            <a:xfrm rot="16200000">
              <a:off x="7207235" y="4097096"/>
              <a:ext cx="2900101" cy="2621703"/>
            </a:xfrm>
            <a:custGeom>
              <a:avLst/>
              <a:gdLst>
                <a:gd name="connsiteX0" fmla="*/ 2496508 w 3190111"/>
                <a:gd name="connsiteY0" fmla="*/ 2321164 h 2883873"/>
                <a:gd name="connsiteX1" fmla="*/ 2496508 w 3190111"/>
                <a:gd name="connsiteY1" fmla="*/ 2883872 h 2883873"/>
                <a:gd name="connsiteX2" fmla="*/ 0 w 3190111"/>
                <a:gd name="connsiteY2" fmla="*/ 2883872 h 2883873"/>
                <a:gd name="connsiteX3" fmla="*/ 0 w 3190111"/>
                <a:gd name="connsiteY3" fmla="*/ 2321164 h 2883873"/>
                <a:gd name="connsiteX4" fmla="*/ 3190111 w 3190111"/>
                <a:gd name="connsiteY4" fmla="*/ 562708 h 2883873"/>
                <a:gd name="connsiteX5" fmla="*/ 3062414 w 3190111"/>
                <a:gd name="connsiteY5" fmla="*/ 562708 h 2883873"/>
                <a:gd name="connsiteX6" fmla="*/ 3062414 w 3190111"/>
                <a:gd name="connsiteY6" fmla="*/ 2321165 h 2883873"/>
                <a:gd name="connsiteX7" fmla="*/ 3065612 w 3190111"/>
                <a:gd name="connsiteY7" fmla="*/ 2321165 h 2883873"/>
                <a:gd name="connsiteX8" fmla="*/ 2499706 w 3190111"/>
                <a:gd name="connsiteY8" fmla="*/ 2883873 h 2883873"/>
                <a:gd name="connsiteX9" fmla="*/ 2499706 w 3190111"/>
                <a:gd name="connsiteY9" fmla="*/ 2321165 h 2883873"/>
                <a:gd name="connsiteX10" fmla="*/ 2499706 w 3190111"/>
                <a:gd name="connsiteY10" fmla="*/ 562708 h 2883873"/>
                <a:gd name="connsiteX11" fmla="*/ 2378404 w 3190111"/>
                <a:gd name="connsiteY11" fmla="*/ 562708 h 2883873"/>
                <a:gd name="connsiteX12" fmla="*/ 2784258 w 3190111"/>
                <a:gd name="connsiteY12" fmla="*/ 0 h 288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111" h="2883873">
                  <a:moveTo>
                    <a:pt x="2496508" y="2321164"/>
                  </a:moveTo>
                  <a:lnTo>
                    <a:pt x="2496508" y="2883872"/>
                  </a:lnTo>
                  <a:lnTo>
                    <a:pt x="0" y="2883872"/>
                  </a:lnTo>
                  <a:lnTo>
                    <a:pt x="0" y="2321164"/>
                  </a:lnTo>
                  <a:close/>
                  <a:moveTo>
                    <a:pt x="3190111" y="562708"/>
                  </a:moveTo>
                  <a:lnTo>
                    <a:pt x="3062414" y="562708"/>
                  </a:lnTo>
                  <a:lnTo>
                    <a:pt x="3062414" y="2321165"/>
                  </a:lnTo>
                  <a:lnTo>
                    <a:pt x="3065612" y="2321165"/>
                  </a:lnTo>
                  <a:lnTo>
                    <a:pt x="2499706" y="2883873"/>
                  </a:lnTo>
                  <a:lnTo>
                    <a:pt x="2499706" y="2321165"/>
                  </a:lnTo>
                  <a:lnTo>
                    <a:pt x="2499706" y="562708"/>
                  </a:lnTo>
                  <a:lnTo>
                    <a:pt x="2378404" y="562708"/>
                  </a:lnTo>
                  <a:lnTo>
                    <a:pt x="278425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20000"/>
                </a:lnSpc>
                <a:spcBef>
                  <a:spcPct val="0"/>
                </a:spcBef>
                <a:spcAft>
                  <a:spcPct val="0"/>
                </a:spcAft>
              </a:pPr>
              <a:endParaRPr lang="en-GB" sz="675"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9" name="Freeform 16"/>
            <p:cNvSpPr>
              <a:spLocks noEditPoints="1"/>
            </p:cNvSpPr>
            <p:nvPr/>
          </p:nvSpPr>
          <p:spPr bwMode="auto">
            <a:xfrm>
              <a:off x="8101752" y="4176428"/>
              <a:ext cx="378190" cy="338289"/>
            </a:xfrm>
            <a:custGeom>
              <a:avLst/>
              <a:gdLst>
                <a:gd name="T0" fmla="*/ 36 w 101"/>
                <a:gd name="T1" fmla="*/ 77 h 90"/>
                <a:gd name="T2" fmla="*/ 39 w 101"/>
                <a:gd name="T3" fmla="*/ 80 h 90"/>
                <a:gd name="T4" fmla="*/ 42 w 101"/>
                <a:gd name="T5" fmla="*/ 80 h 90"/>
                <a:gd name="T6" fmla="*/ 44 w 101"/>
                <a:gd name="T7" fmla="*/ 79 h 90"/>
                <a:gd name="T8" fmla="*/ 46 w 101"/>
                <a:gd name="T9" fmla="*/ 75 h 90"/>
                <a:gd name="T10" fmla="*/ 46 w 101"/>
                <a:gd name="T11" fmla="*/ 75 h 90"/>
                <a:gd name="T12" fmla="*/ 46 w 101"/>
                <a:gd name="T13" fmla="*/ 47 h 90"/>
                <a:gd name="T14" fmla="*/ 30 w 101"/>
                <a:gd name="T15" fmla="*/ 52 h 90"/>
                <a:gd name="T16" fmla="*/ 0 w 101"/>
                <a:gd name="T17" fmla="*/ 52 h 90"/>
                <a:gd name="T18" fmla="*/ 44 w 101"/>
                <a:gd name="T19" fmla="*/ 6 h 90"/>
                <a:gd name="T20" fmla="*/ 46 w 101"/>
                <a:gd name="T21" fmla="*/ 0 h 90"/>
                <a:gd name="T22" fmla="*/ 55 w 101"/>
                <a:gd name="T23" fmla="*/ 0 h 90"/>
                <a:gd name="T24" fmla="*/ 57 w 101"/>
                <a:gd name="T25" fmla="*/ 6 h 90"/>
                <a:gd name="T26" fmla="*/ 101 w 101"/>
                <a:gd name="T27" fmla="*/ 52 h 90"/>
                <a:gd name="T28" fmla="*/ 72 w 101"/>
                <a:gd name="T29" fmla="*/ 52 h 90"/>
                <a:gd name="T30" fmla="*/ 56 w 101"/>
                <a:gd name="T31" fmla="*/ 47 h 90"/>
                <a:gd name="T32" fmla="*/ 56 w 101"/>
                <a:gd name="T33" fmla="*/ 75 h 90"/>
                <a:gd name="T34" fmla="*/ 56 w 101"/>
                <a:gd name="T35" fmla="*/ 75 h 90"/>
                <a:gd name="T36" fmla="*/ 50 w 101"/>
                <a:gd name="T37" fmla="*/ 88 h 90"/>
                <a:gd name="T38" fmla="*/ 43 w 101"/>
                <a:gd name="T39" fmla="*/ 90 h 90"/>
                <a:gd name="T40" fmla="*/ 36 w 101"/>
                <a:gd name="T41" fmla="*/ 89 h 90"/>
                <a:gd name="T42" fmla="*/ 26 w 101"/>
                <a:gd name="T43" fmla="*/ 79 h 90"/>
                <a:gd name="T44" fmla="*/ 36 w 101"/>
                <a:gd name="T45" fmla="*/ 77 h 90"/>
                <a:gd name="T46" fmla="*/ 72 w 101"/>
                <a:gd name="T47" fmla="*/ 43 h 90"/>
                <a:gd name="T48" fmla="*/ 80 w 101"/>
                <a:gd name="T49" fmla="*/ 41 h 90"/>
                <a:gd name="T50" fmla="*/ 57 w 101"/>
                <a:gd name="T51" fmla="*/ 13 h 90"/>
                <a:gd name="T52" fmla="*/ 72 w 101"/>
                <a:gd name="T53" fmla="*/ 43 h 90"/>
                <a:gd name="T54" fmla="*/ 10 w 101"/>
                <a:gd name="T55" fmla="*/ 40 h 90"/>
                <a:gd name="T56" fmla="*/ 20 w 101"/>
                <a:gd name="T57" fmla="*/ 39 h 90"/>
                <a:gd name="T58" fmla="*/ 33 w 101"/>
                <a:gd name="T59" fmla="*/ 16 h 90"/>
                <a:gd name="T60" fmla="*/ 10 w 101"/>
                <a:gd name="T61" fmla="*/ 4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1" h="90">
                  <a:moveTo>
                    <a:pt x="36" y="77"/>
                  </a:moveTo>
                  <a:cubicBezTo>
                    <a:pt x="36" y="78"/>
                    <a:pt x="37" y="79"/>
                    <a:pt x="39" y="80"/>
                  </a:cubicBezTo>
                  <a:cubicBezTo>
                    <a:pt x="40" y="80"/>
                    <a:pt x="41" y="80"/>
                    <a:pt x="42" y="80"/>
                  </a:cubicBezTo>
                  <a:cubicBezTo>
                    <a:pt x="43" y="80"/>
                    <a:pt x="43" y="79"/>
                    <a:pt x="44" y="79"/>
                  </a:cubicBezTo>
                  <a:cubicBezTo>
                    <a:pt x="45" y="78"/>
                    <a:pt x="46" y="77"/>
                    <a:pt x="46" y="75"/>
                  </a:cubicBezTo>
                  <a:cubicBezTo>
                    <a:pt x="46" y="75"/>
                    <a:pt x="46" y="75"/>
                    <a:pt x="46" y="75"/>
                  </a:cubicBezTo>
                  <a:cubicBezTo>
                    <a:pt x="46" y="47"/>
                    <a:pt x="46" y="47"/>
                    <a:pt x="46" y="47"/>
                  </a:cubicBezTo>
                  <a:cubicBezTo>
                    <a:pt x="39" y="47"/>
                    <a:pt x="34" y="49"/>
                    <a:pt x="30" y="52"/>
                  </a:cubicBezTo>
                  <a:cubicBezTo>
                    <a:pt x="19" y="47"/>
                    <a:pt x="9" y="47"/>
                    <a:pt x="0" y="52"/>
                  </a:cubicBezTo>
                  <a:cubicBezTo>
                    <a:pt x="2" y="26"/>
                    <a:pt x="16" y="9"/>
                    <a:pt x="44" y="6"/>
                  </a:cubicBezTo>
                  <a:cubicBezTo>
                    <a:pt x="46" y="0"/>
                    <a:pt x="46" y="0"/>
                    <a:pt x="46" y="0"/>
                  </a:cubicBezTo>
                  <a:cubicBezTo>
                    <a:pt x="55" y="0"/>
                    <a:pt x="55" y="0"/>
                    <a:pt x="55" y="0"/>
                  </a:cubicBezTo>
                  <a:cubicBezTo>
                    <a:pt x="57" y="6"/>
                    <a:pt x="57" y="6"/>
                    <a:pt x="57" y="6"/>
                  </a:cubicBezTo>
                  <a:cubicBezTo>
                    <a:pt x="85" y="9"/>
                    <a:pt x="99" y="26"/>
                    <a:pt x="101" y="52"/>
                  </a:cubicBezTo>
                  <a:cubicBezTo>
                    <a:pt x="92" y="47"/>
                    <a:pt x="83" y="47"/>
                    <a:pt x="72" y="52"/>
                  </a:cubicBezTo>
                  <a:cubicBezTo>
                    <a:pt x="67" y="49"/>
                    <a:pt x="63" y="47"/>
                    <a:pt x="56" y="47"/>
                  </a:cubicBezTo>
                  <a:cubicBezTo>
                    <a:pt x="56" y="75"/>
                    <a:pt x="56" y="75"/>
                    <a:pt x="56" y="75"/>
                  </a:cubicBezTo>
                  <a:cubicBezTo>
                    <a:pt x="56" y="75"/>
                    <a:pt x="56" y="75"/>
                    <a:pt x="56" y="75"/>
                  </a:cubicBezTo>
                  <a:cubicBezTo>
                    <a:pt x="56" y="81"/>
                    <a:pt x="54" y="85"/>
                    <a:pt x="50" y="88"/>
                  </a:cubicBezTo>
                  <a:cubicBezTo>
                    <a:pt x="48" y="89"/>
                    <a:pt x="45" y="90"/>
                    <a:pt x="43" y="90"/>
                  </a:cubicBezTo>
                  <a:cubicBezTo>
                    <a:pt x="40" y="90"/>
                    <a:pt x="38" y="90"/>
                    <a:pt x="36" y="89"/>
                  </a:cubicBezTo>
                  <a:cubicBezTo>
                    <a:pt x="31" y="88"/>
                    <a:pt x="27" y="84"/>
                    <a:pt x="26" y="79"/>
                  </a:cubicBezTo>
                  <a:cubicBezTo>
                    <a:pt x="36" y="77"/>
                    <a:pt x="36" y="77"/>
                    <a:pt x="36" y="77"/>
                  </a:cubicBezTo>
                  <a:close/>
                  <a:moveTo>
                    <a:pt x="72" y="43"/>
                  </a:moveTo>
                  <a:cubicBezTo>
                    <a:pt x="75" y="42"/>
                    <a:pt x="77" y="41"/>
                    <a:pt x="80" y="41"/>
                  </a:cubicBezTo>
                  <a:cubicBezTo>
                    <a:pt x="78" y="23"/>
                    <a:pt x="69" y="16"/>
                    <a:pt x="57" y="13"/>
                  </a:cubicBezTo>
                  <a:cubicBezTo>
                    <a:pt x="67" y="20"/>
                    <a:pt x="73" y="29"/>
                    <a:pt x="72" y="43"/>
                  </a:cubicBezTo>
                  <a:close/>
                  <a:moveTo>
                    <a:pt x="10" y="40"/>
                  </a:moveTo>
                  <a:cubicBezTo>
                    <a:pt x="14" y="40"/>
                    <a:pt x="17" y="40"/>
                    <a:pt x="20" y="39"/>
                  </a:cubicBezTo>
                  <a:cubicBezTo>
                    <a:pt x="25" y="31"/>
                    <a:pt x="29" y="23"/>
                    <a:pt x="33" y="16"/>
                  </a:cubicBezTo>
                  <a:cubicBezTo>
                    <a:pt x="20" y="19"/>
                    <a:pt x="13" y="27"/>
                    <a:pt x="10" y="40"/>
                  </a:cubicBezTo>
                  <a:close/>
                </a:path>
              </a:pathLst>
            </a:custGeom>
            <a:solidFill>
              <a:schemeClr val="bg1"/>
            </a:solidFill>
            <a:ln>
              <a:noFill/>
            </a:ln>
          </p:spPr>
          <p:txBody>
            <a:bodyPr vert="horz" wrap="square" lIns="62807" tIns="31404" rIns="62807" bIns="31404"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base">
                <a:lnSpc>
                  <a:spcPct val="120000"/>
                </a:lnSpc>
                <a:spcBef>
                  <a:spcPct val="0"/>
                </a:spcBef>
                <a:spcAft>
                  <a:spcPct val="0"/>
                </a:spcAft>
              </a:pPr>
              <a:endParaRPr lang="zh-CN" altLang="en-US" sz="675">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36" name="Group 35"/>
          <p:cNvGrpSpPr/>
          <p:nvPr/>
        </p:nvGrpSpPr>
        <p:grpSpPr>
          <a:xfrm>
            <a:off x="4954999" y="1689288"/>
            <a:ext cx="2623550" cy="3131876"/>
            <a:chOff x="7346438" y="2049265"/>
            <a:chExt cx="4028463" cy="4808735"/>
          </a:xfrm>
        </p:grpSpPr>
        <p:sp>
          <p:nvSpPr>
            <p:cNvPr id="20" name="Freeform 6"/>
            <p:cNvSpPr/>
            <p:nvPr/>
          </p:nvSpPr>
          <p:spPr>
            <a:xfrm rot="16200000">
              <a:off x="6956302" y="2439401"/>
              <a:ext cx="4808735" cy="4028463"/>
            </a:xfrm>
            <a:custGeom>
              <a:avLst/>
              <a:gdLst>
                <a:gd name="connsiteX0" fmla="*/ 5289608 w 5289608"/>
                <a:gd name="connsiteY0" fmla="*/ 562708 h 4431309"/>
                <a:gd name="connsiteX1" fmla="*/ 5165108 w 5289608"/>
                <a:gd name="connsiteY1" fmla="*/ 562708 h 4431309"/>
                <a:gd name="connsiteX2" fmla="*/ 5165108 w 5289608"/>
                <a:gd name="connsiteY2" fmla="*/ 3868601 h 4431309"/>
                <a:gd name="connsiteX3" fmla="*/ 4602401 w 5289608"/>
                <a:gd name="connsiteY3" fmla="*/ 4431309 h 4431309"/>
                <a:gd name="connsiteX4" fmla="*/ 0 w 5289608"/>
                <a:gd name="connsiteY4" fmla="*/ 4431309 h 4431309"/>
                <a:gd name="connsiteX5" fmla="*/ 0 w 5289608"/>
                <a:gd name="connsiteY5" fmla="*/ 3868601 h 4431309"/>
                <a:gd name="connsiteX6" fmla="*/ 4602401 w 5289608"/>
                <a:gd name="connsiteY6" fmla="*/ 3868601 h 4431309"/>
                <a:gd name="connsiteX7" fmla="*/ 4602401 w 5289608"/>
                <a:gd name="connsiteY7" fmla="*/ 562708 h 4431309"/>
                <a:gd name="connsiteX8" fmla="*/ 4477901 w 5289608"/>
                <a:gd name="connsiteY8" fmla="*/ 562708 h 4431309"/>
                <a:gd name="connsiteX9" fmla="*/ 4883755 w 5289608"/>
                <a:gd name="connsiteY9" fmla="*/ 0 h 443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9608" h="4431309">
                  <a:moveTo>
                    <a:pt x="5289608" y="562708"/>
                  </a:moveTo>
                  <a:lnTo>
                    <a:pt x="5165108" y="562708"/>
                  </a:lnTo>
                  <a:lnTo>
                    <a:pt x="5165108" y="3868601"/>
                  </a:lnTo>
                  <a:lnTo>
                    <a:pt x="4602401" y="4431309"/>
                  </a:lnTo>
                  <a:lnTo>
                    <a:pt x="0" y="4431309"/>
                  </a:lnTo>
                  <a:lnTo>
                    <a:pt x="0" y="3868601"/>
                  </a:lnTo>
                  <a:lnTo>
                    <a:pt x="4602401" y="3868601"/>
                  </a:lnTo>
                  <a:lnTo>
                    <a:pt x="4602401" y="562708"/>
                  </a:lnTo>
                  <a:lnTo>
                    <a:pt x="4477901" y="562708"/>
                  </a:lnTo>
                  <a:lnTo>
                    <a:pt x="488375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20000"/>
                </a:lnSpc>
                <a:spcBef>
                  <a:spcPct val="0"/>
                </a:spcBef>
                <a:spcAft>
                  <a:spcPct val="0"/>
                </a:spcAft>
              </a:pPr>
              <a:endParaRPr lang="en-GB" sz="675"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21" name="Freeform 17"/>
            <p:cNvSpPr>
              <a:spLocks noEditPoints="1"/>
            </p:cNvSpPr>
            <p:nvPr/>
          </p:nvSpPr>
          <p:spPr bwMode="auto">
            <a:xfrm>
              <a:off x="8120836" y="2231727"/>
              <a:ext cx="369515" cy="372985"/>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chemeClr val="bg1"/>
            </a:solidFill>
            <a:ln>
              <a:noFill/>
            </a:ln>
          </p:spPr>
          <p:txBody>
            <a:bodyPr vert="horz" wrap="square" lIns="62807" tIns="31404" rIns="62807" bIns="31404"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base">
                <a:lnSpc>
                  <a:spcPct val="120000"/>
                </a:lnSpc>
                <a:spcBef>
                  <a:spcPct val="0"/>
                </a:spcBef>
                <a:spcAft>
                  <a:spcPct val="0"/>
                </a:spcAft>
              </a:pPr>
              <a:endParaRPr lang="zh-CN" altLang="en-US" sz="675">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39" name="Group 38"/>
          <p:cNvGrpSpPr/>
          <p:nvPr/>
        </p:nvGrpSpPr>
        <p:grpSpPr>
          <a:xfrm>
            <a:off x="4954991" y="3552206"/>
            <a:ext cx="1249313" cy="1268957"/>
            <a:chOff x="7346434" y="4909620"/>
            <a:chExt cx="1918320" cy="1948378"/>
          </a:xfrm>
        </p:grpSpPr>
        <p:sp>
          <p:nvSpPr>
            <p:cNvPr id="22" name="Freeform 3"/>
            <p:cNvSpPr/>
            <p:nvPr/>
          </p:nvSpPr>
          <p:spPr>
            <a:xfrm rot="16200000">
              <a:off x="7331405" y="4924649"/>
              <a:ext cx="1948378" cy="1918320"/>
            </a:xfrm>
            <a:custGeom>
              <a:avLst/>
              <a:gdLst>
                <a:gd name="connsiteX0" fmla="*/ 2143216 w 2143216"/>
                <a:gd name="connsiteY0" fmla="*/ 562708 h 2110152"/>
                <a:gd name="connsiteX1" fmla="*/ 2018715 w 2143216"/>
                <a:gd name="connsiteY1" fmla="*/ 562708 h 2110152"/>
                <a:gd name="connsiteX2" fmla="*/ 2018715 w 2143216"/>
                <a:gd name="connsiteY2" fmla="*/ 1547444 h 2110152"/>
                <a:gd name="connsiteX3" fmla="*/ 1456007 w 2143216"/>
                <a:gd name="connsiteY3" fmla="*/ 2110152 h 2110152"/>
                <a:gd name="connsiteX4" fmla="*/ 1456007 w 2143216"/>
                <a:gd name="connsiteY4" fmla="*/ 2110151 h 2110152"/>
                <a:gd name="connsiteX5" fmla="*/ 0 w 2143216"/>
                <a:gd name="connsiteY5" fmla="*/ 2110151 h 2110152"/>
                <a:gd name="connsiteX6" fmla="*/ 0 w 2143216"/>
                <a:gd name="connsiteY6" fmla="*/ 1547443 h 2110152"/>
                <a:gd name="connsiteX7" fmla="*/ 1456007 w 2143216"/>
                <a:gd name="connsiteY7" fmla="*/ 1547443 h 2110152"/>
                <a:gd name="connsiteX8" fmla="*/ 1456007 w 2143216"/>
                <a:gd name="connsiteY8" fmla="*/ 562708 h 2110152"/>
                <a:gd name="connsiteX9" fmla="*/ 1331509 w 2143216"/>
                <a:gd name="connsiteY9" fmla="*/ 562708 h 2110152"/>
                <a:gd name="connsiteX10" fmla="*/ 1737363 w 2143216"/>
                <a:gd name="connsiteY10" fmla="*/ 0 h 211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3216" h="2110152">
                  <a:moveTo>
                    <a:pt x="2143216" y="562708"/>
                  </a:moveTo>
                  <a:lnTo>
                    <a:pt x="2018715" y="562708"/>
                  </a:lnTo>
                  <a:lnTo>
                    <a:pt x="2018715" y="1547444"/>
                  </a:lnTo>
                  <a:lnTo>
                    <a:pt x="1456007" y="2110152"/>
                  </a:lnTo>
                  <a:lnTo>
                    <a:pt x="1456007" y="2110151"/>
                  </a:lnTo>
                  <a:lnTo>
                    <a:pt x="0" y="2110151"/>
                  </a:lnTo>
                  <a:lnTo>
                    <a:pt x="0" y="1547443"/>
                  </a:lnTo>
                  <a:lnTo>
                    <a:pt x="1456007" y="1547443"/>
                  </a:lnTo>
                  <a:lnTo>
                    <a:pt x="1456007" y="562708"/>
                  </a:lnTo>
                  <a:lnTo>
                    <a:pt x="1331509" y="562708"/>
                  </a:lnTo>
                  <a:lnTo>
                    <a:pt x="173736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20000"/>
                </a:lnSpc>
                <a:spcBef>
                  <a:spcPct val="0"/>
                </a:spcBef>
                <a:spcAft>
                  <a:spcPct val="0"/>
                </a:spcAft>
              </a:pPr>
              <a:endParaRPr lang="en-GB" sz="675"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23" name="Freeform 18"/>
            <p:cNvSpPr>
              <a:spLocks noEditPoints="1"/>
            </p:cNvSpPr>
            <p:nvPr/>
          </p:nvSpPr>
          <p:spPr bwMode="auto">
            <a:xfrm>
              <a:off x="8091344" y="5076469"/>
              <a:ext cx="399007" cy="404213"/>
            </a:xfrm>
            <a:custGeom>
              <a:avLst/>
              <a:gdLst>
                <a:gd name="T0" fmla="*/ 94 w 107"/>
                <a:gd name="T1" fmla="*/ 30 h 108"/>
                <a:gd name="T2" fmla="*/ 77 w 107"/>
                <a:gd name="T3" fmla="*/ 95 h 108"/>
                <a:gd name="T4" fmla="*/ 13 w 107"/>
                <a:gd name="T5" fmla="*/ 77 h 108"/>
                <a:gd name="T6" fmla="*/ 30 w 107"/>
                <a:gd name="T7" fmla="*/ 13 h 108"/>
                <a:gd name="T8" fmla="*/ 94 w 107"/>
                <a:gd name="T9" fmla="*/ 30 h 108"/>
                <a:gd name="T10" fmla="*/ 68 w 107"/>
                <a:gd name="T11" fmla="*/ 46 h 108"/>
                <a:gd name="T12" fmla="*/ 68 w 107"/>
                <a:gd name="T13" fmla="*/ 46 h 108"/>
                <a:gd name="T14" fmla="*/ 58 w 107"/>
                <a:gd name="T15" fmla="*/ 38 h 108"/>
                <a:gd name="T16" fmla="*/ 45 w 107"/>
                <a:gd name="T17" fmla="*/ 40 h 108"/>
                <a:gd name="T18" fmla="*/ 45 w 107"/>
                <a:gd name="T19" fmla="*/ 40 h 108"/>
                <a:gd name="T20" fmla="*/ 38 w 107"/>
                <a:gd name="T21" fmla="*/ 50 h 108"/>
                <a:gd name="T22" fmla="*/ 39 w 107"/>
                <a:gd name="T23" fmla="*/ 62 h 108"/>
                <a:gd name="T24" fmla="*/ 39 w 107"/>
                <a:gd name="T25" fmla="*/ 62 h 108"/>
                <a:gd name="T26" fmla="*/ 49 w 107"/>
                <a:gd name="T27" fmla="*/ 69 h 108"/>
                <a:gd name="T28" fmla="*/ 62 w 107"/>
                <a:gd name="T29" fmla="*/ 68 h 108"/>
                <a:gd name="T30" fmla="*/ 62 w 107"/>
                <a:gd name="T31" fmla="*/ 68 h 108"/>
                <a:gd name="T32" fmla="*/ 69 w 107"/>
                <a:gd name="T33" fmla="*/ 58 h 108"/>
                <a:gd name="T34" fmla="*/ 68 w 107"/>
                <a:gd name="T35" fmla="*/ 46 h 108"/>
                <a:gd name="T36" fmla="*/ 63 w 107"/>
                <a:gd name="T37" fmla="*/ 56 h 108"/>
                <a:gd name="T38" fmla="*/ 62 w 107"/>
                <a:gd name="T39" fmla="*/ 49 h 108"/>
                <a:gd name="T40" fmla="*/ 62 w 107"/>
                <a:gd name="T41" fmla="*/ 49 h 108"/>
                <a:gd name="T42" fmla="*/ 56 w 107"/>
                <a:gd name="T43" fmla="*/ 44 h 108"/>
                <a:gd name="T44" fmla="*/ 48 w 107"/>
                <a:gd name="T45" fmla="*/ 45 h 108"/>
                <a:gd name="T46" fmla="*/ 48 w 107"/>
                <a:gd name="T47" fmla="*/ 45 h 108"/>
                <a:gd name="T48" fmla="*/ 44 w 107"/>
                <a:gd name="T49" fmla="*/ 51 h 108"/>
                <a:gd name="T50" fmla="*/ 45 w 107"/>
                <a:gd name="T51" fmla="*/ 59 h 108"/>
                <a:gd name="T52" fmla="*/ 45 w 107"/>
                <a:gd name="T53" fmla="*/ 59 h 108"/>
                <a:gd name="T54" fmla="*/ 51 w 107"/>
                <a:gd name="T55" fmla="*/ 64 h 108"/>
                <a:gd name="T56" fmla="*/ 59 w 107"/>
                <a:gd name="T57" fmla="*/ 63 h 108"/>
                <a:gd name="T58" fmla="*/ 59 w 107"/>
                <a:gd name="T59" fmla="*/ 63 h 108"/>
                <a:gd name="T60" fmla="*/ 63 w 107"/>
                <a:gd name="T61" fmla="*/ 56 h 108"/>
                <a:gd name="T62" fmla="*/ 29 w 107"/>
                <a:gd name="T63" fmla="*/ 24 h 108"/>
                <a:gd name="T64" fmla="*/ 17 w 107"/>
                <a:gd name="T65" fmla="*/ 65 h 108"/>
                <a:gd name="T66" fmla="*/ 25 w 107"/>
                <a:gd name="T67" fmla="*/ 63 h 108"/>
                <a:gd name="T68" fmla="*/ 29 w 107"/>
                <a:gd name="T69" fmla="*/ 24 h 108"/>
                <a:gd name="T70" fmla="*/ 69 w 107"/>
                <a:gd name="T71" fmla="*/ 37 h 108"/>
                <a:gd name="T72" fmla="*/ 73 w 107"/>
                <a:gd name="T73" fmla="*/ 42 h 108"/>
                <a:gd name="T74" fmla="*/ 74 w 107"/>
                <a:gd name="T75" fmla="*/ 45 h 108"/>
                <a:gd name="T76" fmla="*/ 91 w 107"/>
                <a:gd name="T77" fmla="*/ 38 h 108"/>
                <a:gd name="T78" fmla="*/ 89 w 107"/>
                <a:gd name="T79" fmla="*/ 33 h 108"/>
                <a:gd name="T80" fmla="*/ 82 w 107"/>
                <a:gd name="T81" fmla="*/ 25 h 108"/>
                <a:gd name="T82" fmla="*/ 69 w 107"/>
                <a:gd name="T83" fmla="*/ 37 h 108"/>
                <a:gd name="T84" fmla="*/ 92 w 107"/>
                <a:gd name="T85" fmla="*/ 43 h 108"/>
                <a:gd name="T86" fmla="*/ 75 w 107"/>
                <a:gd name="T87" fmla="*/ 47 h 108"/>
                <a:gd name="T88" fmla="*/ 76 w 107"/>
                <a:gd name="T89" fmla="*/ 53 h 108"/>
                <a:gd name="T90" fmla="*/ 93 w 107"/>
                <a:gd name="T91" fmla="*/ 54 h 108"/>
                <a:gd name="T92" fmla="*/ 92 w 107"/>
                <a:gd name="T93" fmla="*/ 43 h 108"/>
                <a:gd name="T94" fmla="*/ 70 w 107"/>
                <a:gd name="T95" fmla="*/ 44 h 108"/>
                <a:gd name="T96" fmla="*/ 44 w 107"/>
                <a:gd name="T97" fmla="*/ 37 h 108"/>
                <a:gd name="T98" fmla="*/ 37 w 107"/>
                <a:gd name="T99" fmla="*/ 63 h 108"/>
                <a:gd name="T100" fmla="*/ 63 w 107"/>
                <a:gd name="T101" fmla="*/ 70 h 108"/>
                <a:gd name="T102" fmla="*/ 70 w 107"/>
                <a:gd name="T103" fmla="*/ 4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 h="108">
                  <a:moveTo>
                    <a:pt x="94" y="30"/>
                  </a:moveTo>
                  <a:cubicBezTo>
                    <a:pt x="107" y="53"/>
                    <a:pt x="100" y="82"/>
                    <a:pt x="77" y="95"/>
                  </a:cubicBezTo>
                  <a:cubicBezTo>
                    <a:pt x="54" y="108"/>
                    <a:pt x="26" y="100"/>
                    <a:pt x="13" y="77"/>
                  </a:cubicBezTo>
                  <a:cubicBezTo>
                    <a:pt x="0" y="55"/>
                    <a:pt x="7" y="26"/>
                    <a:pt x="30" y="13"/>
                  </a:cubicBezTo>
                  <a:cubicBezTo>
                    <a:pt x="52" y="0"/>
                    <a:pt x="81" y="8"/>
                    <a:pt x="94" y="30"/>
                  </a:cubicBezTo>
                  <a:close/>
                  <a:moveTo>
                    <a:pt x="68" y="46"/>
                  </a:moveTo>
                  <a:cubicBezTo>
                    <a:pt x="68" y="46"/>
                    <a:pt x="68" y="46"/>
                    <a:pt x="68" y="46"/>
                  </a:cubicBezTo>
                  <a:cubicBezTo>
                    <a:pt x="65" y="42"/>
                    <a:pt x="62" y="39"/>
                    <a:pt x="58" y="38"/>
                  </a:cubicBezTo>
                  <a:cubicBezTo>
                    <a:pt x="54" y="37"/>
                    <a:pt x="49" y="37"/>
                    <a:pt x="45" y="40"/>
                  </a:cubicBezTo>
                  <a:cubicBezTo>
                    <a:pt x="45" y="40"/>
                    <a:pt x="45" y="40"/>
                    <a:pt x="45" y="40"/>
                  </a:cubicBezTo>
                  <a:cubicBezTo>
                    <a:pt x="41" y="42"/>
                    <a:pt x="39" y="46"/>
                    <a:pt x="38" y="50"/>
                  </a:cubicBezTo>
                  <a:cubicBezTo>
                    <a:pt x="37" y="54"/>
                    <a:pt x="37" y="58"/>
                    <a:pt x="39" y="62"/>
                  </a:cubicBezTo>
                  <a:cubicBezTo>
                    <a:pt x="39" y="62"/>
                    <a:pt x="39" y="62"/>
                    <a:pt x="39" y="62"/>
                  </a:cubicBezTo>
                  <a:cubicBezTo>
                    <a:pt x="42" y="66"/>
                    <a:pt x="45" y="68"/>
                    <a:pt x="49" y="69"/>
                  </a:cubicBezTo>
                  <a:cubicBezTo>
                    <a:pt x="53" y="71"/>
                    <a:pt x="58" y="70"/>
                    <a:pt x="62" y="68"/>
                  </a:cubicBezTo>
                  <a:cubicBezTo>
                    <a:pt x="62" y="68"/>
                    <a:pt x="62" y="68"/>
                    <a:pt x="62" y="68"/>
                  </a:cubicBezTo>
                  <a:cubicBezTo>
                    <a:pt x="65" y="66"/>
                    <a:pt x="68" y="62"/>
                    <a:pt x="69" y="58"/>
                  </a:cubicBezTo>
                  <a:cubicBezTo>
                    <a:pt x="70" y="54"/>
                    <a:pt x="70" y="50"/>
                    <a:pt x="68" y="46"/>
                  </a:cubicBezTo>
                  <a:close/>
                  <a:moveTo>
                    <a:pt x="63" y="56"/>
                  </a:moveTo>
                  <a:cubicBezTo>
                    <a:pt x="64" y="54"/>
                    <a:pt x="64" y="51"/>
                    <a:pt x="62" y="49"/>
                  </a:cubicBezTo>
                  <a:cubicBezTo>
                    <a:pt x="62" y="49"/>
                    <a:pt x="62" y="49"/>
                    <a:pt x="62" y="49"/>
                  </a:cubicBezTo>
                  <a:cubicBezTo>
                    <a:pt x="61" y="46"/>
                    <a:pt x="59" y="45"/>
                    <a:pt x="56" y="44"/>
                  </a:cubicBezTo>
                  <a:cubicBezTo>
                    <a:pt x="54" y="43"/>
                    <a:pt x="51" y="44"/>
                    <a:pt x="48" y="45"/>
                  </a:cubicBezTo>
                  <a:cubicBezTo>
                    <a:pt x="48" y="45"/>
                    <a:pt x="48" y="45"/>
                    <a:pt x="48" y="45"/>
                  </a:cubicBezTo>
                  <a:cubicBezTo>
                    <a:pt x="46" y="46"/>
                    <a:pt x="44" y="49"/>
                    <a:pt x="44" y="51"/>
                  </a:cubicBezTo>
                  <a:cubicBezTo>
                    <a:pt x="43" y="54"/>
                    <a:pt x="43" y="56"/>
                    <a:pt x="45" y="59"/>
                  </a:cubicBezTo>
                  <a:cubicBezTo>
                    <a:pt x="45" y="59"/>
                    <a:pt x="45" y="59"/>
                    <a:pt x="45" y="59"/>
                  </a:cubicBezTo>
                  <a:cubicBezTo>
                    <a:pt x="46" y="61"/>
                    <a:pt x="48" y="63"/>
                    <a:pt x="51" y="64"/>
                  </a:cubicBezTo>
                  <a:cubicBezTo>
                    <a:pt x="53" y="64"/>
                    <a:pt x="56" y="64"/>
                    <a:pt x="59" y="63"/>
                  </a:cubicBezTo>
                  <a:cubicBezTo>
                    <a:pt x="59" y="63"/>
                    <a:pt x="59" y="63"/>
                    <a:pt x="59" y="63"/>
                  </a:cubicBezTo>
                  <a:cubicBezTo>
                    <a:pt x="61" y="61"/>
                    <a:pt x="63" y="59"/>
                    <a:pt x="63" y="56"/>
                  </a:cubicBezTo>
                  <a:close/>
                  <a:moveTo>
                    <a:pt x="29" y="24"/>
                  </a:moveTo>
                  <a:cubicBezTo>
                    <a:pt x="16" y="36"/>
                    <a:pt x="14" y="50"/>
                    <a:pt x="17" y="65"/>
                  </a:cubicBezTo>
                  <a:cubicBezTo>
                    <a:pt x="20" y="64"/>
                    <a:pt x="23" y="64"/>
                    <a:pt x="25" y="63"/>
                  </a:cubicBezTo>
                  <a:cubicBezTo>
                    <a:pt x="21" y="49"/>
                    <a:pt x="22" y="36"/>
                    <a:pt x="29" y="24"/>
                  </a:cubicBezTo>
                  <a:close/>
                  <a:moveTo>
                    <a:pt x="69" y="37"/>
                  </a:moveTo>
                  <a:cubicBezTo>
                    <a:pt x="70" y="38"/>
                    <a:pt x="72" y="40"/>
                    <a:pt x="73" y="42"/>
                  </a:cubicBezTo>
                  <a:cubicBezTo>
                    <a:pt x="74" y="43"/>
                    <a:pt x="74" y="44"/>
                    <a:pt x="74" y="45"/>
                  </a:cubicBezTo>
                  <a:cubicBezTo>
                    <a:pt x="91" y="38"/>
                    <a:pt x="91" y="38"/>
                    <a:pt x="91" y="38"/>
                  </a:cubicBezTo>
                  <a:cubicBezTo>
                    <a:pt x="90" y="36"/>
                    <a:pt x="89" y="35"/>
                    <a:pt x="89" y="33"/>
                  </a:cubicBezTo>
                  <a:cubicBezTo>
                    <a:pt x="87" y="30"/>
                    <a:pt x="85" y="28"/>
                    <a:pt x="82" y="25"/>
                  </a:cubicBezTo>
                  <a:cubicBezTo>
                    <a:pt x="69" y="37"/>
                    <a:pt x="69" y="37"/>
                    <a:pt x="69" y="37"/>
                  </a:cubicBezTo>
                  <a:close/>
                  <a:moveTo>
                    <a:pt x="92" y="43"/>
                  </a:moveTo>
                  <a:cubicBezTo>
                    <a:pt x="75" y="47"/>
                    <a:pt x="75" y="47"/>
                    <a:pt x="75" y="47"/>
                  </a:cubicBezTo>
                  <a:cubicBezTo>
                    <a:pt x="76" y="49"/>
                    <a:pt x="76" y="51"/>
                    <a:pt x="76" y="53"/>
                  </a:cubicBezTo>
                  <a:cubicBezTo>
                    <a:pt x="93" y="54"/>
                    <a:pt x="93" y="54"/>
                    <a:pt x="93" y="54"/>
                  </a:cubicBezTo>
                  <a:cubicBezTo>
                    <a:pt x="94" y="50"/>
                    <a:pt x="93" y="46"/>
                    <a:pt x="92" y="43"/>
                  </a:cubicBezTo>
                  <a:close/>
                  <a:moveTo>
                    <a:pt x="70" y="44"/>
                  </a:moveTo>
                  <a:cubicBezTo>
                    <a:pt x="65" y="35"/>
                    <a:pt x="53" y="32"/>
                    <a:pt x="44" y="37"/>
                  </a:cubicBezTo>
                  <a:cubicBezTo>
                    <a:pt x="35" y="42"/>
                    <a:pt x="32" y="54"/>
                    <a:pt x="37" y="63"/>
                  </a:cubicBezTo>
                  <a:cubicBezTo>
                    <a:pt x="42" y="72"/>
                    <a:pt x="54" y="76"/>
                    <a:pt x="63" y="70"/>
                  </a:cubicBezTo>
                  <a:cubicBezTo>
                    <a:pt x="72" y="65"/>
                    <a:pt x="75" y="53"/>
                    <a:pt x="70" y="44"/>
                  </a:cubicBezTo>
                  <a:close/>
                </a:path>
              </a:pathLst>
            </a:custGeom>
            <a:solidFill>
              <a:schemeClr val="bg1"/>
            </a:solidFill>
            <a:ln>
              <a:noFill/>
            </a:ln>
          </p:spPr>
          <p:txBody>
            <a:bodyPr vert="horz" wrap="square" lIns="62807" tIns="31404" rIns="62807" bIns="31404"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base">
                <a:lnSpc>
                  <a:spcPct val="120000"/>
                </a:lnSpc>
                <a:spcBef>
                  <a:spcPct val="0"/>
                </a:spcBef>
                <a:spcAft>
                  <a:spcPct val="0"/>
                </a:spcAft>
              </a:pPr>
              <a:endParaRPr lang="zh-CN" altLang="en-US" sz="675">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24" name="Group 19"/>
          <p:cNvGrpSpPr/>
          <p:nvPr/>
        </p:nvGrpSpPr>
        <p:grpSpPr>
          <a:xfrm>
            <a:off x="1453253" y="1808117"/>
            <a:ext cx="298529" cy="224052"/>
            <a:chOff x="789999" y="2242985"/>
            <a:chExt cx="504229" cy="378415"/>
          </a:xfrm>
        </p:grpSpPr>
        <p:sp>
          <p:nvSpPr>
            <p:cNvPr id="25"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20000"/>
                </a:lnSpc>
                <a:spcBef>
                  <a:spcPct val="0"/>
                </a:spcBef>
                <a:spcAft>
                  <a:spcPct val="0"/>
                </a:spcAft>
              </a:pPr>
              <a:endParaRPr lang="en-GB" sz="675"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26"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20000"/>
                </a:lnSpc>
                <a:spcBef>
                  <a:spcPct val="0"/>
                </a:spcBef>
                <a:spcAft>
                  <a:spcPct val="0"/>
                </a:spcAft>
              </a:pPr>
              <a:endParaRPr lang="en-GB" sz="675"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grpSp>
      <p:sp>
        <p:nvSpPr>
          <p:cNvPr id="27" name="Rectangle 22"/>
          <p:cNvSpPr/>
          <p:nvPr/>
        </p:nvSpPr>
        <p:spPr>
          <a:xfrm>
            <a:off x="1823156" y="1692955"/>
            <a:ext cx="2152340" cy="551815"/>
          </a:xfrm>
          <a:prstGeom prst="rect">
            <a:avLst/>
          </a:prstGeom>
        </p:spPr>
        <p:txBody>
          <a:bodyPr wrap="square" lIns="68543" tIns="34272" rIns="68543" bIns="34272">
            <a:spAutoFit/>
          </a:bodyPr>
          <a:lstStyle/>
          <a:p>
            <a:pPr>
              <a:lnSpc>
                <a:spcPct val="150000"/>
              </a:lnSpc>
            </a:pP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演示。</a:t>
            </a:r>
          </a:p>
        </p:txBody>
      </p:sp>
      <p:grpSp>
        <p:nvGrpSpPr>
          <p:cNvPr id="28" name="Group 23"/>
          <p:cNvGrpSpPr/>
          <p:nvPr/>
        </p:nvGrpSpPr>
        <p:grpSpPr>
          <a:xfrm>
            <a:off x="1453253" y="2490214"/>
            <a:ext cx="298529" cy="224052"/>
            <a:chOff x="789999" y="2242985"/>
            <a:chExt cx="504229" cy="378415"/>
          </a:xfrm>
        </p:grpSpPr>
        <p:sp>
          <p:nvSpPr>
            <p:cNvPr id="29" name="Rectangle 24"/>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20000"/>
                </a:lnSpc>
                <a:spcBef>
                  <a:spcPct val="0"/>
                </a:spcBef>
                <a:spcAft>
                  <a:spcPct val="0"/>
                </a:spcAft>
              </a:pPr>
              <a:endParaRPr lang="en-GB" sz="675"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30" name="Rectangle 25"/>
            <p:cNvSpPr/>
            <p:nvPr/>
          </p:nvSpPr>
          <p:spPr>
            <a:xfrm>
              <a:off x="789999" y="2242985"/>
              <a:ext cx="436099" cy="3219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20000"/>
                </a:lnSpc>
                <a:spcBef>
                  <a:spcPct val="0"/>
                </a:spcBef>
                <a:spcAft>
                  <a:spcPct val="0"/>
                </a:spcAft>
              </a:pPr>
              <a:endParaRPr lang="en-GB" sz="675"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grpSp>
      <p:sp>
        <p:nvSpPr>
          <p:cNvPr id="31" name="Rectangle 26"/>
          <p:cNvSpPr/>
          <p:nvPr/>
        </p:nvSpPr>
        <p:spPr>
          <a:xfrm>
            <a:off x="1823156" y="2375037"/>
            <a:ext cx="2152340" cy="551815"/>
          </a:xfrm>
          <a:prstGeom prst="rect">
            <a:avLst/>
          </a:prstGeom>
        </p:spPr>
        <p:txBody>
          <a:bodyPr wrap="square" lIns="68543" tIns="34272" rIns="68543" bIns="34272">
            <a:spAutoFit/>
          </a:bodyPr>
          <a:lstStyle/>
          <a:p>
            <a:pPr>
              <a:lnSpc>
                <a:spcPct val="150000"/>
              </a:lnSpc>
            </a:pP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演示。</a:t>
            </a:r>
          </a:p>
        </p:txBody>
      </p:sp>
      <p:grpSp>
        <p:nvGrpSpPr>
          <p:cNvPr id="32" name="Group 27"/>
          <p:cNvGrpSpPr/>
          <p:nvPr/>
        </p:nvGrpSpPr>
        <p:grpSpPr>
          <a:xfrm>
            <a:off x="1453253" y="3188907"/>
            <a:ext cx="298529" cy="224052"/>
            <a:chOff x="789999" y="2242985"/>
            <a:chExt cx="504229" cy="378415"/>
          </a:xfrm>
        </p:grpSpPr>
        <p:sp>
          <p:nvSpPr>
            <p:cNvPr id="33" name="Rectangle 28"/>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20000"/>
                </a:lnSpc>
                <a:spcBef>
                  <a:spcPct val="0"/>
                </a:spcBef>
                <a:spcAft>
                  <a:spcPct val="0"/>
                </a:spcAft>
              </a:pPr>
              <a:endParaRPr lang="en-GB" sz="675"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34" name="Rectangle 29"/>
            <p:cNvSpPr/>
            <p:nvPr/>
          </p:nvSpPr>
          <p:spPr>
            <a:xfrm>
              <a:off x="789999" y="2242985"/>
              <a:ext cx="436099" cy="3219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20000"/>
                </a:lnSpc>
                <a:spcBef>
                  <a:spcPct val="0"/>
                </a:spcBef>
                <a:spcAft>
                  <a:spcPct val="0"/>
                </a:spcAft>
              </a:pPr>
              <a:endParaRPr lang="en-GB" sz="675"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grpSp>
      <p:sp>
        <p:nvSpPr>
          <p:cNvPr id="35" name="Rectangle 30"/>
          <p:cNvSpPr/>
          <p:nvPr/>
        </p:nvSpPr>
        <p:spPr>
          <a:xfrm>
            <a:off x="1823156" y="3073737"/>
            <a:ext cx="2152340" cy="551815"/>
          </a:xfrm>
          <a:prstGeom prst="rect">
            <a:avLst/>
          </a:prstGeom>
        </p:spPr>
        <p:txBody>
          <a:bodyPr wrap="square" lIns="68543" tIns="34272" rIns="68543" bIns="34272">
            <a:spAutoFit/>
          </a:bodyPr>
          <a:lstStyle/>
          <a:p>
            <a:pPr>
              <a:lnSpc>
                <a:spcPct val="150000"/>
              </a:lnSpc>
            </a:pP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演示。</a:t>
            </a:r>
          </a:p>
        </p:txBody>
      </p:sp>
      <p:grpSp>
        <p:nvGrpSpPr>
          <p:cNvPr id="44" name="Group 31"/>
          <p:cNvGrpSpPr/>
          <p:nvPr/>
        </p:nvGrpSpPr>
        <p:grpSpPr>
          <a:xfrm>
            <a:off x="1453253" y="3857334"/>
            <a:ext cx="298529" cy="224052"/>
            <a:chOff x="789999" y="2242985"/>
            <a:chExt cx="504229" cy="378415"/>
          </a:xfrm>
        </p:grpSpPr>
        <p:sp>
          <p:nvSpPr>
            <p:cNvPr id="45" name="Rectangle 32"/>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20000"/>
                </a:lnSpc>
                <a:spcBef>
                  <a:spcPct val="0"/>
                </a:spcBef>
                <a:spcAft>
                  <a:spcPct val="0"/>
                </a:spcAft>
              </a:pPr>
              <a:endParaRPr lang="en-GB" sz="675"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46" name="Rectangle 33"/>
            <p:cNvSpPr/>
            <p:nvPr/>
          </p:nvSpPr>
          <p:spPr>
            <a:xfrm>
              <a:off x="789999" y="2242985"/>
              <a:ext cx="436099" cy="3219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20000"/>
                </a:lnSpc>
                <a:spcBef>
                  <a:spcPct val="0"/>
                </a:spcBef>
                <a:spcAft>
                  <a:spcPct val="0"/>
                </a:spcAft>
              </a:pPr>
              <a:endParaRPr lang="en-GB" sz="675"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grpSp>
      <p:sp>
        <p:nvSpPr>
          <p:cNvPr id="47" name="Rectangle 34"/>
          <p:cNvSpPr/>
          <p:nvPr/>
        </p:nvSpPr>
        <p:spPr>
          <a:xfrm>
            <a:off x="1823156" y="3742164"/>
            <a:ext cx="2152340" cy="551815"/>
          </a:xfrm>
          <a:prstGeom prst="rect">
            <a:avLst/>
          </a:prstGeom>
        </p:spPr>
        <p:txBody>
          <a:bodyPr wrap="square" lIns="68543" tIns="34272" rIns="68543" bIns="34272">
            <a:spAutoFit/>
          </a:bodyPr>
          <a:lstStyle/>
          <a:p>
            <a:pPr>
              <a:lnSpc>
                <a:spcPct val="150000"/>
              </a:lnSpc>
            </a:pP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从顾客的角度出发，从排版到设计制作，为您打造最佳的</a:t>
            </a:r>
            <a:r>
              <a:rPr lang="en-US" altLang="zh-CN"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PPT</a:t>
            </a:r>
            <a:r>
              <a:rPr lang="zh-CN" altLang="en-US" sz="1050" dirty="0">
                <a:solidFill>
                  <a:schemeClr val="tx1">
                    <a:lumMod val="75000"/>
                    <a:lumOff val="25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rPr>
              <a:t>演示。</a:t>
            </a:r>
          </a:p>
        </p:txBody>
      </p:sp>
    </p:spTree>
  </p:cSld>
  <p:clrMapOvr>
    <a:masterClrMapping/>
  </p:clrMapOvr>
  <p:transition advTm="1264">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par>
                                <p:cTn id="30" presetID="53" presetClass="entr" presetSubtype="16"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500" fill="hold"/>
                                        <p:tgtEl>
                                          <p:spTgt spid="42"/>
                                        </p:tgtEl>
                                        <p:attrNameLst>
                                          <p:attrName>ppt_w</p:attrName>
                                        </p:attrNameLst>
                                      </p:cBhvr>
                                      <p:tavLst>
                                        <p:tav tm="0">
                                          <p:val>
                                            <p:fltVal val="0"/>
                                          </p:val>
                                        </p:tav>
                                        <p:tav tm="100000">
                                          <p:val>
                                            <p:strVal val="#ppt_w"/>
                                          </p:val>
                                        </p:tav>
                                      </p:tavLst>
                                    </p:anim>
                                    <p:anim calcmode="lin" valueType="num">
                                      <p:cBhvr>
                                        <p:cTn id="33" dur="500" fill="hold"/>
                                        <p:tgtEl>
                                          <p:spTgt spid="42"/>
                                        </p:tgtEl>
                                        <p:attrNameLst>
                                          <p:attrName>ppt_h</p:attrName>
                                        </p:attrNameLst>
                                      </p:cBhvr>
                                      <p:tavLst>
                                        <p:tav tm="0">
                                          <p:val>
                                            <p:fltVal val="0"/>
                                          </p:val>
                                        </p:tav>
                                        <p:tav tm="100000">
                                          <p:val>
                                            <p:strVal val="#ppt_h"/>
                                          </p:val>
                                        </p:tav>
                                      </p:tavLst>
                                    </p:anim>
                                    <p:animEffect transition="in" filter="fade">
                                      <p:cBhvr>
                                        <p:cTn id="34" dur="500"/>
                                        <p:tgtEl>
                                          <p:spTgt spid="42"/>
                                        </p:tgtEl>
                                      </p:cBhvr>
                                    </p:animEffect>
                                  </p:childTnLst>
                                </p:cTn>
                              </p:par>
                              <p:par>
                                <p:cTn id="35" presetID="53" presetClass="entr" presetSubtype="16"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10"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5"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E:\素材\中国风素材\ad44300ea3562454df520ba2206154f8.pngad44300ea3562454df520ba2206154f8"/>
          <p:cNvPicPr>
            <a:picLocks noChangeAspect="1"/>
          </p:cNvPicPr>
          <p:nvPr/>
        </p:nvPicPr>
        <p:blipFill rotWithShape="1">
          <a:blip r:embed="rId3"/>
          <a:srcRect/>
          <a:stretch>
            <a:fillRect/>
          </a:stretch>
        </p:blipFill>
        <p:spPr>
          <a:xfrm rot="420000">
            <a:off x="5263515" y="1326515"/>
            <a:ext cx="2498725" cy="3658235"/>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7489" t="16783" r="7537" b="2692"/>
          <a:stretch>
            <a:fillRect/>
          </a:stretch>
        </p:blipFill>
        <p:spPr>
          <a:xfrm flipH="1">
            <a:off x="-502386" y="451"/>
            <a:ext cx="1769633" cy="1069152"/>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a:off x="5807617" y="1648487"/>
            <a:ext cx="601371" cy="57824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l="35262" t="24311" r="38180" b="30293"/>
          <a:stretch>
            <a:fillRect/>
          </a:stretch>
        </p:blipFill>
        <p:spPr>
          <a:xfrm>
            <a:off x="593781" y="1147561"/>
            <a:ext cx="520964" cy="500927"/>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l="35262" t="24311" r="38180" b="30293"/>
          <a:stretch>
            <a:fillRect/>
          </a:stretch>
        </p:blipFill>
        <p:spPr>
          <a:xfrm flipH="1">
            <a:off x="4894054" y="3970927"/>
            <a:ext cx="602712" cy="579531"/>
          </a:xfrm>
          <a:prstGeom prst="rect">
            <a:avLst/>
          </a:prstGeom>
        </p:spPr>
      </p:pic>
      <p:grpSp>
        <p:nvGrpSpPr>
          <p:cNvPr id="14" name="组合 13"/>
          <p:cNvGrpSpPr/>
          <p:nvPr/>
        </p:nvGrpSpPr>
        <p:grpSpPr>
          <a:xfrm>
            <a:off x="821810" y="1916170"/>
            <a:ext cx="4201349" cy="2433076"/>
            <a:chOff x="1351842" y="2554294"/>
            <a:chExt cx="5601798" cy="3244101"/>
          </a:xfrm>
        </p:grpSpPr>
        <p:sp>
          <p:nvSpPr>
            <p:cNvPr id="15" name="文本框 14"/>
            <p:cNvSpPr txBox="1"/>
            <p:nvPr/>
          </p:nvSpPr>
          <p:spPr>
            <a:xfrm>
              <a:off x="1351842" y="5015228"/>
              <a:ext cx="5601798" cy="7831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rPr>
                <a:t>Fresh business general template</a:t>
              </a:r>
            </a:p>
            <a:p>
              <a:pP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rPr>
                <a:t>Applicable to enterprise introduction, summary report, sales marketing, chart </a:t>
              </a:r>
              <a:r>
                <a:rPr lang="en-US" altLang="zh-CN" sz="825" dirty="0" err="1">
                  <a:solidFill>
                    <a:schemeClr val="tx1">
                      <a:lumMod val="65000"/>
                      <a:lumOff val="35000"/>
                    </a:schemeClr>
                  </a:solidFill>
                  <a:latin typeface="微软雅黑" panose="020B0503020204020204" charset="-122"/>
                  <a:ea typeface="微软雅黑" panose="020B0503020204020204" charset="-122"/>
                </a:rPr>
                <a:t>dataa</a:t>
              </a:r>
              <a:endParaRPr lang="zh-CN" altLang="en-US" sz="825" dirty="0">
                <a:solidFill>
                  <a:schemeClr val="tx1">
                    <a:lumMod val="65000"/>
                    <a:lumOff val="35000"/>
                  </a:schemeClr>
                </a:solidFill>
                <a:latin typeface="微软雅黑" panose="020B0503020204020204" charset="-122"/>
                <a:ea typeface="微软雅黑" panose="020B0503020204020204" charset="-122"/>
              </a:endParaRPr>
            </a:p>
          </p:txBody>
        </p:sp>
        <p:sp>
          <p:nvSpPr>
            <p:cNvPr id="16" name="矩形 15"/>
            <p:cNvSpPr/>
            <p:nvPr/>
          </p:nvSpPr>
          <p:spPr>
            <a:xfrm>
              <a:off x="1351842" y="4368897"/>
              <a:ext cx="4542367" cy="552027"/>
            </a:xfrm>
            <a:prstGeom prst="rect">
              <a:avLst/>
            </a:prstGeom>
          </p:spPr>
          <p:txBody>
            <a:bodyPr wrap="none">
              <a:spAutoFit/>
            </a:bodyPr>
            <a:lstStyle/>
            <a:p>
              <a:pPr>
                <a:spcBef>
                  <a:spcPct val="0"/>
                </a:spcBef>
              </a:pPr>
              <a:r>
                <a:rPr lang="en-US" altLang="zh-CN" sz="2100" dirty="0">
                  <a:solidFill>
                    <a:schemeClr val="tx1">
                      <a:lumMod val="65000"/>
                      <a:lumOff val="35000"/>
                    </a:schemeClr>
                  </a:solidFill>
                  <a:latin typeface="微软雅黑" panose="020B0503020204020204" charset="-122"/>
                  <a:ea typeface="微软雅黑" panose="020B0503020204020204" charset="-122"/>
                </a:rPr>
                <a:t>Please write the title here</a:t>
              </a:r>
            </a:p>
          </p:txBody>
        </p:sp>
        <p:sp>
          <p:nvSpPr>
            <p:cNvPr id="17" name="TextBox 76"/>
            <p:cNvSpPr txBox="1"/>
            <p:nvPr/>
          </p:nvSpPr>
          <p:spPr>
            <a:xfrm>
              <a:off x="1351842" y="3722566"/>
              <a:ext cx="3545903" cy="675640"/>
            </a:xfrm>
            <a:prstGeom prst="rect">
              <a:avLst/>
            </a:prstGeom>
            <a:noFill/>
          </p:spPr>
          <p:txBody>
            <a:bodyPr wrap="square" rtlCol="0">
              <a:spAutoFit/>
            </a:bodyPr>
            <a:lstStyle/>
            <a:p>
              <a:r>
                <a:rPr lang="zh-CN" altLang="en-US" sz="2700" dirty="0">
                  <a:solidFill>
                    <a:srgbClr val="269844"/>
                  </a:solidFill>
                  <a:latin typeface="方正大标宋简体" panose="02010601030101010101" charset="-122"/>
                  <a:ea typeface="方正大标宋简体" panose="02010601030101010101" charset="-122"/>
                </a:rPr>
                <a:t>工作成绩展示</a:t>
              </a:r>
            </a:p>
          </p:txBody>
        </p:sp>
        <p:sp>
          <p:nvSpPr>
            <p:cNvPr id="19" name="TextBox 76"/>
            <p:cNvSpPr txBox="1"/>
            <p:nvPr/>
          </p:nvSpPr>
          <p:spPr>
            <a:xfrm>
              <a:off x="1351842" y="2554294"/>
              <a:ext cx="2421466" cy="1044787"/>
            </a:xfrm>
            <a:prstGeom prst="rect">
              <a:avLst/>
            </a:prstGeom>
            <a:noFill/>
          </p:spPr>
          <p:txBody>
            <a:bodyPr wrap="square" rtlCol="0">
              <a:spAutoFit/>
            </a:bodyPr>
            <a:lstStyle/>
            <a:p>
              <a:r>
                <a:rPr lang="zh-CN" altLang="en-US" sz="4500" dirty="0">
                  <a:solidFill>
                    <a:srgbClr val="269844"/>
                  </a:solidFill>
                  <a:latin typeface="方正大标宋简体" panose="02010601030101010101" charset="-122"/>
                  <a:ea typeface="方正大标宋简体" panose="02010601030101010101" charset="-122"/>
                </a:rPr>
                <a:t>贰</a:t>
              </a:r>
              <a:r>
                <a:rPr lang="en-US" altLang="zh-CN" sz="4500" dirty="0">
                  <a:solidFill>
                    <a:srgbClr val="269844"/>
                  </a:solidFill>
                  <a:latin typeface="方正大标宋简体" panose="02010601030101010101" charset="-122"/>
                  <a:ea typeface="方正大标宋简体" panose="02010601030101010101" charset="-122"/>
                </a:rPr>
                <a:t>.</a:t>
              </a:r>
              <a:r>
                <a:rPr lang="en-US" altLang="zh-CN" sz="2400" dirty="0">
                  <a:solidFill>
                    <a:srgbClr val="269844"/>
                  </a:solidFill>
                  <a:latin typeface="方正大标宋简体" panose="02010601030101010101" charset="-122"/>
                  <a:ea typeface="方正大标宋简体" panose="02010601030101010101" charset="-122"/>
                </a:rPr>
                <a:t>ONE</a:t>
              </a:r>
              <a:endParaRPr lang="zh-CN" altLang="en-US" sz="2400" dirty="0">
                <a:solidFill>
                  <a:srgbClr val="269844"/>
                </a:solidFill>
                <a:latin typeface="方正大标宋简体" panose="02010601030101010101" charset="-122"/>
                <a:ea typeface="方正大标宋简体" panose="02010601030101010101" charset="-122"/>
              </a:endParaRPr>
            </a:p>
          </p:txBody>
        </p:sp>
      </p:grpSp>
    </p:spTree>
  </p:cSld>
  <p:clrMapOvr>
    <a:masterClrMapping/>
  </p:clrMapOvr>
  <p:transition advTm="2527">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7511" t="16783" r="7537" b="2692"/>
          <a:stretch>
            <a:fillRect/>
          </a:stretch>
        </p:blipFill>
        <p:spPr>
          <a:xfrm>
            <a:off x="8489022" y="451"/>
            <a:ext cx="654978" cy="8488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3402674" y="138015"/>
            <a:ext cx="453314" cy="435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5218331" y="100504"/>
            <a:ext cx="337346" cy="324371"/>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7489" t="16783" r="42785" b="2692"/>
          <a:stretch>
            <a:fillRect/>
          </a:stretch>
        </p:blipFill>
        <p:spPr>
          <a:xfrm flipH="1">
            <a:off x="115342" y="451"/>
            <a:ext cx="744460" cy="848849"/>
          </a:xfrm>
          <a:prstGeom prst="rect">
            <a:avLst/>
          </a:prstGeom>
        </p:spPr>
      </p:pic>
      <p:sp>
        <p:nvSpPr>
          <p:cNvPr id="15" name="TextBox 76"/>
          <p:cNvSpPr txBox="1"/>
          <p:nvPr/>
        </p:nvSpPr>
        <p:spPr>
          <a:xfrm>
            <a:off x="3838575" y="198975"/>
            <a:ext cx="1325880" cy="321945"/>
          </a:xfrm>
          <a:prstGeom prst="rect">
            <a:avLst/>
          </a:prstGeom>
          <a:noFill/>
        </p:spPr>
        <p:txBody>
          <a:bodyPr wrap="none" rtlCol="0">
            <a:spAutoFit/>
          </a:bodyPr>
          <a:lstStyle/>
          <a:p>
            <a:pPr algn="ctr"/>
            <a:r>
              <a:rPr lang="zh-CN" altLang="en-US" sz="1500" dirty="0">
                <a:solidFill>
                  <a:srgbClr val="269844"/>
                </a:solidFill>
                <a:latin typeface="方正大标宋简体" panose="02010601030101010101" charset="-122"/>
                <a:ea typeface="方正大标宋简体" panose="02010601030101010101" charset="-122"/>
                <a:cs typeface="+mn-ea"/>
                <a:sym typeface="+mn-lt"/>
              </a:rPr>
              <a:t>工作成绩展示</a:t>
            </a:r>
          </a:p>
        </p:txBody>
      </p:sp>
      <p:sp>
        <p:nvSpPr>
          <p:cNvPr id="16" name="文本框 15"/>
          <p:cNvSpPr txBox="1"/>
          <p:nvPr/>
        </p:nvSpPr>
        <p:spPr>
          <a:xfrm>
            <a:off x="3482340" y="424815"/>
            <a:ext cx="2038350" cy="256540"/>
          </a:xfrm>
          <a:prstGeom prst="rect">
            <a:avLst/>
          </a:prstGeom>
          <a:noFill/>
        </p:spPr>
        <p:txBody>
          <a:bodyPr wrap="square" rtlCol="0">
            <a:spAutoFit/>
          </a:bodyPr>
          <a:lstStyle/>
          <a:p>
            <a:pPr algn="ctr">
              <a:lnSpc>
                <a:spcPct val="130000"/>
              </a:lnSpc>
            </a:pPr>
            <a:r>
              <a:rPr lang="en-US" altLang="zh-CN" sz="825" dirty="0">
                <a:solidFill>
                  <a:schemeClr val="tx1">
                    <a:lumMod val="65000"/>
                    <a:lumOff val="35000"/>
                  </a:schemeClr>
                </a:solidFill>
                <a:latin typeface="微软雅黑" panose="020B0503020204020204" charset="-122"/>
                <a:ea typeface="微软雅黑" panose="020B0503020204020204" charset="-122"/>
                <a:cs typeface="+mn-ea"/>
                <a:sym typeface="+mn-lt"/>
              </a:rPr>
              <a:t>Spring and autumn advertisement</a:t>
            </a:r>
          </a:p>
        </p:txBody>
      </p:sp>
      <p:grpSp>
        <p:nvGrpSpPr>
          <p:cNvPr id="2" name="组合 1"/>
          <p:cNvGrpSpPr/>
          <p:nvPr/>
        </p:nvGrpSpPr>
        <p:grpSpPr>
          <a:xfrm>
            <a:off x="1131695" y="1404725"/>
            <a:ext cx="3162126" cy="2476499"/>
            <a:chOff x="1591445" y="2300385"/>
            <a:chExt cx="4446740" cy="3482386"/>
          </a:xfrm>
        </p:grpSpPr>
        <p:sp>
          <p:nvSpPr>
            <p:cNvPr id="28674" name="MH_Other_1"/>
            <p:cNvSpPr/>
            <p:nvPr/>
          </p:nvSpPr>
          <p:spPr bwMode="auto">
            <a:xfrm>
              <a:off x="1591445" y="4054972"/>
              <a:ext cx="3964564" cy="189188"/>
            </a:xfrm>
            <a:custGeom>
              <a:avLst/>
              <a:gdLst>
                <a:gd name="T0" fmla="*/ 0 w 3759200"/>
                <a:gd name="T1" fmla="*/ 76116 h 179488"/>
                <a:gd name="T2" fmla="*/ 2070100 w 3759200"/>
                <a:gd name="T3" fmla="*/ 177602 h 179488"/>
                <a:gd name="T4" fmla="*/ 3759200 w 3759200"/>
                <a:gd name="T5" fmla="*/ 0 h 179488"/>
                <a:gd name="T6" fmla="*/ 0 60000 65536"/>
                <a:gd name="T7" fmla="*/ 0 60000 65536"/>
                <a:gd name="T8" fmla="*/ 0 60000 65536"/>
              </a:gdLst>
              <a:ahLst/>
              <a:cxnLst>
                <a:cxn ang="T6">
                  <a:pos x="T0" y="T1"/>
                </a:cxn>
                <a:cxn ang="T7">
                  <a:pos x="T2" y="T3"/>
                </a:cxn>
                <a:cxn ang="T8">
                  <a:pos x="T4" y="T5"/>
                </a:cxn>
              </a:cxnLst>
              <a:rect l="0" t="0" r="r" b="b"/>
              <a:pathLst>
                <a:path w="3759200" h="179488">
                  <a:moveTo>
                    <a:pt x="0" y="76200"/>
                  </a:moveTo>
                  <a:cubicBezTo>
                    <a:pt x="921808" y="129116"/>
                    <a:pt x="1443567" y="190500"/>
                    <a:pt x="2070100" y="177800"/>
                  </a:cubicBezTo>
                  <a:cubicBezTo>
                    <a:pt x="2696633" y="165100"/>
                    <a:pt x="3440641" y="86783"/>
                    <a:pt x="3759200" y="0"/>
                  </a:cubicBezTo>
                </a:path>
              </a:pathLst>
            </a:custGeom>
            <a:noFill/>
            <a:ln w="9525" cap="flat" cmpd="sng">
              <a:solidFill>
                <a:schemeClr val="tx1">
                  <a:lumMod val="65000"/>
                  <a:lumOff val="35000"/>
                </a:schemeClr>
              </a:solidFill>
              <a:miter lim="800000"/>
            </a:ln>
            <a:extLst>
              <a:ext uri="{909E8E84-426E-40DD-AFC4-6F175D3DCCD1}">
                <a14:hiddenFill xmlns:a14="http://schemas.microsoft.com/office/drawing/2010/main">
                  <a:solidFill>
                    <a:srgbClr val="FFFFFF"/>
                  </a:solidFill>
                </a14:hiddenFill>
              </a:ext>
            </a:extLst>
          </p:spPr>
          <p:txBody>
            <a:bodyPr anchor="ctr"/>
            <a:lstStyle/>
            <a:p>
              <a:endParaRPr lang="zh-CN" altLang="en-US" sz="1350"/>
            </a:p>
          </p:txBody>
        </p:sp>
        <p:sp>
          <p:nvSpPr>
            <p:cNvPr id="28675" name="MH_Other_2"/>
            <p:cNvSpPr/>
            <p:nvPr/>
          </p:nvSpPr>
          <p:spPr bwMode="auto">
            <a:xfrm>
              <a:off x="1591445" y="2300385"/>
              <a:ext cx="3442206" cy="1875131"/>
            </a:xfrm>
            <a:custGeom>
              <a:avLst/>
              <a:gdLst>
                <a:gd name="T0" fmla="*/ 0 w 3263900"/>
                <a:gd name="T1" fmla="*/ 1778000 h 1778000"/>
                <a:gd name="T2" fmla="*/ 2070100 w 3263900"/>
                <a:gd name="T3" fmla="*/ 1016000 h 1778000"/>
                <a:gd name="T4" fmla="*/ 3263900 w 3263900"/>
                <a:gd name="T5" fmla="*/ 0 h 1778000"/>
                <a:gd name="T6" fmla="*/ 0 60000 65536"/>
                <a:gd name="T7" fmla="*/ 0 60000 65536"/>
                <a:gd name="T8" fmla="*/ 0 60000 65536"/>
              </a:gdLst>
              <a:ahLst/>
              <a:cxnLst>
                <a:cxn ang="T6">
                  <a:pos x="T0" y="T1"/>
                </a:cxn>
                <a:cxn ang="T7">
                  <a:pos x="T2" y="T3"/>
                </a:cxn>
                <a:cxn ang="T8">
                  <a:pos x="T4" y="T5"/>
                </a:cxn>
              </a:cxnLst>
              <a:rect l="0" t="0" r="r" b="b"/>
              <a:pathLst>
                <a:path w="3263900" h="1778000">
                  <a:moveTo>
                    <a:pt x="0" y="1778000"/>
                  </a:moveTo>
                  <a:cubicBezTo>
                    <a:pt x="594783" y="1656291"/>
                    <a:pt x="1526117" y="1312333"/>
                    <a:pt x="2070100" y="1016000"/>
                  </a:cubicBezTo>
                  <a:cubicBezTo>
                    <a:pt x="2614083" y="719667"/>
                    <a:pt x="2897716" y="483658"/>
                    <a:pt x="3263900" y="0"/>
                  </a:cubicBezTo>
                </a:path>
              </a:pathLst>
            </a:custGeom>
            <a:noFill/>
            <a:ln w="9525" cap="flat" cmpd="sng">
              <a:solidFill>
                <a:schemeClr val="tx1">
                  <a:lumMod val="65000"/>
                  <a:lumOff val="35000"/>
                </a:schemeClr>
              </a:solidFill>
              <a:miter lim="800000"/>
            </a:ln>
            <a:extLst>
              <a:ext uri="{909E8E84-426E-40DD-AFC4-6F175D3DCCD1}">
                <a14:hiddenFill xmlns:a14="http://schemas.microsoft.com/office/drawing/2010/main">
                  <a:solidFill>
                    <a:srgbClr val="FFFFFF"/>
                  </a:solidFill>
                </a14:hiddenFill>
              </a:ext>
            </a:extLst>
          </p:spPr>
          <p:txBody>
            <a:bodyPr anchor="ctr"/>
            <a:lstStyle/>
            <a:p>
              <a:endParaRPr lang="zh-CN" altLang="en-US" sz="1350"/>
            </a:p>
          </p:txBody>
        </p:sp>
        <p:sp>
          <p:nvSpPr>
            <p:cNvPr id="28676" name="MH_Other_3"/>
            <p:cNvSpPr/>
            <p:nvPr/>
          </p:nvSpPr>
          <p:spPr bwMode="auto">
            <a:xfrm>
              <a:off x="1591445" y="3184375"/>
              <a:ext cx="4433347" cy="991141"/>
            </a:xfrm>
            <a:custGeom>
              <a:avLst/>
              <a:gdLst>
                <a:gd name="T0" fmla="*/ 0 w 4203700"/>
                <a:gd name="T1" fmla="*/ 939800 h 939800"/>
                <a:gd name="T2" fmla="*/ 2387600 w 4203700"/>
                <a:gd name="T3" fmla="*/ 622300 h 939800"/>
                <a:gd name="T4" fmla="*/ 4203700 w 4203700"/>
                <a:gd name="T5" fmla="*/ 0 h 939800"/>
                <a:gd name="T6" fmla="*/ 0 60000 65536"/>
                <a:gd name="T7" fmla="*/ 0 60000 65536"/>
                <a:gd name="T8" fmla="*/ 0 60000 65536"/>
              </a:gdLst>
              <a:ahLst/>
              <a:cxnLst>
                <a:cxn ang="T6">
                  <a:pos x="T0" y="T1"/>
                </a:cxn>
                <a:cxn ang="T7">
                  <a:pos x="T2" y="T3"/>
                </a:cxn>
                <a:cxn ang="T8">
                  <a:pos x="T4" y="T5"/>
                </a:cxn>
              </a:cxnLst>
              <a:rect l="0" t="0" r="r" b="b"/>
              <a:pathLst>
                <a:path w="4203700" h="939800">
                  <a:moveTo>
                    <a:pt x="0" y="939800"/>
                  </a:moveTo>
                  <a:cubicBezTo>
                    <a:pt x="919691" y="827616"/>
                    <a:pt x="1686983" y="778933"/>
                    <a:pt x="2387600" y="622300"/>
                  </a:cubicBezTo>
                  <a:cubicBezTo>
                    <a:pt x="3088217" y="465667"/>
                    <a:pt x="3722158" y="201083"/>
                    <a:pt x="4203700" y="0"/>
                  </a:cubicBezTo>
                </a:path>
              </a:pathLst>
            </a:custGeom>
            <a:noFill/>
            <a:ln w="9525" cap="flat" cmpd="sng">
              <a:solidFill>
                <a:schemeClr val="tx1">
                  <a:lumMod val="65000"/>
                  <a:lumOff val="35000"/>
                </a:schemeClr>
              </a:solidFill>
              <a:miter lim="800000"/>
            </a:ln>
            <a:extLst>
              <a:ext uri="{909E8E84-426E-40DD-AFC4-6F175D3DCCD1}">
                <a14:hiddenFill xmlns:a14="http://schemas.microsoft.com/office/drawing/2010/main">
                  <a:solidFill>
                    <a:srgbClr val="FFFFFF"/>
                  </a:solidFill>
                </a14:hiddenFill>
              </a:ext>
            </a:extLst>
          </p:spPr>
          <p:txBody>
            <a:bodyPr anchor="ctr"/>
            <a:lstStyle/>
            <a:p>
              <a:endParaRPr lang="zh-CN" altLang="en-US" sz="1350"/>
            </a:p>
          </p:txBody>
        </p:sp>
        <p:sp>
          <p:nvSpPr>
            <p:cNvPr id="28677" name="MH_Other_4"/>
            <p:cNvSpPr/>
            <p:nvPr/>
          </p:nvSpPr>
          <p:spPr bwMode="auto">
            <a:xfrm>
              <a:off x="1658414" y="4162122"/>
              <a:ext cx="4379771" cy="723265"/>
            </a:xfrm>
            <a:custGeom>
              <a:avLst/>
              <a:gdLst>
                <a:gd name="T0" fmla="*/ 0 w 4152900"/>
                <a:gd name="T1" fmla="*/ 0 h 685800"/>
                <a:gd name="T2" fmla="*/ 2959100 w 4152900"/>
                <a:gd name="T3" fmla="*/ 368300 h 685800"/>
                <a:gd name="T4" fmla="*/ 4152900 w 4152900"/>
                <a:gd name="T5" fmla="*/ 685800 h 685800"/>
                <a:gd name="T6" fmla="*/ 0 60000 65536"/>
                <a:gd name="T7" fmla="*/ 0 60000 65536"/>
                <a:gd name="T8" fmla="*/ 0 60000 65536"/>
              </a:gdLst>
              <a:ahLst/>
              <a:cxnLst>
                <a:cxn ang="T6">
                  <a:pos x="T0" y="T1"/>
                </a:cxn>
                <a:cxn ang="T7">
                  <a:pos x="T2" y="T3"/>
                </a:cxn>
                <a:cxn ang="T8">
                  <a:pos x="T4" y="T5"/>
                </a:cxn>
              </a:cxnLst>
              <a:rect l="0" t="0" r="r" b="b"/>
              <a:pathLst>
                <a:path w="4152900" h="685800">
                  <a:moveTo>
                    <a:pt x="0" y="0"/>
                  </a:moveTo>
                  <a:cubicBezTo>
                    <a:pt x="1133475" y="127000"/>
                    <a:pt x="2266950" y="254000"/>
                    <a:pt x="2959100" y="368300"/>
                  </a:cubicBezTo>
                  <a:cubicBezTo>
                    <a:pt x="3651250" y="482600"/>
                    <a:pt x="3902075" y="584200"/>
                    <a:pt x="4152900" y="685800"/>
                  </a:cubicBezTo>
                </a:path>
              </a:pathLst>
            </a:custGeom>
            <a:noFill/>
            <a:ln w="9525" cap="flat" cmpd="sng">
              <a:solidFill>
                <a:schemeClr val="tx1">
                  <a:lumMod val="65000"/>
                  <a:lumOff val="35000"/>
                </a:schemeClr>
              </a:solidFill>
              <a:miter lim="800000"/>
            </a:ln>
            <a:extLst>
              <a:ext uri="{909E8E84-426E-40DD-AFC4-6F175D3DCCD1}">
                <a14:hiddenFill xmlns:a14="http://schemas.microsoft.com/office/drawing/2010/main">
                  <a:solidFill>
                    <a:srgbClr val="FFFFFF"/>
                  </a:solidFill>
                </a14:hiddenFill>
              </a:ext>
            </a:extLst>
          </p:spPr>
          <p:txBody>
            <a:bodyPr anchor="ctr"/>
            <a:lstStyle/>
            <a:p>
              <a:endParaRPr lang="zh-CN" altLang="en-US" sz="1350"/>
            </a:p>
          </p:txBody>
        </p:sp>
        <p:sp>
          <p:nvSpPr>
            <p:cNvPr id="28678" name="MH_Other_5"/>
            <p:cNvSpPr/>
            <p:nvPr/>
          </p:nvSpPr>
          <p:spPr bwMode="auto">
            <a:xfrm>
              <a:off x="1604839" y="4162122"/>
              <a:ext cx="3428812" cy="1620649"/>
            </a:xfrm>
            <a:custGeom>
              <a:avLst/>
              <a:gdLst>
                <a:gd name="T0" fmla="*/ 0 w 3251200"/>
                <a:gd name="T1" fmla="*/ 0 h 1536700"/>
                <a:gd name="T2" fmla="*/ 2235200 w 3251200"/>
                <a:gd name="T3" fmla="*/ 787400 h 1536700"/>
                <a:gd name="T4" fmla="*/ 3251200 w 3251200"/>
                <a:gd name="T5" fmla="*/ 1536700 h 1536700"/>
                <a:gd name="T6" fmla="*/ 0 60000 65536"/>
                <a:gd name="T7" fmla="*/ 0 60000 65536"/>
                <a:gd name="T8" fmla="*/ 0 60000 65536"/>
              </a:gdLst>
              <a:ahLst/>
              <a:cxnLst>
                <a:cxn ang="T6">
                  <a:pos x="T0" y="T1"/>
                </a:cxn>
                <a:cxn ang="T7">
                  <a:pos x="T2" y="T3"/>
                </a:cxn>
                <a:cxn ang="T8">
                  <a:pos x="T4" y="T5"/>
                </a:cxn>
              </a:cxnLst>
              <a:rect l="0" t="0" r="r" b="b"/>
              <a:pathLst>
                <a:path w="3251200" h="1536700">
                  <a:moveTo>
                    <a:pt x="0" y="0"/>
                  </a:moveTo>
                  <a:cubicBezTo>
                    <a:pt x="1049866" y="208491"/>
                    <a:pt x="1693333" y="531283"/>
                    <a:pt x="2235200" y="787400"/>
                  </a:cubicBezTo>
                  <a:cubicBezTo>
                    <a:pt x="2777067" y="1043517"/>
                    <a:pt x="3141133" y="1359958"/>
                    <a:pt x="3251200" y="1536700"/>
                  </a:cubicBezTo>
                </a:path>
              </a:pathLst>
            </a:custGeom>
            <a:noFill/>
            <a:ln w="9525" cap="flat" cmpd="sng">
              <a:solidFill>
                <a:schemeClr val="tx1">
                  <a:lumMod val="65000"/>
                  <a:lumOff val="35000"/>
                </a:schemeClr>
              </a:solidFill>
              <a:miter lim="800000"/>
            </a:ln>
            <a:extLst>
              <a:ext uri="{909E8E84-426E-40DD-AFC4-6F175D3DCCD1}">
                <a14:hiddenFill xmlns:a14="http://schemas.microsoft.com/office/drawing/2010/main">
                  <a:solidFill>
                    <a:srgbClr val="FFFFFF"/>
                  </a:solidFill>
                </a14:hiddenFill>
              </a:ext>
            </a:extLst>
          </p:spPr>
          <p:txBody>
            <a:bodyPr anchor="ctr"/>
            <a:lstStyle/>
            <a:p>
              <a:endParaRPr lang="zh-CN" altLang="en-US" sz="1350"/>
            </a:p>
          </p:txBody>
        </p:sp>
      </p:grpSp>
      <p:sp>
        <p:nvSpPr>
          <p:cNvPr id="28684" name="MH_Other_6"/>
          <p:cNvSpPr>
            <a:spLocks noChangeArrowheads="1"/>
          </p:cNvSpPr>
          <p:nvPr/>
        </p:nvSpPr>
        <p:spPr bwMode="auto">
          <a:xfrm>
            <a:off x="3358041" y="1135644"/>
            <a:ext cx="501226" cy="501254"/>
          </a:xfrm>
          <a:prstGeom prst="ellipse">
            <a:avLst/>
          </a:prstGeom>
          <a:solidFill>
            <a:schemeClr val="accent3"/>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en-US" altLang="zh-CN" dirty="0">
                <a:solidFill>
                  <a:srgbClr val="FFFFFF"/>
                </a:solidFill>
                <a:latin typeface="Calibri" panose="020F0502020204030204" charset="0"/>
                <a:ea typeface="Gungsuh" panose="02030600000101010101" pitchFamily="18" charset="-127"/>
              </a:rPr>
              <a:t>01</a:t>
            </a:r>
            <a:endParaRPr lang="zh-CN" altLang="en-US" dirty="0">
              <a:solidFill>
                <a:srgbClr val="FFFFFF"/>
              </a:solidFill>
              <a:latin typeface="Calibri" panose="020F0502020204030204" charset="0"/>
              <a:ea typeface="Gungsuh" panose="02030600000101010101" pitchFamily="18" charset="-127"/>
            </a:endParaRPr>
          </a:p>
        </p:txBody>
      </p:sp>
      <p:sp>
        <p:nvSpPr>
          <p:cNvPr id="28685" name="MH_Other_7"/>
          <p:cNvSpPr>
            <a:spLocks noChangeArrowheads="1"/>
          </p:cNvSpPr>
          <p:nvPr/>
        </p:nvSpPr>
        <p:spPr bwMode="auto">
          <a:xfrm>
            <a:off x="4054519" y="1739292"/>
            <a:ext cx="501225" cy="501253"/>
          </a:xfrm>
          <a:prstGeom prst="ellipse">
            <a:avLst/>
          </a:prstGeom>
          <a:solidFill>
            <a:schemeClr val="accent3"/>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en-US" altLang="zh-CN" dirty="0">
                <a:solidFill>
                  <a:srgbClr val="FFFFFF"/>
                </a:solidFill>
                <a:latin typeface="Calibri" panose="020F0502020204030204" charset="0"/>
                <a:ea typeface="Gungsuh" panose="02030600000101010101" pitchFamily="18" charset="-127"/>
              </a:rPr>
              <a:t>02</a:t>
            </a:r>
            <a:endParaRPr lang="zh-CN" altLang="en-US" dirty="0">
              <a:solidFill>
                <a:srgbClr val="FFFFFF"/>
              </a:solidFill>
              <a:latin typeface="Calibri" panose="020F0502020204030204" charset="0"/>
              <a:ea typeface="Gungsuh" panose="02030600000101010101" pitchFamily="18" charset="-127"/>
            </a:endParaRPr>
          </a:p>
        </p:txBody>
      </p:sp>
      <p:sp>
        <p:nvSpPr>
          <p:cNvPr id="28686" name="MH_Other_8"/>
          <p:cNvSpPr>
            <a:spLocks noChangeArrowheads="1"/>
          </p:cNvSpPr>
          <p:nvPr/>
        </p:nvSpPr>
        <p:spPr bwMode="auto">
          <a:xfrm>
            <a:off x="3698541" y="2390564"/>
            <a:ext cx="501226" cy="502444"/>
          </a:xfrm>
          <a:prstGeom prst="ellipse">
            <a:avLst/>
          </a:prstGeom>
          <a:solidFill>
            <a:schemeClr val="accent3"/>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en-US" altLang="zh-CN" dirty="0">
                <a:solidFill>
                  <a:srgbClr val="FFFFFF"/>
                </a:solidFill>
                <a:latin typeface="Calibri" panose="020F0502020204030204" charset="0"/>
                <a:ea typeface="Gungsuh" panose="02030600000101010101" pitchFamily="18" charset="-127"/>
              </a:rPr>
              <a:t>03</a:t>
            </a:r>
            <a:endParaRPr lang="zh-CN" altLang="en-US">
              <a:solidFill>
                <a:srgbClr val="FFFFFF"/>
              </a:solidFill>
              <a:latin typeface="Calibri" panose="020F0502020204030204" charset="0"/>
              <a:ea typeface="Gungsuh" panose="02030600000101010101" pitchFamily="18" charset="-127"/>
            </a:endParaRPr>
          </a:p>
        </p:txBody>
      </p:sp>
      <p:sp>
        <p:nvSpPr>
          <p:cNvPr id="28687" name="MH_Other_9"/>
          <p:cNvSpPr>
            <a:spLocks noChangeArrowheads="1"/>
          </p:cNvSpPr>
          <p:nvPr/>
        </p:nvSpPr>
        <p:spPr bwMode="auto">
          <a:xfrm>
            <a:off x="4052138" y="2946586"/>
            <a:ext cx="501225" cy="502444"/>
          </a:xfrm>
          <a:prstGeom prst="ellipse">
            <a:avLst/>
          </a:prstGeom>
          <a:solidFill>
            <a:schemeClr val="accent3"/>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en-US" altLang="zh-CN" dirty="0">
                <a:solidFill>
                  <a:srgbClr val="FFFFFF"/>
                </a:solidFill>
                <a:latin typeface="Calibri" panose="020F0502020204030204" charset="0"/>
                <a:ea typeface="Gungsuh" panose="02030600000101010101" pitchFamily="18" charset="-127"/>
              </a:rPr>
              <a:t>04</a:t>
            </a:r>
            <a:endParaRPr lang="zh-CN" altLang="en-US">
              <a:solidFill>
                <a:srgbClr val="FFFFFF"/>
              </a:solidFill>
              <a:latin typeface="Calibri" panose="020F0502020204030204" charset="0"/>
              <a:ea typeface="Gungsuh" panose="02030600000101010101" pitchFamily="18" charset="-127"/>
            </a:endParaRPr>
          </a:p>
        </p:txBody>
      </p:sp>
      <p:sp>
        <p:nvSpPr>
          <p:cNvPr id="28688" name="MH_Other_10"/>
          <p:cNvSpPr>
            <a:spLocks noChangeArrowheads="1"/>
          </p:cNvSpPr>
          <p:nvPr/>
        </p:nvSpPr>
        <p:spPr bwMode="auto">
          <a:xfrm>
            <a:off x="3334230" y="3646673"/>
            <a:ext cx="501226" cy="501253"/>
          </a:xfrm>
          <a:prstGeom prst="ellipse">
            <a:avLst/>
          </a:prstGeom>
          <a:solidFill>
            <a:schemeClr val="accent3"/>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en-US" altLang="zh-CN" dirty="0">
                <a:solidFill>
                  <a:srgbClr val="FFFFFF"/>
                </a:solidFill>
                <a:latin typeface="Calibri" panose="020F0502020204030204" charset="0"/>
                <a:ea typeface="Gungsuh" panose="02030600000101010101" pitchFamily="18" charset="-127"/>
              </a:rPr>
              <a:t>05</a:t>
            </a:r>
            <a:endParaRPr lang="zh-CN" altLang="en-US">
              <a:solidFill>
                <a:srgbClr val="FFFFFF"/>
              </a:solidFill>
              <a:latin typeface="Calibri" panose="020F0502020204030204" charset="0"/>
              <a:ea typeface="Gungsuh" panose="02030600000101010101" pitchFamily="18" charset="-127"/>
            </a:endParaRPr>
          </a:p>
        </p:txBody>
      </p:sp>
      <p:sp>
        <p:nvSpPr>
          <p:cNvPr id="28689" name="MH_Title_1"/>
          <p:cNvSpPr>
            <a:spLocks noChangeArrowheads="1"/>
          </p:cNvSpPr>
          <p:nvPr/>
        </p:nvSpPr>
        <p:spPr bwMode="auto">
          <a:xfrm>
            <a:off x="-17558" y="1855281"/>
            <a:ext cx="1177826" cy="1702293"/>
          </a:xfrm>
          <a:custGeom>
            <a:avLst/>
            <a:gdLst>
              <a:gd name="T0" fmla="*/ 272796 w 1159484"/>
              <a:gd name="T1" fmla="*/ 1430 h 1674380"/>
              <a:gd name="T2" fmla="*/ 986253 w 1159484"/>
              <a:gd name="T3" fmla="*/ 329551 h 1674380"/>
              <a:gd name="T4" fmla="*/ 983624 w 1159484"/>
              <a:gd name="T5" fmla="*/ 1349563 h 1674380"/>
              <a:gd name="T6" fmla="*/ 0 w 1159484"/>
              <a:gd name="T7" fmla="*/ 1611015 h 1674380"/>
              <a:gd name="T8" fmla="*/ 3991 w 1159484"/>
              <a:gd name="T9" fmla="*/ 63005 h 1674380"/>
              <a:gd name="T10" fmla="*/ 272796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chemeClr val="accent2"/>
          </a:solidFill>
          <a:ln w="28575">
            <a:noFill/>
          </a:ln>
        </p:spPr>
        <p:txBody>
          <a:bodyPr lIns="0" tIns="0" rIns="80953"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en-US" altLang="zh-CN" sz="1725" dirty="0">
                <a:solidFill>
                  <a:srgbClr val="FFFFFF"/>
                </a:solidFill>
                <a:ea typeface="微软雅黑" panose="020B0503020204020204" charset="-122"/>
                <a:cs typeface="Arial" panose="020B0604020202020204" pitchFamily="34" charset="0"/>
              </a:rPr>
              <a:t>THE TITLE</a:t>
            </a:r>
            <a:endParaRPr lang="zh-CN" altLang="en-US" sz="1725" dirty="0">
              <a:solidFill>
                <a:srgbClr val="FFFFFF"/>
              </a:solidFill>
              <a:ea typeface="微软雅黑" panose="020B0503020204020204" charset="-122"/>
              <a:cs typeface="Arial" panose="020B0604020202020204" pitchFamily="34" charset="0"/>
            </a:endParaRPr>
          </a:p>
        </p:txBody>
      </p:sp>
      <p:sp>
        <p:nvSpPr>
          <p:cNvPr id="21" name="TextBox 23"/>
          <p:cNvSpPr txBox="1"/>
          <p:nvPr/>
        </p:nvSpPr>
        <p:spPr>
          <a:xfrm>
            <a:off x="4314917" y="1150651"/>
            <a:ext cx="2677084" cy="55181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1050" dirty="0">
                <a:solidFill>
                  <a:schemeClr val="tx1">
                    <a:lumMod val="75000"/>
                    <a:lumOff val="25000"/>
                  </a:schemeClr>
                </a:solidFill>
                <a:sym typeface="+mn-lt"/>
              </a:rPr>
              <a:t>点击添加相关标题文字，点击添加相关标题文字，点击添加相关标题文字。</a:t>
            </a:r>
          </a:p>
        </p:txBody>
      </p:sp>
      <p:sp>
        <p:nvSpPr>
          <p:cNvPr id="22" name="TextBox 24"/>
          <p:cNvSpPr txBox="1"/>
          <p:nvPr/>
        </p:nvSpPr>
        <p:spPr>
          <a:xfrm>
            <a:off x="4314917" y="942965"/>
            <a:ext cx="815340" cy="272415"/>
          </a:xfrm>
          <a:prstGeom prst="rect">
            <a:avLst/>
          </a:prstGeom>
          <a:noFill/>
        </p:spPr>
        <p:txBody>
          <a:bodyPr wrap="none" lIns="65020" tIns="32510" rIns="65020" bIns="32510" rtlCol="0">
            <a:spAutoFit/>
          </a:bodyPr>
          <a:lstStyle/>
          <a:p>
            <a:r>
              <a:rPr lang="zh-CN" altLang="en-US" sz="1350" b="1" dirty="0">
                <a:solidFill>
                  <a:schemeClr val="tx1">
                    <a:lumMod val="75000"/>
                    <a:lumOff val="25000"/>
                  </a:schemeClr>
                </a:solidFill>
                <a:ea typeface="微软雅黑" panose="020B0503020204020204" charset="-122"/>
              </a:rPr>
              <a:t>输入文字</a:t>
            </a:r>
          </a:p>
        </p:txBody>
      </p:sp>
      <p:sp>
        <p:nvSpPr>
          <p:cNvPr id="23" name="TextBox 23"/>
          <p:cNvSpPr txBox="1"/>
          <p:nvPr/>
        </p:nvSpPr>
        <p:spPr>
          <a:xfrm>
            <a:off x="4660357" y="1865776"/>
            <a:ext cx="2677084" cy="55181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1050" dirty="0">
                <a:solidFill>
                  <a:schemeClr val="tx1">
                    <a:lumMod val="75000"/>
                    <a:lumOff val="25000"/>
                  </a:schemeClr>
                </a:solidFill>
                <a:sym typeface="+mn-lt"/>
              </a:rPr>
              <a:t>点击添加相关标题文字，点击添加相关标题文字，点击添加相关标题文字。</a:t>
            </a:r>
          </a:p>
        </p:txBody>
      </p:sp>
      <p:sp>
        <p:nvSpPr>
          <p:cNvPr id="24" name="TextBox 24"/>
          <p:cNvSpPr txBox="1"/>
          <p:nvPr/>
        </p:nvSpPr>
        <p:spPr>
          <a:xfrm>
            <a:off x="4660357" y="1658091"/>
            <a:ext cx="815340" cy="272415"/>
          </a:xfrm>
          <a:prstGeom prst="rect">
            <a:avLst/>
          </a:prstGeom>
          <a:noFill/>
        </p:spPr>
        <p:txBody>
          <a:bodyPr wrap="none" lIns="65020" tIns="32510" rIns="65020" bIns="32510" rtlCol="0">
            <a:spAutoFit/>
          </a:bodyPr>
          <a:lstStyle/>
          <a:p>
            <a:r>
              <a:rPr lang="zh-CN" altLang="en-US" sz="1350" b="1" dirty="0">
                <a:solidFill>
                  <a:schemeClr val="tx1">
                    <a:lumMod val="75000"/>
                    <a:lumOff val="25000"/>
                  </a:schemeClr>
                </a:solidFill>
                <a:ea typeface="微软雅黑" panose="020B0503020204020204" charset="-122"/>
              </a:rPr>
              <a:t>输入文字</a:t>
            </a:r>
          </a:p>
        </p:txBody>
      </p:sp>
      <p:sp>
        <p:nvSpPr>
          <p:cNvPr id="25" name="TextBox 23"/>
          <p:cNvSpPr txBox="1"/>
          <p:nvPr/>
        </p:nvSpPr>
        <p:spPr>
          <a:xfrm>
            <a:off x="4443610" y="2546196"/>
            <a:ext cx="2677084" cy="55181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1050" dirty="0">
                <a:solidFill>
                  <a:schemeClr val="tx1">
                    <a:lumMod val="75000"/>
                    <a:lumOff val="25000"/>
                  </a:schemeClr>
                </a:solidFill>
                <a:sym typeface="+mn-lt"/>
              </a:rPr>
              <a:t>点击添加相关标题文字，点击添加相关标题文字，点击添加相关标题文字。</a:t>
            </a:r>
          </a:p>
        </p:txBody>
      </p:sp>
      <p:sp>
        <p:nvSpPr>
          <p:cNvPr id="26" name="TextBox 24"/>
          <p:cNvSpPr txBox="1"/>
          <p:nvPr/>
        </p:nvSpPr>
        <p:spPr>
          <a:xfrm>
            <a:off x="4443610" y="2347417"/>
            <a:ext cx="815340" cy="272415"/>
          </a:xfrm>
          <a:prstGeom prst="rect">
            <a:avLst/>
          </a:prstGeom>
          <a:noFill/>
        </p:spPr>
        <p:txBody>
          <a:bodyPr wrap="none" lIns="65020" tIns="32510" rIns="65020" bIns="32510" rtlCol="0">
            <a:spAutoFit/>
          </a:bodyPr>
          <a:lstStyle/>
          <a:p>
            <a:r>
              <a:rPr lang="zh-CN" altLang="en-US" sz="1350" b="1" dirty="0">
                <a:solidFill>
                  <a:schemeClr val="tx1">
                    <a:lumMod val="75000"/>
                    <a:lumOff val="25000"/>
                  </a:schemeClr>
                </a:solidFill>
                <a:ea typeface="微软雅黑" panose="020B0503020204020204" charset="-122"/>
              </a:rPr>
              <a:t>输入文字</a:t>
            </a:r>
          </a:p>
        </p:txBody>
      </p:sp>
      <p:sp>
        <p:nvSpPr>
          <p:cNvPr id="27" name="TextBox 23"/>
          <p:cNvSpPr txBox="1"/>
          <p:nvPr/>
        </p:nvSpPr>
        <p:spPr>
          <a:xfrm>
            <a:off x="4667130" y="3191831"/>
            <a:ext cx="2677084" cy="55181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1050" dirty="0">
                <a:solidFill>
                  <a:schemeClr val="tx1">
                    <a:lumMod val="75000"/>
                    <a:lumOff val="25000"/>
                  </a:schemeClr>
                </a:solidFill>
                <a:sym typeface="+mn-lt"/>
              </a:rPr>
              <a:t>点击添加相关标题文字，点击添加相关标题文字，点击添加相关标题文字。</a:t>
            </a:r>
          </a:p>
        </p:txBody>
      </p:sp>
      <p:sp>
        <p:nvSpPr>
          <p:cNvPr id="28" name="TextBox 24"/>
          <p:cNvSpPr txBox="1"/>
          <p:nvPr/>
        </p:nvSpPr>
        <p:spPr>
          <a:xfrm>
            <a:off x="4667130" y="2984145"/>
            <a:ext cx="815340" cy="272415"/>
          </a:xfrm>
          <a:prstGeom prst="rect">
            <a:avLst/>
          </a:prstGeom>
          <a:noFill/>
        </p:spPr>
        <p:txBody>
          <a:bodyPr wrap="none" lIns="65020" tIns="32510" rIns="65020" bIns="32510" rtlCol="0">
            <a:spAutoFit/>
          </a:bodyPr>
          <a:lstStyle/>
          <a:p>
            <a:r>
              <a:rPr lang="zh-CN" altLang="en-US" sz="1350" b="1" dirty="0">
                <a:solidFill>
                  <a:schemeClr val="tx1">
                    <a:lumMod val="75000"/>
                    <a:lumOff val="25000"/>
                  </a:schemeClr>
                </a:solidFill>
                <a:ea typeface="微软雅黑" panose="020B0503020204020204" charset="-122"/>
              </a:rPr>
              <a:t>输入文字</a:t>
            </a:r>
          </a:p>
        </p:txBody>
      </p:sp>
      <p:sp>
        <p:nvSpPr>
          <p:cNvPr id="29" name="TextBox 23"/>
          <p:cNvSpPr txBox="1"/>
          <p:nvPr/>
        </p:nvSpPr>
        <p:spPr>
          <a:xfrm>
            <a:off x="4111717" y="3959555"/>
            <a:ext cx="2677084" cy="551815"/>
          </a:xfrm>
          <a:prstGeom prst="rect">
            <a:avLst/>
          </a:prstGeom>
        </p:spPr>
        <p:txBody>
          <a:bodyPr wrap="square" lIns="68543" tIns="34272" rIns="68543" bIns="34272">
            <a:spAutoFit/>
          </a:bodyPr>
          <a:lstStyle>
            <a:defPPr>
              <a:defRPr lang="zh-CN"/>
            </a:defPPr>
            <a:lvl1pPr>
              <a:lnSpc>
                <a:spcPct val="150000"/>
              </a:lnSpc>
              <a:defRPr sz="140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defRPr>
            </a:lvl1pPr>
          </a:lstStyle>
          <a:p>
            <a:r>
              <a:rPr lang="zh-CN" altLang="en-US" sz="1050" dirty="0">
                <a:solidFill>
                  <a:schemeClr val="tx1">
                    <a:lumMod val="75000"/>
                    <a:lumOff val="25000"/>
                  </a:schemeClr>
                </a:solidFill>
                <a:sym typeface="+mn-lt"/>
              </a:rPr>
              <a:t>点击添加相关标题文字，点击添加相关标题文字，点击添加相关标题文字。</a:t>
            </a:r>
          </a:p>
        </p:txBody>
      </p:sp>
      <p:sp>
        <p:nvSpPr>
          <p:cNvPr id="30" name="TextBox 24"/>
          <p:cNvSpPr txBox="1"/>
          <p:nvPr/>
        </p:nvSpPr>
        <p:spPr>
          <a:xfrm>
            <a:off x="4111717" y="3751869"/>
            <a:ext cx="815340" cy="272415"/>
          </a:xfrm>
          <a:prstGeom prst="rect">
            <a:avLst/>
          </a:prstGeom>
          <a:noFill/>
        </p:spPr>
        <p:txBody>
          <a:bodyPr wrap="none" lIns="65020" tIns="32510" rIns="65020" bIns="32510" rtlCol="0">
            <a:spAutoFit/>
          </a:bodyPr>
          <a:lstStyle/>
          <a:p>
            <a:r>
              <a:rPr lang="zh-CN" altLang="en-US" sz="1350" b="1" dirty="0">
                <a:solidFill>
                  <a:schemeClr val="tx1">
                    <a:lumMod val="75000"/>
                    <a:lumOff val="25000"/>
                  </a:schemeClr>
                </a:solidFill>
                <a:ea typeface="微软雅黑" panose="020B0503020204020204" charset="-122"/>
              </a:rPr>
              <a:t>输入文字</a:t>
            </a:r>
          </a:p>
        </p:txBody>
      </p:sp>
    </p:spTree>
  </p:cSld>
  <p:clrMapOvr>
    <a:masterClrMapping/>
  </p:clrMapOvr>
  <p:transition advTm="248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89"/>
                                        </p:tgtEl>
                                        <p:attrNameLst>
                                          <p:attrName>style.visibility</p:attrName>
                                        </p:attrNameLst>
                                      </p:cBhvr>
                                      <p:to>
                                        <p:strVal val="visible"/>
                                      </p:to>
                                    </p:set>
                                    <p:anim calcmode="lin" valueType="num">
                                      <p:cBhvr additive="base">
                                        <p:cTn id="7" dur="500" fill="hold"/>
                                        <p:tgtEl>
                                          <p:spTgt spid="28689"/>
                                        </p:tgtEl>
                                        <p:attrNameLst>
                                          <p:attrName>ppt_x</p:attrName>
                                        </p:attrNameLst>
                                      </p:cBhvr>
                                      <p:tavLst>
                                        <p:tav tm="0">
                                          <p:val>
                                            <p:strVal val="0-#ppt_w/2"/>
                                          </p:val>
                                        </p:tav>
                                        <p:tav tm="100000">
                                          <p:val>
                                            <p:strVal val="#ppt_x"/>
                                          </p:val>
                                        </p:tav>
                                      </p:tavLst>
                                    </p:anim>
                                    <p:anim calcmode="lin" valueType="num">
                                      <p:cBhvr additive="base">
                                        <p:cTn id="8" dur="500" fill="hold"/>
                                        <p:tgtEl>
                                          <p:spTgt spid="286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8684"/>
                                        </p:tgtEl>
                                        <p:attrNameLst>
                                          <p:attrName>style.visibility</p:attrName>
                                        </p:attrNameLst>
                                      </p:cBhvr>
                                      <p:to>
                                        <p:strVal val="visible"/>
                                      </p:to>
                                    </p:set>
                                    <p:animEffect transition="in" filter="wipe(left)">
                                      <p:cBhvr>
                                        <p:cTn id="16" dur="500"/>
                                        <p:tgtEl>
                                          <p:spTgt spid="2868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8685"/>
                                        </p:tgtEl>
                                        <p:attrNameLst>
                                          <p:attrName>style.visibility</p:attrName>
                                        </p:attrNameLst>
                                      </p:cBhvr>
                                      <p:to>
                                        <p:strVal val="visible"/>
                                      </p:to>
                                    </p:set>
                                    <p:animEffect transition="in" filter="wipe(left)">
                                      <p:cBhvr>
                                        <p:cTn id="19" dur="500"/>
                                        <p:tgtEl>
                                          <p:spTgt spid="2868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8686"/>
                                        </p:tgtEl>
                                        <p:attrNameLst>
                                          <p:attrName>style.visibility</p:attrName>
                                        </p:attrNameLst>
                                      </p:cBhvr>
                                      <p:to>
                                        <p:strVal val="visible"/>
                                      </p:to>
                                    </p:set>
                                    <p:animEffect transition="in" filter="wipe(left)">
                                      <p:cBhvr>
                                        <p:cTn id="22" dur="500"/>
                                        <p:tgtEl>
                                          <p:spTgt spid="2868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8687"/>
                                        </p:tgtEl>
                                        <p:attrNameLst>
                                          <p:attrName>style.visibility</p:attrName>
                                        </p:attrNameLst>
                                      </p:cBhvr>
                                      <p:to>
                                        <p:strVal val="visible"/>
                                      </p:to>
                                    </p:set>
                                    <p:animEffect transition="in" filter="wipe(left)">
                                      <p:cBhvr>
                                        <p:cTn id="25" dur="500"/>
                                        <p:tgtEl>
                                          <p:spTgt spid="2868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8688"/>
                                        </p:tgtEl>
                                        <p:attrNameLst>
                                          <p:attrName>style.visibility</p:attrName>
                                        </p:attrNameLst>
                                      </p:cBhvr>
                                      <p:to>
                                        <p:strVal val="visible"/>
                                      </p:to>
                                    </p:set>
                                    <p:animEffect transition="in" filter="wipe(left)">
                                      <p:cBhvr>
                                        <p:cTn id="28" dur="500"/>
                                        <p:tgtEl>
                                          <p:spTgt spid="28688"/>
                                        </p:tgtEl>
                                      </p:cBhvr>
                                    </p:animEffect>
                                  </p:childTnLst>
                                </p:cTn>
                              </p:par>
                              <p:par>
                                <p:cTn id="29" presetID="12" presetClass="entr" presetSubtype="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down)">
                                      <p:cBhvr>
                                        <p:cTn id="32" dur="500"/>
                                        <p:tgtEl>
                                          <p:spTgt spid="22"/>
                                        </p:tgtEl>
                                      </p:cBhvr>
                                    </p:animEffect>
                                  </p:childTnLst>
                                </p:cTn>
                              </p:par>
                            </p:childTnLst>
                          </p:cTn>
                        </p:par>
                        <p:par>
                          <p:cTn id="33" fill="hold">
                            <p:stCondLst>
                              <p:cond delay="1500"/>
                            </p:stCondLst>
                            <p:childTnLst>
                              <p:par>
                                <p:cTn id="34" presetID="12" presetClass="entr" presetSubtype="4"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p:tgtEl>
                                          <p:spTgt spid="21"/>
                                        </p:tgtEl>
                                        <p:attrNameLst>
                                          <p:attrName>ppt_y</p:attrName>
                                        </p:attrNameLst>
                                      </p:cBhvr>
                                      <p:tavLst>
                                        <p:tav tm="0">
                                          <p:val>
                                            <p:strVal val="#ppt_y+#ppt_h*1.125000"/>
                                          </p:val>
                                        </p:tav>
                                        <p:tav tm="100000">
                                          <p:val>
                                            <p:strVal val="#ppt_y"/>
                                          </p:val>
                                        </p:tav>
                                      </p:tavLst>
                                    </p:anim>
                                    <p:animEffect transition="in" filter="wipe(up)">
                                      <p:cBhvr>
                                        <p:cTn id="37" dur="500"/>
                                        <p:tgtEl>
                                          <p:spTgt spid="21"/>
                                        </p:tgtEl>
                                      </p:cBhvr>
                                    </p:animEffect>
                                  </p:childTnLst>
                                </p:cTn>
                              </p:par>
                            </p:childTnLst>
                          </p:cTn>
                        </p:par>
                        <p:par>
                          <p:cTn id="38" fill="hold">
                            <p:stCondLst>
                              <p:cond delay="2000"/>
                            </p:stCondLst>
                            <p:childTnLst>
                              <p:par>
                                <p:cTn id="39" presetID="12" presetClass="entr" presetSubtype="4"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p:tgtEl>
                                          <p:spTgt spid="23"/>
                                        </p:tgtEl>
                                        <p:attrNameLst>
                                          <p:attrName>ppt_y</p:attrName>
                                        </p:attrNameLst>
                                      </p:cBhvr>
                                      <p:tavLst>
                                        <p:tav tm="0">
                                          <p:val>
                                            <p:strVal val="#ppt_y+#ppt_h*1.125000"/>
                                          </p:val>
                                        </p:tav>
                                        <p:tav tm="100000">
                                          <p:val>
                                            <p:strVal val="#ppt_y"/>
                                          </p:val>
                                        </p:tav>
                                      </p:tavLst>
                                    </p:anim>
                                    <p:animEffect transition="in" filter="wipe(up)">
                                      <p:cBhvr>
                                        <p:cTn id="42" dur="500"/>
                                        <p:tgtEl>
                                          <p:spTgt spid="23"/>
                                        </p:tgtEl>
                                      </p:cBhvr>
                                    </p:animEffect>
                                  </p:childTnLst>
                                </p:cTn>
                              </p:par>
                              <p:par>
                                <p:cTn id="43" presetID="12" presetClass="entr" presetSubtype="1"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p:tgtEl>
                                          <p:spTgt spid="24"/>
                                        </p:tgtEl>
                                        <p:attrNameLst>
                                          <p:attrName>ppt_y</p:attrName>
                                        </p:attrNameLst>
                                      </p:cBhvr>
                                      <p:tavLst>
                                        <p:tav tm="0">
                                          <p:val>
                                            <p:strVal val="#ppt_y-#ppt_h*1.125000"/>
                                          </p:val>
                                        </p:tav>
                                        <p:tav tm="100000">
                                          <p:val>
                                            <p:strVal val="#ppt_y"/>
                                          </p:val>
                                        </p:tav>
                                      </p:tavLst>
                                    </p:anim>
                                    <p:animEffect transition="in" filter="wipe(down)">
                                      <p:cBhvr>
                                        <p:cTn id="46" dur="500"/>
                                        <p:tgtEl>
                                          <p:spTgt spid="24"/>
                                        </p:tgtEl>
                                      </p:cBhvr>
                                    </p:animEffect>
                                  </p:childTnLst>
                                </p:cTn>
                              </p:par>
                            </p:childTnLst>
                          </p:cTn>
                        </p:par>
                        <p:par>
                          <p:cTn id="47" fill="hold">
                            <p:stCondLst>
                              <p:cond delay="2500"/>
                            </p:stCondLst>
                            <p:childTnLst>
                              <p:par>
                                <p:cTn id="48" presetID="12" presetClass="entr" presetSubtype="4"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p:tgtEl>
                                          <p:spTgt spid="25"/>
                                        </p:tgtEl>
                                        <p:attrNameLst>
                                          <p:attrName>ppt_y</p:attrName>
                                        </p:attrNameLst>
                                      </p:cBhvr>
                                      <p:tavLst>
                                        <p:tav tm="0">
                                          <p:val>
                                            <p:strVal val="#ppt_y+#ppt_h*1.125000"/>
                                          </p:val>
                                        </p:tav>
                                        <p:tav tm="100000">
                                          <p:val>
                                            <p:strVal val="#ppt_y"/>
                                          </p:val>
                                        </p:tav>
                                      </p:tavLst>
                                    </p:anim>
                                    <p:animEffect transition="in" filter="wipe(up)">
                                      <p:cBhvr>
                                        <p:cTn id="51" dur="500"/>
                                        <p:tgtEl>
                                          <p:spTgt spid="25"/>
                                        </p:tgtEl>
                                      </p:cBhvr>
                                    </p:animEffect>
                                  </p:childTnLst>
                                </p:cTn>
                              </p:par>
                              <p:par>
                                <p:cTn id="52" presetID="12" presetClass="entr" presetSubtype="1"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p:tgtEl>
                                          <p:spTgt spid="26"/>
                                        </p:tgtEl>
                                        <p:attrNameLst>
                                          <p:attrName>ppt_y</p:attrName>
                                        </p:attrNameLst>
                                      </p:cBhvr>
                                      <p:tavLst>
                                        <p:tav tm="0">
                                          <p:val>
                                            <p:strVal val="#ppt_y-#ppt_h*1.125000"/>
                                          </p:val>
                                        </p:tav>
                                        <p:tav tm="100000">
                                          <p:val>
                                            <p:strVal val="#ppt_y"/>
                                          </p:val>
                                        </p:tav>
                                      </p:tavLst>
                                    </p:anim>
                                    <p:animEffect transition="in" filter="wipe(down)">
                                      <p:cBhvr>
                                        <p:cTn id="55" dur="500"/>
                                        <p:tgtEl>
                                          <p:spTgt spid="26"/>
                                        </p:tgtEl>
                                      </p:cBhvr>
                                    </p:animEffect>
                                  </p:childTnLst>
                                </p:cTn>
                              </p:par>
                            </p:childTnLst>
                          </p:cTn>
                        </p:par>
                        <p:par>
                          <p:cTn id="56" fill="hold">
                            <p:stCondLst>
                              <p:cond delay="3000"/>
                            </p:stCondLst>
                            <p:childTnLst>
                              <p:par>
                                <p:cTn id="57" presetID="12" presetClass="entr" presetSubtype="4"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p:tgtEl>
                                          <p:spTgt spid="27"/>
                                        </p:tgtEl>
                                        <p:attrNameLst>
                                          <p:attrName>ppt_y</p:attrName>
                                        </p:attrNameLst>
                                      </p:cBhvr>
                                      <p:tavLst>
                                        <p:tav tm="0">
                                          <p:val>
                                            <p:strVal val="#ppt_y+#ppt_h*1.125000"/>
                                          </p:val>
                                        </p:tav>
                                        <p:tav tm="100000">
                                          <p:val>
                                            <p:strVal val="#ppt_y"/>
                                          </p:val>
                                        </p:tav>
                                      </p:tavLst>
                                    </p:anim>
                                    <p:animEffect transition="in" filter="wipe(up)">
                                      <p:cBhvr>
                                        <p:cTn id="60" dur="500"/>
                                        <p:tgtEl>
                                          <p:spTgt spid="27"/>
                                        </p:tgtEl>
                                      </p:cBhvr>
                                    </p:animEffect>
                                  </p:childTnLst>
                                </p:cTn>
                              </p:par>
                              <p:par>
                                <p:cTn id="61" presetID="12" presetClass="entr" presetSubtype="1"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p:tgtEl>
                                          <p:spTgt spid="28"/>
                                        </p:tgtEl>
                                        <p:attrNameLst>
                                          <p:attrName>ppt_y</p:attrName>
                                        </p:attrNameLst>
                                      </p:cBhvr>
                                      <p:tavLst>
                                        <p:tav tm="0">
                                          <p:val>
                                            <p:strVal val="#ppt_y-#ppt_h*1.125000"/>
                                          </p:val>
                                        </p:tav>
                                        <p:tav tm="100000">
                                          <p:val>
                                            <p:strVal val="#ppt_y"/>
                                          </p:val>
                                        </p:tav>
                                      </p:tavLst>
                                    </p:anim>
                                    <p:animEffect transition="in" filter="wipe(down)">
                                      <p:cBhvr>
                                        <p:cTn id="64" dur="500"/>
                                        <p:tgtEl>
                                          <p:spTgt spid="28"/>
                                        </p:tgtEl>
                                      </p:cBhvr>
                                    </p:animEffect>
                                  </p:childTnLst>
                                </p:cTn>
                              </p:par>
                            </p:childTnLst>
                          </p:cTn>
                        </p:par>
                        <p:par>
                          <p:cTn id="65" fill="hold">
                            <p:stCondLst>
                              <p:cond delay="3500"/>
                            </p:stCondLst>
                            <p:childTnLst>
                              <p:par>
                                <p:cTn id="66" presetID="12" presetClass="entr" presetSubtype="4"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additive="base">
                                        <p:cTn id="68" dur="500"/>
                                        <p:tgtEl>
                                          <p:spTgt spid="29"/>
                                        </p:tgtEl>
                                        <p:attrNameLst>
                                          <p:attrName>ppt_y</p:attrName>
                                        </p:attrNameLst>
                                      </p:cBhvr>
                                      <p:tavLst>
                                        <p:tav tm="0">
                                          <p:val>
                                            <p:strVal val="#ppt_y+#ppt_h*1.125000"/>
                                          </p:val>
                                        </p:tav>
                                        <p:tav tm="100000">
                                          <p:val>
                                            <p:strVal val="#ppt_y"/>
                                          </p:val>
                                        </p:tav>
                                      </p:tavLst>
                                    </p:anim>
                                    <p:animEffect transition="in" filter="wipe(up)">
                                      <p:cBhvr>
                                        <p:cTn id="69" dur="500"/>
                                        <p:tgtEl>
                                          <p:spTgt spid="29"/>
                                        </p:tgtEl>
                                      </p:cBhvr>
                                    </p:animEffect>
                                  </p:childTnLst>
                                </p:cTn>
                              </p:par>
                              <p:par>
                                <p:cTn id="70" presetID="12" presetClass="entr" presetSubtype="1"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p:tgtEl>
                                          <p:spTgt spid="30"/>
                                        </p:tgtEl>
                                        <p:attrNameLst>
                                          <p:attrName>ppt_y</p:attrName>
                                        </p:attrNameLst>
                                      </p:cBhvr>
                                      <p:tavLst>
                                        <p:tav tm="0">
                                          <p:val>
                                            <p:strVal val="#ppt_y-#ppt_h*1.125000"/>
                                          </p:val>
                                        </p:tav>
                                        <p:tav tm="100000">
                                          <p:val>
                                            <p:strVal val="#ppt_y"/>
                                          </p:val>
                                        </p:tav>
                                      </p:tavLst>
                                    </p:anim>
                                    <p:animEffect transition="in" filter="wipe(down)">
                                      <p:cBhvr>
                                        <p:cTn id="7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4" grpId="0" bldLvl="0" animBg="1"/>
      <p:bldP spid="28685" grpId="0" bldLvl="0" animBg="1"/>
      <p:bldP spid="28686" grpId="0" bldLvl="0" animBg="1"/>
      <p:bldP spid="28687" grpId="0" bldLvl="0" animBg="1"/>
      <p:bldP spid="28688" grpId="0" bldLvl="0" animBg="1"/>
      <p:bldP spid="28689" grpId="0" bldLvl="0" animBg="1"/>
      <p:bldP spid="21" grpId="0"/>
      <p:bldP spid="22" grpId="0"/>
      <p:bldP spid="23" grpId="0"/>
      <p:bldP spid="24" grpId="0"/>
      <p:bldP spid="25" grpId="0"/>
      <p:bldP spid="26" grpId="0"/>
      <p:bldP spid="27" grpId="0"/>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自定义 196">
      <a:dk1>
        <a:sysClr val="windowText" lastClr="000000"/>
      </a:dk1>
      <a:lt1>
        <a:sysClr val="window" lastClr="FFFFFF"/>
      </a:lt1>
      <a:dk2>
        <a:srgbClr val="44546A"/>
      </a:dk2>
      <a:lt2>
        <a:srgbClr val="E7E6E6"/>
      </a:lt2>
      <a:accent1>
        <a:srgbClr val="269844"/>
      </a:accent1>
      <a:accent2>
        <a:srgbClr val="70AD47"/>
      </a:accent2>
      <a:accent3>
        <a:srgbClr val="269844"/>
      </a:accent3>
      <a:accent4>
        <a:srgbClr val="70AD47"/>
      </a:accent4>
      <a:accent5>
        <a:srgbClr val="269844"/>
      </a:accent5>
      <a:accent6>
        <a:srgbClr val="70AD47"/>
      </a:accent6>
      <a:hlink>
        <a:srgbClr val="269844"/>
      </a:hlink>
      <a:folHlink>
        <a:srgbClr val="70AD47"/>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2095</Words>
  <Application>Microsoft Office PowerPoint</Application>
  <PresentationFormat>全屏显示(16:9)</PresentationFormat>
  <Paragraphs>295</Paragraphs>
  <Slides>24</Slides>
  <Notes>24</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24</vt:i4>
      </vt:variant>
    </vt:vector>
  </HeadingPairs>
  <TitlesOfParts>
    <vt:vector size="41" baseType="lpstr">
      <vt:lpstr>Gill Sans</vt:lpstr>
      <vt:lpstr>Gungsuh</vt:lpstr>
      <vt:lpstr>Lato</vt:lpstr>
      <vt:lpstr>Lato Hairline</vt:lpstr>
      <vt:lpstr>Lato Light</vt:lpstr>
      <vt:lpstr>Lato Regular</vt:lpstr>
      <vt:lpstr>方正大标宋简体</vt:lpstr>
      <vt:lpstr>方正正中黑简体</vt:lpstr>
      <vt:lpstr>宋体</vt:lpstr>
      <vt:lpstr>微软雅黑</vt:lpstr>
      <vt:lpstr>微软雅黑 Light</vt:lpstr>
      <vt:lpstr>Arial</vt:lpstr>
      <vt:lpstr>Calibri</vt:lpstr>
      <vt:lpstr>Calibri Light</vt:lpstr>
      <vt:lpstr>Franklin Gothic Medium</vt:lpstr>
      <vt:lpstr>Segoe UI Semilight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dreamsummit</cp:lastModifiedBy>
  <cp:revision>19</cp:revision>
  <dcterms:created xsi:type="dcterms:W3CDTF">2017-07-25T02:42:00Z</dcterms:created>
  <dcterms:modified xsi:type="dcterms:W3CDTF">2017-12-19T12:21:27Z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