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8" r:id="rId3"/>
    <p:sldId id="256" r:id="rId4"/>
    <p:sldId id="279" r:id="rId5"/>
    <p:sldId id="274" r:id="rId6"/>
    <p:sldId id="276" r:id="rId7"/>
    <p:sldId id="270" r:id="rId8"/>
    <p:sldId id="280" r:id="rId9"/>
    <p:sldId id="266" r:id="rId10"/>
    <p:sldId id="273" r:id="rId11"/>
    <p:sldId id="281" r:id="rId12"/>
    <p:sldId id="272" r:id="rId13"/>
    <p:sldId id="271" r:id="rId14"/>
    <p:sldId id="282" r:id="rId15"/>
    <p:sldId id="262" r:id="rId16"/>
    <p:sldId id="269" r:id="rId17"/>
    <p:sldId id="283" r:id="rId18"/>
    <p:sldId id="284"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p:scale>
          <a:sx n="33" d="100"/>
          <a:sy n="33" d="100"/>
        </p:scale>
        <p:origin x="3030" y="1842"/>
      </p:cViewPr>
      <p:guideLst>
        <p:guide orient="horz" pos="2160"/>
        <p:guide pos="3817"/>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15CB2EA-F44D-46D4-BE63-8DA9604CAE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D5233A-48A5-4E70-8E28-83D98A7E400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15CB2EA-F44D-46D4-BE63-8DA9604CAE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D5233A-48A5-4E70-8E28-83D98A7E400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15CB2EA-F44D-46D4-BE63-8DA9604CAE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D5233A-48A5-4E70-8E28-83D98A7E400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15CB2EA-F44D-46D4-BE63-8DA9604CAE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D5233A-48A5-4E70-8E28-83D98A7E400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15CB2EA-F44D-46D4-BE63-8DA9604CAE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D5233A-48A5-4E70-8E28-83D98A7E400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15CB2EA-F44D-46D4-BE63-8DA9604CAEB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D5233A-48A5-4E70-8E28-83D98A7E400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15CB2EA-F44D-46D4-BE63-8DA9604CAEB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2D5233A-48A5-4E70-8E28-83D98A7E400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15CB2EA-F44D-46D4-BE63-8DA9604CAEB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2D5233A-48A5-4E70-8E28-83D98A7E400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15CB2EA-F44D-46D4-BE63-8DA9604CAEB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2D5233A-48A5-4E70-8E28-83D98A7E400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15CB2EA-F44D-46D4-BE63-8DA9604CAEB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D5233A-48A5-4E70-8E28-83D98A7E400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15CB2EA-F44D-46D4-BE63-8DA9604CAEB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D5233A-48A5-4E70-8E28-83D98A7E400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5CB2EA-F44D-46D4-BE63-8DA9604CAEB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5233A-48A5-4E70-8E28-83D98A7E400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5.png"/><Relationship Id="rId6" Type="http://schemas.microsoft.com/office/2007/relationships/media" Target="../media/media1.mp3"/><Relationship Id="rId5" Type="http://schemas.openxmlformats.org/officeDocument/2006/relationships/audio" Target="../media/media1.mp3"/><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tags" Target="../tags/tag11.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50879" y="5192771"/>
            <a:ext cx="2833895" cy="1665229"/>
            <a:chOff x="8850879" y="5192771"/>
            <a:chExt cx="2833895" cy="1665229"/>
          </a:xfrm>
        </p:grpSpPr>
        <p:pic>
          <p:nvPicPr>
            <p:cNvPr id="14" name="Picture 8" descr="https://timgsa.baidu.com/timg?image&amp;quality=80&amp;size=b9999_10000&amp;sec=1512801841476&amp;di=6cc25bd6c67ca782e556bf426cc813ac&amp;imgtype=0&amp;src=http%3A%2F%2Fwww.gzsimtong.com%2Fuploads%2F2014128%2F20141208103350365036.jpg"/>
            <p:cNvPicPr>
              <a:picLocks noChangeAspect="1" noChangeArrowheads="1"/>
            </p:cNvPicPr>
            <p:nvPr/>
          </p:nvPicPr>
          <p:blipFill rotWithShape="1">
            <a:blip r:embed="rId1">
              <a:extLst>
                <a:ext uri="{28A0092B-C50C-407E-A947-70E740481C1C}">
                  <a14:useLocalDpi xmlns:a14="http://schemas.microsoft.com/office/drawing/2010/main" val="0"/>
                </a:ext>
              </a:extLst>
            </a:blip>
            <a:srcRect l="23056" r="18023"/>
            <a:stretch>
              <a:fillRect/>
            </a:stretch>
          </p:blipFill>
          <p:spPr bwMode="auto">
            <a:xfrm>
              <a:off x="8850879" y="5249430"/>
              <a:ext cx="1416947" cy="16085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timgsa.baidu.com/timg?image&amp;quality=80&amp;size=b9999_10000&amp;sec=1512801768647&amp;di=00bd7ac590fccea18fc6c9ad82d8f51d&amp;imgtype=0&amp;src=http%3A%2F%2Fcdn.duitang.com%2Fuploads%2Fitem%2F201610%2F22%2F20161022153149_J5rKM.thumb.700_0.jpeg"/>
            <p:cNvPicPr>
              <a:picLocks noChangeAspect="1" noChangeArrowheads="1"/>
            </p:cNvPicPr>
            <p:nvPr/>
          </p:nvPicPr>
          <p:blipFill rotWithShape="1">
            <a:blip r:embed="rId2">
              <a:extLst>
                <a:ext uri="{28A0092B-C50C-407E-A947-70E740481C1C}">
                  <a14:useLocalDpi xmlns:a14="http://schemas.microsoft.com/office/drawing/2010/main" val="0"/>
                </a:ext>
              </a:extLst>
            </a:blip>
            <a:srcRect l="22544" t="20025" r="19063" b="34955"/>
            <a:stretch>
              <a:fillRect/>
            </a:stretch>
          </p:blipFill>
          <p:spPr bwMode="auto">
            <a:xfrm>
              <a:off x="10267826" y="5192771"/>
              <a:ext cx="1416948" cy="1665229"/>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6848" y="0"/>
            <a:ext cx="7183755" cy="6858000"/>
          </a:xfrm>
          <a:prstGeom prst="rect">
            <a:avLst/>
          </a:prstGeom>
        </p:spPr>
      </p:pic>
      <p:grpSp>
        <p:nvGrpSpPr>
          <p:cNvPr id="2" name="组合 1"/>
          <p:cNvGrpSpPr/>
          <p:nvPr/>
        </p:nvGrpSpPr>
        <p:grpSpPr>
          <a:xfrm>
            <a:off x="6272227" y="92902"/>
            <a:ext cx="5412547" cy="5412547"/>
            <a:chOff x="6272227" y="92902"/>
            <a:chExt cx="5412547" cy="5412547"/>
          </a:xfrm>
        </p:grpSpPr>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2227" y="92902"/>
              <a:ext cx="5412547" cy="5412547"/>
            </a:xfrm>
            <a:prstGeom prst="rect">
              <a:avLst/>
            </a:prstGeom>
          </p:spPr>
        </p:pic>
        <p:sp>
          <p:nvSpPr>
            <p:cNvPr id="10" name="矩形 9"/>
            <p:cNvSpPr/>
            <p:nvPr/>
          </p:nvSpPr>
          <p:spPr>
            <a:xfrm>
              <a:off x="7011936" y="2910749"/>
              <a:ext cx="4000121" cy="830997"/>
            </a:xfrm>
            <a:prstGeom prst="rect">
              <a:avLst/>
            </a:prstGeom>
          </p:spPr>
          <p:txBody>
            <a:bodyPr wrap="square">
              <a:spAutoFit/>
            </a:bodyPr>
            <a:lstStyle/>
            <a:p>
              <a:pPr algn="ctr">
                <a:lnSpc>
                  <a:spcPct val="200000"/>
                </a:lnSpc>
              </a:pPr>
              <a:r>
                <a:rPr lang="zh-CN" altLang="en-US" sz="1200" dirty="0">
                  <a:latin typeface="隶书" panose="02010509060101010101" pitchFamily="49" charset="-122"/>
                  <a:ea typeface="隶书" panose="02010509060101010101" pitchFamily="49" charset="-122"/>
                  <a:cs typeface="Segoe UI" panose="020B0502040204020203" pitchFamily="34" charset="0"/>
                </a:rPr>
                <a:t>点击添加文本信息点击添加文本信息点击添加文本信息点击添加文本信息点击添加文本信息 </a:t>
              </a:r>
              <a:endParaRPr lang="zh-CN" altLang="en-US" sz="12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7380780" y="2149467"/>
              <a:ext cx="3262432" cy="923330"/>
            </a:xfrm>
            <a:prstGeom prst="rect">
              <a:avLst/>
            </a:prstGeom>
            <a:noFill/>
          </p:spPr>
          <p:txBody>
            <a:bodyPr wrap="none" rtlCol="0">
              <a:spAutoFit/>
            </a:bodyPr>
            <a:lstStyle/>
            <a:p>
              <a:pPr algn="ctr"/>
              <a:r>
                <a:rPr lang="zh-CN" altLang="en-US" sz="5400" b="1" spc="600" dirty="0">
                  <a:solidFill>
                    <a:schemeClr val="tx1">
                      <a:lumMod val="85000"/>
                      <a:lumOff val="15000"/>
                    </a:schemeClr>
                  </a:solidFill>
                  <a:latin typeface="汉仪小麦体简" panose="00020600040101010101" pitchFamily="18" charset="-122"/>
                  <a:ea typeface="汉仪小麦体简" panose="00020600040101010101" pitchFamily="18" charset="-122"/>
                </a:rPr>
                <a:t>可爱龙猫</a:t>
              </a:r>
              <a:endParaRPr lang="zh-CN" altLang="en-US" sz="5400" b="1" spc="600" dirty="0">
                <a:solidFill>
                  <a:schemeClr val="tx1">
                    <a:lumMod val="85000"/>
                    <a:lumOff val="15000"/>
                  </a:schemeClr>
                </a:solidFill>
                <a:latin typeface="汉仪小麦体简" panose="00020600040101010101" pitchFamily="18" charset="-122"/>
                <a:ea typeface="汉仪小麦体简" panose="00020600040101010101" pitchFamily="18" charset="-122"/>
              </a:endParaRPr>
            </a:p>
          </p:txBody>
        </p:sp>
      </p:grpSp>
      <p:pic>
        <p:nvPicPr>
          <p:cNvPr id="5" name="陈羿淳 - 你说的小故事">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a:stretch>
            <a:fillRect/>
          </a:stretch>
        </p:blipFill>
        <p:spPr>
          <a:xfrm>
            <a:off x="5662627" y="-2076451"/>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1" presetClass="mediacall" presetSubtype="0" fill="hold" nodeType="afterEffect">
                                  <p:stCondLst>
                                    <p:cond delay="0"/>
                                  </p:stCondLst>
                                  <p:childTnLst>
                                    <p:cmd type="call" cmd="playFrom(0.0)">
                                      <p:cBhvr>
                                        <p:cTn id="18"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9" repeatCount="indefinite" fill="remove"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50879" y="5192771"/>
            <a:ext cx="2833895" cy="1665229"/>
            <a:chOff x="8850879" y="5192771"/>
            <a:chExt cx="2833895" cy="1665229"/>
          </a:xfrm>
        </p:grpSpPr>
        <p:pic>
          <p:nvPicPr>
            <p:cNvPr id="14" name="Picture 8" descr="https://timgsa.baidu.com/timg?image&amp;quality=80&amp;size=b9999_10000&amp;sec=1512801841476&amp;di=6cc25bd6c67ca782e556bf426cc813ac&amp;imgtype=0&amp;src=http%3A%2F%2Fwww.gzsimtong.com%2Fuploads%2F2014128%2F20141208103350365036.jpg"/>
            <p:cNvPicPr>
              <a:picLocks noChangeAspect="1" noChangeArrowheads="1"/>
            </p:cNvPicPr>
            <p:nvPr/>
          </p:nvPicPr>
          <p:blipFill rotWithShape="1">
            <a:blip r:embed="rId1">
              <a:extLst>
                <a:ext uri="{28A0092B-C50C-407E-A947-70E740481C1C}">
                  <a14:useLocalDpi xmlns:a14="http://schemas.microsoft.com/office/drawing/2010/main" val="0"/>
                </a:ext>
              </a:extLst>
            </a:blip>
            <a:srcRect l="23056" r="18023"/>
            <a:stretch>
              <a:fillRect/>
            </a:stretch>
          </p:blipFill>
          <p:spPr bwMode="auto">
            <a:xfrm>
              <a:off x="8850879" y="5249430"/>
              <a:ext cx="1416947" cy="16085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timgsa.baidu.com/timg?image&amp;quality=80&amp;size=b9999_10000&amp;sec=1512801768647&amp;di=00bd7ac590fccea18fc6c9ad82d8f51d&amp;imgtype=0&amp;src=http%3A%2F%2Fcdn.duitang.com%2Fuploads%2Fitem%2F201610%2F22%2F20161022153149_J5rKM.thumb.700_0.jpeg"/>
            <p:cNvPicPr>
              <a:picLocks noChangeAspect="1" noChangeArrowheads="1"/>
            </p:cNvPicPr>
            <p:nvPr/>
          </p:nvPicPr>
          <p:blipFill rotWithShape="1">
            <a:blip r:embed="rId2">
              <a:extLst>
                <a:ext uri="{28A0092B-C50C-407E-A947-70E740481C1C}">
                  <a14:useLocalDpi xmlns:a14="http://schemas.microsoft.com/office/drawing/2010/main" val="0"/>
                </a:ext>
              </a:extLst>
            </a:blip>
            <a:srcRect l="22544" t="20025" r="19063" b="34955"/>
            <a:stretch>
              <a:fillRect/>
            </a:stretch>
          </p:blipFill>
          <p:spPr bwMode="auto">
            <a:xfrm>
              <a:off x="10267826" y="5192771"/>
              <a:ext cx="1416948" cy="1665229"/>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6848" y="0"/>
            <a:ext cx="7183755" cy="6858000"/>
          </a:xfrm>
          <a:prstGeom prst="rect">
            <a:avLst/>
          </a:prstGeom>
        </p:spPr>
      </p:pic>
      <p:grpSp>
        <p:nvGrpSpPr>
          <p:cNvPr id="2" name="组合 1"/>
          <p:cNvGrpSpPr/>
          <p:nvPr/>
        </p:nvGrpSpPr>
        <p:grpSpPr>
          <a:xfrm>
            <a:off x="6272227" y="92902"/>
            <a:ext cx="5412547" cy="5412547"/>
            <a:chOff x="6272227" y="92902"/>
            <a:chExt cx="5412547" cy="5412547"/>
          </a:xfrm>
        </p:grpSpPr>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2227" y="92902"/>
              <a:ext cx="5412547" cy="5412547"/>
            </a:xfrm>
            <a:prstGeom prst="rect">
              <a:avLst/>
            </a:prstGeom>
          </p:spPr>
        </p:pic>
        <p:sp>
          <p:nvSpPr>
            <p:cNvPr id="10" name="矩形 9"/>
            <p:cNvSpPr/>
            <p:nvPr/>
          </p:nvSpPr>
          <p:spPr>
            <a:xfrm>
              <a:off x="7011936" y="2910749"/>
              <a:ext cx="4000121" cy="830997"/>
            </a:xfrm>
            <a:prstGeom prst="rect">
              <a:avLst/>
            </a:prstGeom>
          </p:spPr>
          <p:txBody>
            <a:bodyPr wrap="square">
              <a:spAutoFit/>
            </a:bodyPr>
            <a:lstStyle/>
            <a:p>
              <a:pPr algn="ctr">
                <a:lnSpc>
                  <a:spcPct val="200000"/>
                </a:lnSpc>
              </a:pPr>
              <a:r>
                <a:rPr lang="zh-CN" altLang="en-US" sz="1200" dirty="0">
                  <a:latin typeface="隶书" panose="02010509060101010101" pitchFamily="49" charset="-122"/>
                  <a:ea typeface="隶书" panose="02010509060101010101" pitchFamily="49" charset="-122"/>
                  <a:cs typeface="Segoe UI" panose="020B0502040204020203" pitchFamily="34" charset="0"/>
                </a:rPr>
                <a:t>点击添加文本信息点击添加文本信息点击添加文本信息点击添加文本信息点击添加文本信息 </a:t>
              </a:r>
              <a:endParaRPr lang="zh-CN" altLang="en-US" sz="12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7380780" y="2149467"/>
              <a:ext cx="3262433" cy="923330"/>
            </a:xfrm>
            <a:prstGeom prst="rect">
              <a:avLst/>
            </a:prstGeom>
            <a:noFill/>
          </p:spPr>
          <p:txBody>
            <a:bodyPr wrap="none" rtlCol="0">
              <a:spAutoFit/>
            </a:bodyPr>
            <a:lstStyle/>
            <a:p>
              <a:pPr algn="ctr"/>
              <a:r>
                <a:rPr lang="zh-CN" altLang="en-US" sz="5400" b="1" spc="600" dirty="0">
                  <a:solidFill>
                    <a:schemeClr val="tx1">
                      <a:lumMod val="85000"/>
                      <a:lumOff val="15000"/>
                    </a:schemeClr>
                  </a:solidFill>
                  <a:latin typeface="汉仪小麦体简" panose="00020600040101010101" pitchFamily="18" charset="-122"/>
                  <a:ea typeface="汉仪小麦体简" panose="00020600040101010101" pitchFamily="18" charset="-122"/>
                </a:rPr>
                <a:t>添加标题</a:t>
              </a:r>
              <a:endParaRPr lang="zh-CN" altLang="en-US" sz="5400" b="1" spc="600" dirty="0">
                <a:solidFill>
                  <a:schemeClr val="tx1">
                    <a:lumMod val="85000"/>
                    <a:lumOff val="15000"/>
                  </a:schemeClr>
                </a:solidFill>
                <a:latin typeface="汉仪小麦体简" panose="00020600040101010101" pitchFamily="18" charset="-122"/>
                <a:ea typeface="汉仪小麦体简"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龙猫"/>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7894" y="935781"/>
            <a:ext cx="3528597" cy="4986438"/>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6059488" y="1291771"/>
            <a:ext cx="4757603" cy="4630448"/>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6779521" y="1814943"/>
            <a:ext cx="3265280" cy="1431227"/>
            <a:chOff x="721231" y="4261928"/>
            <a:chExt cx="3265280" cy="1431227"/>
          </a:xfrm>
        </p:grpSpPr>
        <p:sp>
          <p:nvSpPr>
            <p:cNvPr id="10" name="矩形 9"/>
            <p:cNvSpPr/>
            <p:nvPr/>
          </p:nvSpPr>
          <p:spPr>
            <a:xfrm>
              <a:off x="1372796" y="4296604"/>
              <a:ext cx="1962150" cy="494058"/>
            </a:xfrm>
            <a:prstGeom prst="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106436" y="4261928"/>
              <a:ext cx="2390361" cy="553998"/>
            </a:xfrm>
            <a:prstGeom prst="rect">
              <a:avLst/>
            </a:prstGeom>
            <a:noFill/>
          </p:spPr>
          <p:txBody>
            <a:bodyPr wrap="square" rtlCol="0">
              <a:spAutoFit/>
            </a:bodyPr>
            <a:lstStyle/>
            <a:p>
              <a:pPr lvl="1">
                <a:lnSpc>
                  <a:spcPct val="150000"/>
                </a:lnSpc>
              </a:pPr>
              <a:r>
                <a:rPr lang="zh-CN" altLang="en-US" sz="2000" dirty="0">
                  <a:latin typeface="隶书" panose="02010509060101010101" pitchFamily="49" charset="-122"/>
                  <a:ea typeface="隶书" panose="02010509060101010101" pitchFamily="49" charset="-122"/>
                </a:rPr>
                <a:t>点击添加标题</a:t>
              </a:r>
              <a:endParaRPr lang="en-US" altLang="zh-CN" sz="2000" dirty="0">
                <a:latin typeface="隶书" panose="02010509060101010101" pitchFamily="49" charset="-122"/>
                <a:ea typeface="隶书" panose="02010509060101010101" pitchFamily="49" charset="-122"/>
              </a:endParaRPr>
            </a:p>
          </p:txBody>
        </p:sp>
        <p:sp>
          <p:nvSpPr>
            <p:cNvPr id="12" name="TextBox 37"/>
            <p:cNvSpPr txBox="1"/>
            <p:nvPr/>
          </p:nvSpPr>
          <p:spPr>
            <a:xfrm>
              <a:off x="721231" y="4954491"/>
              <a:ext cx="3265280" cy="738664"/>
            </a:xfrm>
            <a:prstGeom prst="rect">
              <a:avLst/>
            </a:prstGeom>
            <a:noFill/>
          </p:spPr>
          <p:txBody>
            <a:bodyPr wrap="square">
              <a:spAutoFit/>
            </a:bodyPr>
            <a:lstStyle>
              <a:lvl1pPr eaLnBrk="0" hangingPunct="0">
                <a:defRPr sz="1300">
                  <a:solidFill>
                    <a:schemeClr val="tx1"/>
                  </a:solidFill>
                  <a:latin typeface="Tw Cen MT" panose="020B0602020104020603" pitchFamily="34" charset="0"/>
                  <a:ea typeface="MS PGothic" panose="020B0600070205080204" pitchFamily="34" charset="-128"/>
                </a:defRPr>
              </a:lvl1pPr>
              <a:lvl2pPr marL="742950" indent="-285750" eaLnBrk="0" hangingPunct="0">
                <a:defRPr sz="1300">
                  <a:solidFill>
                    <a:schemeClr val="tx1"/>
                  </a:solidFill>
                  <a:latin typeface="Tw Cen MT" panose="020B0602020104020603" pitchFamily="34" charset="0"/>
                  <a:ea typeface="MS PGothic" panose="020B0600070205080204" pitchFamily="34" charset="-128"/>
                </a:defRPr>
              </a:lvl2pPr>
              <a:lvl3pPr marL="1143000" indent="-228600" eaLnBrk="0" hangingPunct="0">
                <a:defRPr sz="1300">
                  <a:solidFill>
                    <a:schemeClr val="tx1"/>
                  </a:solidFill>
                  <a:latin typeface="Tw Cen MT" panose="020B0602020104020603" pitchFamily="34" charset="0"/>
                  <a:ea typeface="MS PGothic" panose="020B0600070205080204" pitchFamily="34" charset="-128"/>
                </a:defRPr>
              </a:lvl3pPr>
              <a:lvl4pPr marL="1600200" indent="-228600" eaLnBrk="0" hangingPunct="0">
                <a:defRPr sz="1300">
                  <a:solidFill>
                    <a:schemeClr val="tx1"/>
                  </a:solidFill>
                  <a:latin typeface="Tw Cen MT" panose="020B0602020104020603" pitchFamily="34" charset="0"/>
                  <a:ea typeface="MS PGothic" panose="020B0600070205080204" pitchFamily="34" charset="-128"/>
                </a:defRPr>
              </a:lvl4pPr>
              <a:lvl5pPr marL="2057400" indent="-228600" eaLnBrk="0" hangingPunct="0">
                <a:defRPr sz="1300">
                  <a:solidFill>
                    <a:schemeClr val="tx1"/>
                  </a:solidFill>
                  <a:latin typeface="Tw Cen MT" panose="020B0602020104020603"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9pPr>
            </a:lstStyle>
            <a:p>
              <a:pPr algn="ctr" fontAlgn="auto">
                <a:lnSpc>
                  <a:spcPct val="150000"/>
                </a:lnSpc>
              </a:pPr>
              <a:r>
                <a:rPr lang="zh-CN" altLang="en-US" sz="1400" dirty="0">
                  <a:latin typeface="隶书" panose="02010509060101010101" pitchFamily="49" charset="-122"/>
                  <a:ea typeface="隶书" panose="02010509060101010101" pitchFamily="49" charset="-122"/>
                  <a:sym typeface="+mn-ea"/>
                </a:rPr>
                <a:t>单击此处添加段落文本单击此处添加段落文本单击此处添加段落文本 </a:t>
              </a:r>
              <a:endParaRPr lang="en-US" altLang="zh-CN" sz="1400" dirty="0">
                <a:latin typeface="隶书" panose="02010509060101010101" pitchFamily="49" charset="-122"/>
                <a:ea typeface="隶书" panose="02010509060101010101" pitchFamily="49" charset="-122"/>
                <a:sym typeface="+mn-ea"/>
              </a:endParaRPr>
            </a:p>
          </p:txBody>
        </p:sp>
      </p:grpSp>
      <p:grpSp>
        <p:nvGrpSpPr>
          <p:cNvPr id="13" name="组合 12"/>
          <p:cNvGrpSpPr/>
          <p:nvPr/>
        </p:nvGrpSpPr>
        <p:grpSpPr>
          <a:xfrm>
            <a:off x="6779521" y="3868581"/>
            <a:ext cx="3265280" cy="1431227"/>
            <a:chOff x="721231" y="4261928"/>
            <a:chExt cx="3265280" cy="1431227"/>
          </a:xfrm>
        </p:grpSpPr>
        <p:sp>
          <p:nvSpPr>
            <p:cNvPr id="14" name="矩形 13"/>
            <p:cNvSpPr/>
            <p:nvPr/>
          </p:nvSpPr>
          <p:spPr>
            <a:xfrm>
              <a:off x="1372796" y="4296604"/>
              <a:ext cx="1962150" cy="494058"/>
            </a:xfrm>
            <a:prstGeom prst="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106436" y="4261928"/>
              <a:ext cx="2390361" cy="553998"/>
            </a:xfrm>
            <a:prstGeom prst="rect">
              <a:avLst/>
            </a:prstGeom>
            <a:noFill/>
          </p:spPr>
          <p:txBody>
            <a:bodyPr wrap="square" rtlCol="0">
              <a:spAutoFit/>
            </a:bodyPr>
            <a:lstStyle/>
            <a:p>
              <a:pPr lvl="1">
                <a:lnSpc>
                  <a:spcPct val="150000"/>
                </a:lnSpc>
              </a:pPr>
              <a:r>
                <a:rPr lang="zh-CN" altLang="en-US" sz="2000" dirty="0">
                  <a:latin typeface="隶书" panose="02010509060101010101" pitchFamily="49" charset="-122"/>
                  <a:ea typeface="隶书" panose="02010509060101010101" pitchFamily="49" charset="-122"/>
                </a:rPr>
                <a:t>点击添加标题</a:t>
              </a:r>
              <a:endParaRPr lang="en-US" altLang="zh-CN" sz="2000" dirty="0">
                <a:latin typeface="隶书" panose="02010509060101010101" pitchFamily="49" charset="-122"/>
                <a:ea typeface="隶书" panose="02010509060101010101" pitchFamily="49" charset="-122"/>
              </a:endParaRPr>
            </a:p>
          </p:txBody>
        </p:sp>
        <p:sp>
          <p:nvSpPr>
            <p:cNvPr id="16" name="TextBox 37"/>
            <p:cNvSpPr txBox="1"/>
            <p:nvPr/>
          </p:nvSpPr>
          <p:spPr>
            <a:xfrm>
              <a:off x="721231" y="4954491"/>
              <a:ext cx="3265280" cy="738664"/>
            </a:xfrm>
            <a:prstGeom prst="rect">
              <a:avLst/>
            </a:prstGeom>
            <a:noFill/>
          </p:spPr>
          <p:txBody>
            <a:bodyPr wrap="square">
              <a:spAutoFit/>
            </a:bodyPr>
            <a:lstStyle>
              <a:lvl1pPr eaLnBrk="0" hangingPunct="0">
                <a:defRPr sz="1300">
                  <a:solidFill>
                    <a:schemeClr val="tx1"/>
                  </a:solidFill>
                  <a:latin typeface="Tw Cen MT" panose="020B0602020104020603" pitchFamily="34" charset="0"/>
                  <a:ea typeface="MS PGothic" panose="020B0600070205080204" pitchFamily="34" charset="-128"/>
                </a:defRPr>
              </a:lvl1pPr>
              <a:lvl2pPr marL="742950" indent="-285750" eaLnBrk="0" hangingPunct="0">
                <a:defRPr sz="1300">
                  <a:solidFill>
                    <a:schemeClr val="tx1"/>
                  </a:solidFill>
                  <a:latin typeface="Tw Cen MT" panose="020B0602020104020603" pitchFamily="34" charset="0"/>
                  <a:ea typeface="MS PGothic" panose="020B0600070205080204" pitchFamily="34" charset="-128"/>
                </a:defRPr>
              </a:lvl2pPr>
              <a:lvl3pPr marL="1143000" indent="-228600" eaLnBrk="0" hangingPunct="0">
                <a:defRPr sz="1300">
                  <a:solidFill>
                    <a:schemeClr val="tx1"/>
                  </a:solidFill>
                  <a:latin typeface="Tw Cen MT" panose="020B0602020104020603" pitchFamily="34" charset="0"/>
                  <a:ea typeface="MS PGothic" panose="020B0600070205080204" pitchFamily="34" charset="-128"/>
                </a:defRPr>
              </a:lvl3pPr>
              <a:lvl4pPr marL="1600200" indent="-228600" eaLnBrk="0" hangingPunct="0">
                <a:defRPr sz="1300">
                  <a:solidFill>
                    <a:schemeClr val="tx1"/>
                  </a:solidFill>
                  <a:latin typeface="Tw Cen MT" panose="020B0602020104020603" pitchFamily="34" charset="0"/>
                  <a:ea typeface="MS PGothic" panose="020B0600070205080204" pitchFamily="34" charset="-128"/>
                </a:defRPr>
              </a:lvl4pPr>
              <a:lvl5pPr marL="2057400" indent="-228600" eaLnBrk="0" hangingPunct="0">
                <a:defRPr sz="1300">
                  <a:solidFill>
                    <a:schemeClr val="tx1"/>
                  </a:solidFill>
                  <a:latin typeface="Tw Cen MT" panose="020B0602020104020603"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9pPr>
            </a:lstStyle>
            <a:p>
              <a:pPr algn="ctr" fontAlgn="auto">
                <a:lnSpc>
                  <a:spcPct val="150000"/>
                </a:lnSpc>
              </a:pPr>
              <a:r>
                <a:rPr lang="zh-CN" altLang="en-US" sz="1400" dirty="0">
                  <a:latin typeface="隶书" panose="02010509060101010101" pitchFamily="49" charset="-122"/>
                  <a:ea typeface="隶书" panose="02010509060101010101" pitchFamily="49" charset="-122"/>
                  <a:sym typeface="+mn-ea"/>
                </a:rPr>
                <a:t>单击此处添加段落文本单击此处添加段落文本单击此处添加段落文本 </a:t>
              </a:r>
              <a:endParaRPr lang="en-US" altLang="zh-CN" sz="1400" dirty="0">
                <a:latin typeface="隶书" panose="02010509060101010101" pitchFamily="49" charset="-122"/>
                <a:ea typeface="隶书" panose="02010509060101010101" pitchFamily="49"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422299" y="1262510"/>
            <a:ext cx="3237903" cy="3237903"/>
            <a:chOff x="1000268" y="1755981"/>
            <a:chExt cx="3237903" cy="3237903"/>
          </a:xfrm>
        </p:grpSpPr>
        <p:sp>
          <p:nvSpPr>
            <p:cNvPr id="6" name="菱形 5"/>
            <p:cNvSpPr/>
            <p:nvPr/>
          </p:nvSpPr>
          <p:spPr>
            <a:xfrm>
              <a:off x="1000268" y="1755981"/>
              <a:ext cx="3237903" cy="3237903"/>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8" descr="https://timgsa.baidu.com/timg?image&amp;quality=80&amp;size=b9999_10000&amp;sec=1512801841476&amp;di=6cc25bd6c67ca782e556bf426cc813ac&amp;imgtype=0&amp;src=http%3A%2F%2Fwww.gzsimtong.com%2Fuploads%2F2014128%2F20141208103350365036.jpg"/>
            <p:cNvPicPr>
              <a:picLocks noChangeAspect="1" noChangeArrowheads="1"/>
            </p:cNvPicPr>
            <p:nvPr/>
          </p:nvPicPr>
          <p:blipFill rotWithShape="1">
            <a:blip r:embed="rId1">
              <a:extLst>
                <a:ext uri="{28A0092B-C50C-407E-A947-70E740481C1C}">
                  <a14:useLocalDpi xmlns:a14="http://schemas.microsoft.com/office/drawing/2010/main" val="0"/>
                </a:ext>
              </a:extLst>
            </a:blip>
            <a:srcRect l="23056" r="18023"/>
            <a:stretch>
              <a:fillRect/>
            </a:stretch>
          </p:blipFill>
          <p:spPr bwMode="auto">
            <a:xfrm>
              <a:off x="1921339" y="2520289"/>
              <a:ext cx="1416947" cy="16085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4432126" y="1262510"/>
            <a:ext cx="3237903" cy="3237903"/>
            <a:chOff x="4920849" y="1606861"/>
            <a:chExt cx="3237903" cy="3237903"/>
          </a:xfrm>
        </p:grpSpPr>
        <p:sp>
          <p:nvSpPr>
            <p:cNvPr id="8" name="菱形 7"/>
            <p:cNvSpPr/>
            <p:nvPr/>
          </p:nvSpPr>
          <p:spPr>
            <a:xfrm>
              <a:off x="4920849" y="1606861"/>
              <a:ext cx="3237903" cy="3237903"/>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4" descr="https://timgsa.baidu.com/timg?image&amp;quality=80&amp;size=b9999_10000&amp;sec=1512801768647&amp;di=00bd7ac590fccea18fc6c9ad82d8f51d&amp;imgtype=0&amp;src=http%3A%2F%2Fcdn.duitang.com%2Fuploads%2Fitem%2F201610%2F22%2F20161022153149_J5rKM.thumb.700_0.jpeg"/>
            <p:cNvPicPr>
              <a:picLocks noChangeAspect="1" noChangeArrowheads="1"/>
            </p:cNvPicPr>
            <p:nvPr/>
          </p:nvPicPr>
          <p:blipFill rotWithShape="1">
            <a:blip r:embed="rId2">
              <a:extLst>
                <a:ext uri="{28A0092B-C50C-407E-A947-70E740481C1C}">
                  <a14:useLocalDpi xmlns:a14="http://schemas.microsoft.com/office/drawing/2010/main" val="0"/>
                </a:ext>
              </a:extLst>
            </a:blip>
            <a:srcRect l="22544" t="20025" r="19063" b="34955"/>
            <a:stretch>
              <a:fillRect/>
            </a:stretch>
          </p:blipFill>
          <p:spPr bwMode="auto">
            <a:xfrm>
              <a:off x="5798785" y="2354955"/>
              <a:ext cx="1482029" cy="1741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7441953" y="1262510"/>
            <a:ext cx="3237903" cy="3237903"/>
            <a:chOff x="8053639" y="1810048"/>
            <a:chExt cx="3237903" cy="3237903"/>
          </a:xfrm>
        </p:grpSpPr>
        <p:sp>
          <p:nvSpPr>
            <p:cNvPr id="9" name="菱形 8"/>
            <p:cNvSpPr/>
            <p:nvPr/>
          </p:nvSpPr>
          <p:spPr>
            <a:xfrm>
              <a:off x="8053639" y="1810048"/>
              <a:ext cx="3237903" cy="3237903"/>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2" descr="https://timgsa.baidu.com/timg?image&amp;quality=80&amp;size=b9999_10000&amp;sec=1512801719724&amp;di=391cb9781cf4dbe76334bd60f1ba50dd&amp;imgtype=0&amp;src=http%3A%2F%2Fp2.gexing.com%2FG1%2FM00%2FE9%2FF1%2FrBACJlbbusbyzycvAACH5AbqRqs481.jpg"/>
            <p:cNvPicPr>
              <a:picLocks noChangeAspect="1" noChangeArrowheads="1"/>
            </p:cNvPicPr>
            <p:nvPr/>
          </p:nvPicPr>
          <p:blipFill rotWithShape="1">
            <a:blip r:embed="rId3">
              <a:extLst>
                <a:ext uri="{28A0092B-C50C-407E-A947-70E740481C1C}">
                  <a14:useLocalDpi xmlns:a14="http://schemas.microsoft.com/office/drawing/2010/main" val="0"/>
                </a:ext>
              </a:extLst>
            </a:blip>
            <a:srcRect l="9618" t="24156" r="10254" b="24370"/>
            <a:stretch>
              <a:fillRect/>
            </a:stretch>
          </p:blipFill>
          <p:spPr bwMode="auto">
            <a:xfrm>
              <a:off x="8946410" y="2574356"/>
              <a:ext cx="1497288" cy="17092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1304407" y="5011761"/>
            <a:ext cx="9522366" cy="1109401"/>
            <a:chOff x="5412514" y="3223448"/>
            <a:chExt cx="9522366" cy="1109401"/>
          </a:xfrm>
        </p:grpSpPr>
        <p:sp>
          <p:nvSpPr>
            <p:cNvPr id="14" name="矩形 13"/>
            <p:cNvSpPr/>
            <p:nvPr/>
          </p:nvSpPr>
          <p:spPr>
            <a:xfrm>
              <a:off x="5412514" y="3223448"/>
              <a:ext cx="9522366" cy="110940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051245" y="3395831"/>
              <a:ext cx="8618826" cy="764633"/>
            </a:xfrm>
            <a:prstGeom prst="rect">
              <a:avLst/>
            </a:prstGeom>
            <a:noFill/>
          </p:spPr>
          <p:txBody>
            <a:bodyPr wrap="square" rtlCol="0">
              <a:spAutoFit/>
            </a:bodyPr>
            <a:lstStyle/>
            <a:p>
              <a:pPr>
                <a:lnSpc>
                  <a:spcPct val="200000"/>
                </a:lnSpc>
              </a:pPr>
              <a:r>
                <a:rPr lang="zh-CN" altLang="en-US" sz="1200" dirty="0">
                  <a:solidFill>
                    <a:srgbClr val="080808"/>
                  </a:solidFill>
                  <a:latin typeface="隶书" panose="02010509060101010101" pitchFamily="49" charset="-122"/>
                  <a:ea typeface="隶书" panose="02010509060101010101" pitchFamily="49" charset="-122"/>
                </a:rPr>
                <a:t>单击此处添加段落文本单击此处添加段落文本单击此处添加段落文本单击此处添加段落文单击此处添加段落文本单击此处添加段落文本单击此处添加段落文本单击此处添加段落文</a:t>
              </a:r>
              <a:endParaRPr lang="en-US" altLang="zh-CN" sz="1200" dirty="0">
                <a:solidFill>
                  <a:srgbClr val="080808"/>
                </a:solidFill>
                <a:latin typeface="隶书" panose="02010509060101010101" pitchFamily="49" charset="-122"/>
                <a:ea typeface="隶书" panose="020105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50879" y="5192771"/>
            <a:ext cx="2833895" cy="1665229"/>
            <a:chOff x="8850879" y="5192771"/>
            <a:chExt cx="2833895" cy="1665229"/>
          </a:xfrm>
        </p:grpSpPr>
        <p:pic>
          <p:nvPicPr>
            <p:cNvPr id="14" name="Picture 8" descr="https://timgsa.baidu.com/timg?image&amp;quality=80&amp;size=b9999_10000&amp;sec=1512801841476&amp;di=6cc25bd6c67ca782e556bf426cc813ac&amp;imgtype=0&amp;src=http%3A%2F%2Fwww.gzsimtong.com%2Fuploads%2F2014128%2F20141208103350365036.jpg"/>
            <p:cNvPicPr>
              <a:picLocks noChangeAspect="1" noChangeArrowheads="1"/>
            </p:cNvPicPr>
            <p:nvPr/>
          </p:nvPicPr>
          <p:blipFill rotWithShape="1">
            <a:blip r:embed="rId1">
              <a:extLst>
                <a:ext uri="{28A0092B-C50C-407E-A947-70E740481C1C}">
                  <a14:useLocalDpi xmlns:a14="http://schemas.microsoft.com/office/drawing/2010/main" val="0"/>
                </a:ext>
              </a:extLst>
            </a:blip>
            <a:srcRect l="23056" r="18023"/>
            <a:stretch>
              <a:fillRect/>
            </a:stretch>
          </p:blipFill>
          <p:spPr bwMode="auto">
            <a:xfrm>
              <a:off x="8850879" y="5249430"/>
              <a:ext cx="1416947" cy="16085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timgsa.baidu.com/timg?image&amp;quality=80&amp;size=b9999_10000&amp;sec=1512801768647&amp;di=00bd7ac590fccea18fc6c9ad82d8f51d&amp;imgtype=0&amp;src=http%3A%2F%2Fcdn.duitang.com%2Fuploads%2Fitem%2F201610%2F22%2F20161022153149_J5rKM.thumb.700_0.jpeg"/>
            <p:cNvPicPr>
              <a:picLocks noChangeAspect="1" noChangeArrowheads="1"/>
            </p:cNvPicPr>
            <p:nvPr/>
          </p:nvPicPr>
          <p:blipFill rotWithShape="1">
            <a:blip r:embed="rId2">
              <a:extLst>
                <a:ext uri="{28A0092B-C50C-407E-A947-70E740481C1C}">
                  <a14:useLocalDpi xmlns:a14="http://schemas.microsoft.com/office/drawing/2010/main" val="0"/>
                </a:ext>
              </a:extLst>
            </a:blip>
            <a:srcRect l="22544" t="20025" r="19063" b="34955"/>
            <a:stretch>
              <a:fillRect/>
            </a:stretch>
          </p:blipFill>
          <p:spPr bwMode="auto">
            <a:xfrm>
              <a:off x="10267826" y="5192771"/>
              <a:ext cx="1416948" cy="1665229"/>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6848" y="0"/>
            <a:ext cx="7183755" cy="6858000"/>
          </a:xfrm>
          <a:prstGeom prst="rect">
            <a:avLst/>
          </a:prstGeom>
        </p:spPr>
      </p:pic>
      <p:grpSp>
        <p:nvGrpSpPr>
          <p:cNvPr id="2" name="组合 1"/>
          <p:cNvGrpSpPr/>
          <p:nvPr/>
        </p:nvGrpSpPr>
        <p:grpSpPr>
          <a:xfrm>
            <a:off x="6272227" y="92902"/>
            <a:ext cx="5412547" cy="5412547"/>
            <a:chOff x="6272227" y="92902"/>
            <a:chExt cx="5412547" cy="5412547"/>
          </a:xfrm>
        </p:grpSpPr>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2227" y="92902"/>
              <a:ext cx="5412547" cy="5412547"/>
            </a:xfrm>
            <a:prstGeom prst="rect">
              <a:avLst/>
            </a:prstGeom>
          </p:spPr>
        </p:pic>
        <p:sp>
          <p:nvSpPr>
            <p:cNvPr id="10" name="矩形 9"/>
            <p:cNvSpPr/>
            <p:nvPr/>
          </p:nvSpPr>
          <p:spPr>
            <a:xfrm>
              <a:off x="7011936" y="2910749"/>
              <a:ext cx="4000121" cy="830997"/>
            </a:xfrm>
            <a:prstGeom prst="rect">
              <a:avLst/>
            </a:prstGeom>
          </p:spPr>
          <p:txBody>
            <a:bodyPr wrap="square">
              <a:spAutoFit/>
            </a:bodyPr>
            <a:lstStyle/>
            <a:p>
              <a:pPr algn="ctr">
                <a:lnSpc>
                  <a:spcPct val="200000"/>
                </a:lnSpc>
              </a:pPr>
              <a:r>
                <a:rPr lang="zh-CN" altLang="en-US" sz="1200" dirty="0">
                  <a:latin typeface="隶书" panose="02010509060101010101" pitchFamily="49" charset="-122"/>
                  <a:ea typeface="隶书" panose="02010509060101010101" pitchFamily="49" charset="-122"/>
                  <a:cs typeface="Segoe UI" panose="020B0502040204020203" pitchFamily="34" charset="0"/>
                </a:rPr>
                <a:t>点击添加文本信息点击添加文本信息点击添加文本信息点击添加文本信息点击添加文本信息 </a:t>
              </a:r>
              <a:endParaRPr lang="zh-CN" altLang="en-US" sz="12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7380780" y="2149467"/>
              <a:ext cx="3262433" cy="923330"/>
            </a:xfrm>
            <a:prstGeom prst="rect">
              <a:avLst/>
            </a:prstGeom>
            <a:noFill/>
          </p:spPr>
          <p:txBody>
            <a:bodyPr wrap="none" rtlCol="0">
              <a:spAutoFit/>
            </a:bodyPr>
            <a:lstStyle/>
            <a:p>
              <a:pPr algn="ctr"/>
              <a:r>
                <a:rPr lang="zh-CN" altLang="en-US" sz="5400" b="1" spc="600" dirty="0">
                  <a:solidFill>
                    <a:schemeClr val="tx1">
                      <a:lumMod val="85000"/>
                      <a:lumOff val="15000"/>
                    </a:schemeClr>
                  </a:solidFill>
                  <a:latin typeface="汉仪小麦体简" panose="00020600040101010101" pitchFamily="18" charset="-122"/>
                  <a:ea typeface="汉仪小麦体简" panose="00020600040101010101" pitchFamily="18" charset="-122"/>
                </a:rPr>
                <a:t>添加标题</a:t>
              </a:r>
              <a:endParaRPr lang="zh-CN" altLang="en-US" sz="5400" b="1" spc="600" dirty="0">
                <a:solidFill>
                  <a:schemeClr val="tx1">
                    <a:lumMod val="85000"/>
                    <a:lumOff val="15000"/>
                  </a:schemeClr>
                </a:solidFill>
                <a:latin typeface="汉仪小麦体简" panose="00020600040101010101" pitchFamily="18" charset="-122"/>
                <a:ea typeface="汉仪小麦体简"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952195" y="3860628"/>
            <a:ext cx="5987418" cy="1471975"/>
            <a:chOff x="674638" y="3599371"/>
            <a:chExt cx="5987418" cy="1471975"/>
          </a:xfrm>
        </p:grpSpPr>
        <p:grpSp>
          <p:nvGrpSpPr>
            <p:cNvPr id="11" name="组合 10"/>
            <p:cNvGrpSpPr/>
            <p:nvPr/>
          </p:nvGrpSpPr>
          <p:grpSpPr bwMode="auto">
            <a:xfrm>
              <a:off x="2315645" y="3630749"/>
              <a:ext cx="4346411" cy="1440597"/>
              <a:chOff x="1811773" y="2524581"/>
              <a:chExt cx="4346859" cy="1439542"/>
            </a:xfrm>
          </p:grpSpPr>
          <p:sp>
            <p:nvSpPr>
              <p:cNvPr id="14" name="矩形 13"/>
              <p:cNvSpPr/>
              <p:nvPr/>
            </p:nvSpPr>
            <p:spPr>
              <a:xfrm>
                <a:off x="1811773" y="2524581"/>
                <a:ext cx="2851444" cy="609154"/>
              </a:xfrm>
              <a:prstGeom prst="rect">
                <a:avLst/>
              </a:prstGeom>
            </p:spPr>
            <p:txBody>
              <a:bodyPr>
                <a:spAutoFit/>
              </a:bodyPr>
              <a:lstStyle/>
              <a:p>
                <a:pPr eaLnBrk="1" fontAlgn="auto" hangingPunct="1">
                  <a:lnSpc>
                    <a:spcPct val="120000"/>
                  </a:lnSpc>
                  <a:spcBef>
                    <a:spcPts val="0"/>
                  </a:spcBef>
                  <a:spcAft>
                    <a:spcPts val="0"/>
                  </a:spcAft>
                  <a:defRPr/>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800" b="1" dirty="0">
                  <a:latin typeface="汉仪小麦体简" panose="00020600040101010101" pitchFamily="18" charset="-122"/>
                  <a:ea typeface="汉仪小麦体简" panose="00020600040101010101" pitchFamily="18" charset="-122"/>
                </a:endParaRPr>
              </a:p>
            </p:txBody>
          </p:sp>
          <p:sp>
            <p:nvSpPr>
              <p:cNvPr id="15" name="矩形 39"/>
              <p:cNvSpPr>
                <a:spLocks noChangeArrowheads="1"/>
              </p:cNvSpPr>
              <p:nvPr/>
            </p:nvSpPr>
            <p:spPr bwMode="auto">
              <a:xfrm>
                <a:off x="1811773" y="3133734"/>
                <a:ext cx="4346859" cy="83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295">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295">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295">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50000"/>
                  </a:lnSpc>
                  <a:buFontTx/>
                  <a:buNone/>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
          <p:nvSpPr>
            <p:cNvPr id="12" name="菱形 11"/>
            <p:cNvSpPr/>
            <p:nvPr/>
          </p:nvSpPr>
          <p:spPr>
            <a:xfrm>
              <a:off x="674638" y="3599371"/>
              <a:ext cx="1471975" cy="1471975"/>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105227" y="3941613"/>
              <a:ext cx="774571" cy="714234"/>
            </a:xfrm>
            <a:prstGeom prst="rect">
              <a:avLst/>
            </a:prstGeom>
          </p:spPr>
          <p:txBody>
            <a:bodyPr wrap="none">
              <a:spAutoFit/>
            </a:bodyPr>
            <a:lstStyle/>
            <a:p>
              <a:pPr eaLnBrk="1" fontAlgn="auto" hangingPunct="1">
                <a:lnSpc>
                  <a:spcPct val="120000"/>
                </a:lnSpc>
                <a:spcBef>
                  <a:spcPts val="0"/>
                </a:spcBef>
                <a:spcAft>
                  <a:spcPts val="0"/>
                </a:spcAft>
                <a:defRPr/>
              </a:pPr>
              <a:r>
                <a:rPr lang="en-US" altLang="zh-CN" sz="3600" b="1" spc="300" dirty="0">
                  <a:latin typeface="+mn-ea"/>
                  <a:ea typeface="+mn-ea"/>
                  <a:sym typeface="微软雅黑" panose="020B0503020204020204" pitchFamily="34" charset="-122"/>
                </a:rPr>
                <a:t>02</a:t>
              </a:r>
              <a:endParaRPr lang="zh-CN" altLang="en-US" sz="3600" b="1" dirty="0">
                <a:latin typeface="+mn-ea"/>
                <a:ea typeface="+mn-ea"/>
              </a:endParaRPr>
            </a:p>
          </p:txBody>
        </p:sp>
      </p:grpSp>
      <p:grpSp>
        <p:nvGrpSpPr>
          <p:cNvPr id="16" name="组合 15"/>
          <p:cNvGrpSpPr/>
          <p:nvPr/>
        </p:nvGrpSpPr>
        <p:grpSpPr>
          <a:xfrm>
            <a:off x="4952195" y="1406934"/>
            <a:ext cx="5987418" cy="1471975"/>
            <a:chOff x="674638" y="3599371"/>
            <a:chExt cx="5987418" cy="1471975"/>
          </a:xfrm>
        </p:grpSpPr>
        <p:grpSp>
          <p:nvGrpSpPr>
            <p:cNvPr id="17" name="组合 16"/>
            <p:cNvGrpSpPr/>
            <p:nvPr/>
          </p:nvGrpSpPr>
          <p:grpSpPr bwMode="auto">
            <a:xfrm>
              <a:off x="2315645" y="3630749"/>
              <a:ext cx="4346411" cy="1440597"/>
              <a:chOff x="1811773" y="2524581"/>
              <a:chExt cx="4346859" cy="1439542"/>
            </a:xfrm>
          </p:grpSpPr>
          <p:sp>
            <p:nvSpPr>
              <p:cNvPr id="20" name="矩形 19"/>
              <p:cNvSpPr/>
              <p:nvPr/>
            </p:nvSpPr>
            <p:spPr>
              <a:xfrm>
                <a:off x="1811773" y="2524581"/>
                <a:ext cx="2851444" cy="609154"/>
              </a:xfrm>
              <a:prstGeom prst="rect">
                <a:avLst/>
              </a:prstGeom>
            </p:spPr>
            <p:txBody>
              <a:bodyPr>
                <a:spAutoFit/>
              </a:bodyPr>
              <a:lstStyle/>
              <a:p>
                <a:pPr eaLnBrk="1" fontAlgn="auto" hangingPunct="1">
                  <a:lnSpc>
                    <a:spcPct val="120000"/>
                  </a:lnSpc>
                  <a:spcBef>
                    <a:spcPts val="0"/>
                  </a:spcBef>
                  <a:spcAft>
                    <a:spcPts val="0"/>
                  </a:spcAft>
                  <a:defRPr/>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800" b="1" dirty="0">
                  <a:latin typeface="汉仪小麦体简" panose="00020600040101010101" pitchFamily="18" charset="-122"/>
                  <a:ea typeface="汉仪小麦体简" panose="00020600040101010101" pitchFamily="18" charset="-122"/>
                </a:endParaRPr>
              </a:p>
            </p:txBody>
          </p:sp>
          <p:sp>
            <p:nvSpPr>
              <p:cNvPr id="21" name="矩形 39"/>
              <p:cNvSpPr>
                <a:spLocks noChangeArrowheads="1"/>
              </p:cNvSpPr>
              <p:nvPr/>
            </p:nvSpPr>
            <p:spPr bwMode="auto">
              <a:xfrm>
                <a:off x="1811773" y="3133734"/>
                <a:ext cx="4346859" cy="83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295">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295">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295">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50000"/>
                  </a:lnSpc>
                  <a:buFontTx/>
                  <a:buNone/>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
          <p:nvSpPr>
            <p:cNvPr id="18" name="菱形 17"/>
            <p:cNvSpPr/>
            <p:nvPr/>
          </p:nvSpPr>
          <p:spPr>
            <a:xfrm>
              <a:off x="674638" y="3599371"/>
              <a:ext cx="1471975" cy="1471975"/>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105227" y="3941613"/>
              <a:ext cx="774571" cy="714234"/>
            </a:xfrm>
            <a:prstGeom prst="rect">
              <a:avLst/>
            </a:prstGeom>
          </p:spPr>
          <p:txBody>
            <a:bodyPr wrap="none">
              <a:spAutoFit/>
            </a:bodyPr>
            <a:lstStyle/>
            <a:p>
              <a:pPr eaLnBrk="1" fontAlgn="auto" hangingPunct="1">
                <a:lnSpc>
                  <a:spcPct val="120000"/>
                </a:lnSpc>
                <a:spcBef>
                  <a:spcPts val="0"/>
                </a:spcBef>
                <a:spcAft>
                  <a:spcPts val="0"/>
                </a:spcAft>
                <a:defRPr/>
              </a:pPr>
              <a:r>
                <a:rPr lang="en-US" altLang="zh-CN" sz="3600" b="1" spc="300" dirty="0">
                  <a:latin typeface="+mn-ea"/>
                  <a:ea typeface="+mn-ea"/>
                  <a:sym typeface="微软雅黑" panose="020B0503020204020204" pitchFamily="34" charset="-122"/>
                </a:rPr>
                <a:t>01</a:t>
              </a:r>
              <a:endParaRPr lang="zh-CN" altLang="en-US" sz="3600" b="1" dirty="0">
                <a:latin typeface="+mn-ea"/>
                <a:ea typeface="+mn-ea"/>
              </a:endParaRPr>
            </a:p>
          </p:txBody>
        </p:sp>
      </p:grpSp>
      <p:pic>
        <p:nvPicPr>
          <p:cNvPr id="22" name="图片 21"/>
          <p:cNvPicPr>
            <a:picLocks noChangeAspect="1"/>
          </p:cNvPicPr>
          <p:nvPr/>
        </p:nvPicPr>
        <p:blipFill rotWithShape="1">
          <a:blip r:embed="rId1">
            <a:extLst>
              <a:ext uri="{28A0092B-C50C-407E-A947-70E740481C1C}">
                <a14:useLocalDpi xmlns:a14="http://schemas.microsoft.com/office/drawing/2010/main" val="0"/>
              </a:ext>
            </a:extLst>
          </a:blip>
          <a:srcRect t="2116"/>
          <a:stretch>
            <a:fillRect/>
          </a:stretch>
        </p:blipFill>
        <p:spPr>
          <a:xfrm>
            <a:off x="556354" y="896787"/>
            <a:ext cx="3331169" cy="59276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99659" y="2639419"/>
            <a:ext cx="10319657" cy="319532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523991" y="4397238"/>
            <a:ext cx="4397838" cy="954107"/>
            <a:chOff x="5964702" y="1760134"/>
            <a:chExt cx="4535496" cy="954107"/>
          </a:xfrm>
        </p:grpSpPr>
        <p:grpSp>
          <p:nvGrpSpPr>
            <p:cNvPr id="8" name="组合 7"/>
            <p:cNvGrpSpPr/>
            <p:nvPr/>
          </p:nvGrpSpPr>
          <p:grpSpPr>
            <a:xfrm>
              <a:off x="5964702" y="1760134"/>
              <a:ext cx="893201" cy="881740"/>
              <a:chOff x="6307602" y="2217333"/>
              <a:chExt cx="989812" cy="977111"/>
            </a:xfrm>
          </p:grpSpPr>
          <p:sp>
            <p:nvSpPr>
              <p:cNvPr id="10" name="PA_库_Circle "/>
              <p:cNvSpPr/>
              <p:nvPr>
                <p:custDataLst>
                  <p:tags r:id="rId1"/>
                </p:custDataLst>
              </p:nvPr>
            </p:nvSpPr>
            <p:spPr>
              <a:xfrm>
                <a:off x="6307602" y="2217333"/>
                <a:ext cx="989812" cy="977111"/>
              </a:xfrm>
              <a:prstGeom prst="ellipse">
                <a:avLst/>
              </a:prstGeom>
              <a:solidFill>
                <a:schemeClr val="bg1"/>
              </a:solidFill>
              <a:ln w="12700">
                <a:solidFill>
                  <a:schemeClr val="tx1"/>
                </a:solidFill>
                <a:miter lim="400000"/>
              </a:ln>
              <a:effectLst>
                <a:outerShdw blurRad="50800" dist="38100" dir="2700000" algn="tl" rotWithShape="0">
                  <a:prstClr val="black">
                    <a:alpha val="40000"/>
                  </a:prstClr>
                </a:outerShdw>
              </a:effectLst>
            </p:spPr>
            <p:txBody>
              <a:bodyPr lIns="22860" rIns="22860"/>
              <a:lstStyle/>
              <a:p>
                <a:pPr defTabSz="913765">
                  <a:defRPr sz="3600">
                    <a:solidFill>
                      <a:srgbClr val="737572"/>
                    </a:solidFill>
                    <a:latin typeface="Lato Light"/>
                    <a:ea typeface="Lato Light"/>
                    <a:cs typeface="Lato Light"/>
                    <a:sym typeface="Lato Light"/>
                  </a:defRPr>
                </a:pPr>
                <a:endParaRPr>
                  <a:latin typeface="方正清刻本悦宋简体" panose="02000000000000000000" pitchFamily="2" charset="-122"/>
                  <a:ea typeface="方正清刻本悦宋简体" panose="02000000000000000000" pitchFamily="2" charset="-122"/>
                </a:endParaRPr>
              </a:p>
            </p:txBody>
          </p:sp>
          <p:sp>
            <p:nvSpPr>
              <p:cNvPr id="11" name="文本框 10"/>
              <p:cNvSpPr txBox="1"/>
              <p:nvPr/>
            </p:nvSpPr>
            <p:spPr>
              <a:xfrm>
                <a:off x="6468474" y="2413500"/>
                <a:ext cx="639919" cy="584775"/>
              </a:xfrm>
              <a:prstGeom prst="rect">
                <a:avLst/>
              </a:prstGeom>
              <a:noFill/>
            </p:spPr>
            <p:txBody>
              <a:bodyPr wrap="none" rtlCol="0">
                <a:spAutoFit/>
              </a:bodyPr>
              <a:lstStyle/>
              <a:p>
                <a:r>
                  <a:rPr lang="en-US" altLang="zh-CN" sz="3200" b="1" dirty="0">
                    <a:latin typeface="+mn-ea"/>
                  </a:rPr>
                  <a:t>01</a:t>
                </a:r>
                <a:endParaRPr lang="zh-CN" altLang="en-US" sz="3200" b="1" dirty="0">
                  <a:latin typeface="+mn-ea"/>
                </a:endParaRPr>
              </a:p>
            </p:txBody>
          </p:sp>
        </p:grpSp>
        <p:sp>
          <p:nvSpPr>
            <p:cNvPr id="9" name="文本框 8"/>
            <p:cNvSpPr txBox="1"/>
            <p:nvPr/>
          </p:nvSpPr>
          <p:spPr>
            <a:xfrm>
              <a:off x="7003073" y="1760134"/>
              <a:ext cx="3497125" cy="954107"/>
            </a:xfrm>
            <a:prstGeom prst="rect">
              <a:avLst/>
            </a:prstGeom>
            <a:noFill/>
          </p:spPr>
          <p:txBody>
            <a:bodyPr wrap="square" rtlCol="0">
              <a:spAutoFit/>
            </a:bodyPr>
            <a:lstStyle/>
            <a:p>
              <a:pPr>
                <a:lnSpc>
                  <a:spcPct val="200000"/>
                </a:lnSpc>
              </a:pPr>
              <a:r>
                <a:rPr lang="zh-CN" altLang="en-US" sz="1400" dirty="0">
                  <a:solidFill>
                    <a:srgbClr val="080808"/>
                  </a:solidFill>
                  <a:latin typeface="隶书" panose="02010509060101010101" pitchFamily="49" charset="-122"/>
                  <a:ea typeface="隶书" panose="02010509060101010101" pitchFamily="49" charset="-122"/>
                </a:rPr>
                <a:t>单击此处添加段落文本单击此处添加段落文本单击此处添加段落文本 </a:t>
              </a:r>
              <a:endParaRPr lang="en-US" altLang="zh-CN" sz="1400" dirty="0">
                <a:solidFill>
                  <a:srgbClr val="080808"/>
                </a:solidFill>
                <a:latin typeface="隶书" panose="02010509060101010101" pitchFamily="49" charset="-122"/>
                <a:ea typeface="隶书" panose="02010509060101010101" pitchFamily="49" charset="-122"/>
              </a:endParaRPr>
            </a:p>
          </p:txBody>
        </p:sp>
      </p:grpSp>
      <p:grpSp>
        <p:nvGrpSpPr>
          <p:cNvPr id="12" name="组合 11"/>
          <p:cNvGrpSpPr/>
          <p:nvPr/>
        </p:nvGrpSpPr>
        <p:grpSpPr>
          <a:xfrm>
            <a:off x="6371653" y="4397238"/>
            <a:ext cx="4397838" cy="954107"/>
            <a:chOff x="5964702" y="1760134"/>
            <a:chExt cx="4535496" cy="954107"/>
          </a:xfrm>
        </p:grpSpPr>
        <p:grpSp>
          <p:nvGrpSpPr>
            <p:cNvPr id="13" name="组合 12"/>
            <p:cNvGrpSpPr/>
            <p:nvPr/>
          </p:nvGrpSpPr>
          <p:grpSpPr>
            <a:xfrm>
              <a:off x="5964702" y="1760134"/>
              <a:ext cx="893201" cy="881740"/>
              <a:chOff x="6307602" y="2217333"/>
              <a:chExt cx="989812" cy="977111"/>
            </a:xfrm>
          </p:grpSpPr>
          <p:sp>
            <p:nvSpPr>
              <p:cNvPr id="15" name="PA_库_Circle "/>
              <p:cNvSpPr/>
              <p:nvPr>
                <p:custDataLst>
                  <p:tags r:id="rId2"/>
                </p:custDataLst>
              </p:nvPr>
            </p:nvSpPr>
            <p:spPr>
              <a:xfrm>
                <a:off x="6307602" y="2217333"/>
                <a:ext cx="989812" cy="977111"/>
              </a:xfrm>
              <a:prstGeom prst="ellipse">
                <a:avLst/>
              </a:prstGeom>
              <a:solidFill>
                <a:schemeClr val="bg1"/>
              </a:solidFill>
              <a:ln w="12700">
                <a:solidFill>
                  <a:schemeClr val="tx1"/>
                </a:solidFill>
                <a:miter lim="400000"/>
              </a:ln>
              <a:effectLst>
                <a:outerShdw blurRad="50800" dist="38100" dir="2700000" algn="tl" rotWithShape="0">
                  <a:prstClr val="black">
                    <a:alpha val="40000"/>
                  </a:prstClr>
                </a:outerShdw>
              </a:effectLst>
            </p:spPr>
            <p:txBody>
              <a:bodyPr lIns="22860" rIns="22860"/>
              <a:lstStyle/>
              <a:p>
                <a:pPr defTabSz="913765">
                  <a:defRPr sz="3600">
                    <a:solidFill>
                      <a:srgbClr val="737572"/>
                    </a:solidFill>
                    <a:latin typeface="Lato Light"/>
                    <a:ea typeface="Lato Light"/>
                    <a:cs typeface="Lato Light"/>
                    <a:sym typeface="Lato Light"/>
                  </a:defRPr>
                </a:pPr>
                <a:endParaRPr>
                  <a:latin typeface="方正清刻本悦宋简体" panose="02000000000000000000" pitchFamily="2" charset="-122"/>
                  <a:ea typeface="方正清刻本悦宋简体" panose="02000000000000000000" pitchFamily="2" charset="-122"/>
                </a:endParaRPr>
              </a:p>
            </p:txBody>
          </p:sp>
          <p:sp>
            <p:nvSpPr>
              <p:cNvPr id="16" name="文本框 15"/>
              <p:cNvSpPr txBox="1"/>
              <p:nvPr/>
            </p:nvSpPr>
            <p:spPr>
              <a:xfrm>
                <a:off x="6468474" y="2413500"/>
                <a:ext cx="639919" cy="584775"/>
              </a:xfrm>
              <a:prstGeom prst="rect">
                <a:avLst/>
              </a:prstGeom>
              <a:noFill/>
            </p:spPr>
            <p:txBody>
              <a:bodyPr wrap="none" rtlCol="0">
                <a:spAutoFit/>
              </a:bodyPr>
              <a:lstStyle/>
              <a:p>
                <a:r>
                  <a:rPr lang="en-US" altLang="zh-CN" sz="3200" b="1" dirty="0">
                    <a:latin typeface="+mn-ea"/>
                  </a:rPr>
                  <a:t>01</a:t>
                </a:r>
                <a:endParaRPr lang="zh-CN" altLang="en-US" sz="3200" b="1" dirty="0">
                  <a:latin typeface="+mn-ea"/>
                </a:endParaRPr>
              </a:p>
            </p:txBody>
          </p:sp>
        </p:grpSp>
        <p:sp>
          <p:nvSpPr>
            <p:cNvPr id="14" name="文本框 13"/>
            <p:cNvSpPr txBox="1"/>
            <p:nvPr/>
          </p:nvSpPr>
          <p:spPr>
            <a:xfrm>
              <a:off x="7003073" y="1760134"/>
              <a:ext cx="3497125" cy="954107"/>
            </a:xfrm>
            <a:prstGeom prst="rect">
              <a:avLst/>
            </a:prstGeom>
            <a:noFill/>
          </p:spPr>
          <p:txBody>
            <a:bodyPr wrap="square" rtlCol="0">
              <a:spAutoFit/>
            </a:bodyPr>
            <a:lstStyle/>
            <a:p>
              <a:pPr>
                <a:lnSpc>
                  <a:spcPct val="200000"/>
                </a:lnSpc>
              </a:pPr>
              <a:r>
                <a:rPr lang="zh-CN" altLang="en-US" sz="1400" dirty="0">
                  <a:solidFill>
                    <a:srgbClr val="080808"/>
                  </a:solidFill>
                  <a:latin typeface="隶书" panose="02010509060101010101" pitchFamily="49" charset="-122"/>
                  <a:ea typeface="隶书" panose="02010509060101010101" pitchFamily="49" charset="-122"/>
                </a:rPr>
                <a:t>单击此处添加段落文本单击此处添加段落文本单击此处添加段落文本 </a:t>
              </a:r>
              <a:endParaRPr lang="en-US" altLang="zh-CN" sz="1400" dirty="0">
                <a:solidFill>
                  <a:srgbClr val="080808"/>
                </a:solidFill>
                <a:latin typeface="隶书" panose="02010509060101010101" pitchFamily="49" charset="-122"/>
                <a:ea typeface="隶书" panose="02010509060101010101" pitchFamily="49" charset="-122"/>
              </a:endParaRPr>
            </a:p>
          </p:txBody>
        </p:sp>
      </p:grpSp>
      <p:grpSp>
        <p:nvGrpSpPr>
          <p:cNvPr id="2" name="组合 1"/>
          <p:cNvGrpSpPr/>
          <p:nvPr/>
        </p:nvGrpSpPr>
        <p:grpSpPr>
          <a:xfrm>
            <a:off x="3370213" y="1190171"/>
            <a:ext cx="5378548" cy="2723669"/>
            <a:chOff x="3370213" y="1190171"/>
            <a:chExt cx="5378548" cy="2723669"/>
          </a:xfrm>
        </p:grpSpPr>
        <p:pic>
          <p:nvPicPr>
            <p:cNvPr id="5" name="Picture 2" descr="https://timgsa.baidu.com/timg?image&amp;quality=80&amp;size=b9999_10000&amp;sec=1512801909815&amp;di=6201847d3c3f991a7d47c74559eb0f7c&amp;imgtype=0&amp;src=http%3A%2F%2Fimg3.duitang.com%2Fuploads%2Fitem%2F201412%2F10%2F20141210020015_Czfm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213" y="1190171"/>
              <a:ext cx="5378548" cy="272366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7" name="组合 16"/>
            <p:cNvGrpSpPr/>
            <p:nvPr/>
          </p:nvGrpSpPr>
          <p:grpSpPr>
            <a:xfrm>
              <a:off x="4580320" y="2819780"/>
              <a:ext cx="3031360" cy="645657"/>
              <a:chOff x="1181580" y="4281533"/>
              <a:chExt cx="2390361" cy="509129"/>
            </a:xfrm>
          </p:grpSpPr>
          <p:sp>
            <p:nvSpPr>
              <p:cNvPr id="18" name="矩形 17"/>
              <p:cNvSpPr/>
              <p:nvPr/>
            </p:nvSpPr>
            <p:spPr>
              <a:xfrm>
                <a:off x="1372796" y="4296604"/>
                <a:ext cx="1962150" cy="494058"/>
              </a:xfrm>
              <a:prstGeom prst="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181580" y="4281533"/>
                <a:ext cx="2390361" cy="441403"/>
              </a:xfrm>
              <a:prstGeom prst="rect">
                <a:avLst/>
              </a:prstGeom>
              <a:noFill/>
            </p:spPr>
            <p:txBody>
              <a:bodyPr wrap="square" rtlCol="0">
                <a:spAutoFit/>
              </a:bodyPr>
              <a:lstStyle/>
              <a:p>
                <a:pPr lvl="1">
                  <a:lnSpc>
                    <a:spcPct val="150000"/>
                  </a:lnSpc>
                </a:pPr>
                <a:r>
                  <a:rPr lang="zh-CN" altLang="en-US" sz="2400" dirty="0">
                    <a:latin typeface="隶书" panose="02010509060101010101" pitchFamily="49" charset="-122"/>
                    <a:ea typeface="隶书" panose="02010509060101010101" pitchFamily="49" charset="-122"/>
                  </a:rPr>
                  <a:t>点击添加标题</a:t>
                </a:r>
                <a:endParaRPr lang="en-US" altLang="zh-CN" sz="2400" dirty="0">
                  <a:latin typeface="隶书" panose="02010509060101010101" pitchFamily="49" charset="-122"/>
                  <a:ea typeface="隶书" panose="02010509060101010101" pitchFamily="49"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50879" y="5192771"/>
            <a:ext cx="2833895" cy="1665229"/>
            <a:chOff x="8850879" y="5192771"/>
            <a:chExt cx="2833895" cy="1665229"/>
          </a:xfrm>
        </p:grpSpPr>
        <p:pic>
          <p:nvPicPr>
            <p:cNvPr id="14" name="Picture 8" descr="https://timgsa.baidu.com/timg?image&amp;quality=80&amp;size=b9999_10000&amp;sec=1512801841476&amp;di=6cc25bd6c67ca782e556bf426cc813ac&amp;imgtype=0&amp;src=http%3A%2F%2Fwww.gzsimtong.com%2Fuploads%2F2014128%2F20141208103350365036.jpg"/>
            <p:cNvPicPr>
              <a:picLocks noChangeAspect="1" noChangeArrowheads="1"/>
            </p:cNvPicPr>
            <p:nvPr/>
          </p:nvPicPr>
          <p:blipFill rotWithShape="1">
            <a:blip r:embed="rId1">
              <a:extLst>
                <a:ext uri="{28A0092B-C50C-407E-A947-70E740481C1C}">
                  <a14:useLocalDpi xmlns:a14="http://schemas.microsoft.com/office/drawing/2010/main" val="0"/>
                </a:ext>
              </a:extLst>
            </a:blip>
            <a:srcRect l="23056" r="18023"/>
            <a:stretch>
              <a:fillRect/>
            </a:stretch>
          </p:blipFill>
          <p:spPr bwMode="auto">
            <a:xfrm>
              <a:off x="8850879" y="5249430"/>
              <a:ext cx="1416947" cy="16085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timgsa.baidu.com/timg?image&amp;quality=80&amp;size=b9999_10000&amp;sec=1512801768647&amp;di=00bd7ac590fccea18fc6c9ad82d8f51d&amp;imgtype=0&amp;src=http%3A%2F%2Fcdn.duitang.com%2Fuploads%2Fitem%2F201610%2F22%2F20161022153149_J5rKM.thumb.700_0.jpeg"/>
            <p:cNvPicPr>
              <a:picLocks noChangeAspect="1" noChangeArrowheads="1"/>
            </p:cNvPicPr>
            <p:nvPr/>
          </p:nvPicPr>
          <p:blipFill rotWithShape="1">
            <a:blip r:embed="rId2">
              <a:extLst>
                <a:ext uri="{28A0092B-C50C-407E-A947-70E740481C1C}">
                  <a14:useLocalDpi xmlns:a14="http://schemas.microsoft.com/office/drawing/2010/main" val="0"/>
                </a:ext>
              </a:extLst>
            </a:blip>
            <a:srcRect l="22544" t="20025" r="19063" b="34955"/>
            <a:stretch>
              <a:fillRect/>
            </a:stretch>
          </p:blipFill>
          <p:spPr bwMode="auto">
            <a:xfrm>
              <a:off x="10267826" y="5192771"/>
              <a:ext cx="1416948" cy="1665229"/>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6848" y="0"/>
            <a:ext cx="7183755" cy="6858000"/>
          </a:xfrm>
          <a:prstGeom prst="rect">
            <a:avLst/>
          </a:prstGeom>
        </p:spPr>
      </p:pic>
      <p:grpSp>
        <p:nvGrpSpPr>
          <p:cNvPr id="2" name="组合 1"/>
          <p:cNvGrpSpPr/>
          <p:nvPr/>
        </p:nvGrpSpPr>
        <p:grpSpPr>
          <a:xfrm>
            <a:off x="6272227" y="92902"/>
            <a:ext cx="5412547" cy="5412547"/>
            <a:chOff x="6272227" y="92902"/>
            <a:chExt cx="5412547" cy="5412547"/>
          </a:xfrm>
        </p:grpSpPr>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2227" y="92902"/>
              <a:ext cx="5412547" cy="5412547"/>
            </a:xfrm>
            <a:prstGeom prst="rect">
              <a:avLst/>
            </a:prstGeom>
          </p:spPr>
        </p:pic>
        <p:sp>
          <p:nvSpPr>
            <p:cNvPr id="10" name="矩形 9"/>
            <p:cNvSpPr/>
            <p:nvPr/>
          </p:nvSpPr>
          <p:spPr>
            <a:xfrm>
              <a:off x="7011936" y="2910749"/>
              <a:ext cx="4000121" cy="830997"/>
            </a:xfrm>
            <a:prstGeom prst="rect">
              <a:avLst/>
            </a:prstGeom>
          </p:spPr>
          <p:txBody>
            <a:bodyPr wrap="square">
              <a:spAutoFit/>
            </a:bodyPr>
            <a:lstStyle/>
            <a:p>
              <a:pPr algn="ctr">
                <a:lnSpc>
                  <a:spcPct val="200000"/>
                </a:lnSpc>
              </a:pPr>
              <a:r>
                <a:rPr lang="zh-CN" altLang="en-US" sz="1200" dirty="0">
                  <a:latin typeface="隶书" panose="02010509060101010101" pitchFamily="49" charset="-122"/>
                  <a:ea typeface="隶书" panose="02010509060101010101" pitchFamily="49" charset="-122"/>
                  <a:cs typeface="Segoe UI" panose="020B0502040204020203" pitchFamily="34" charset="0"/>
                </a:rPr>
                <a:t>点击添加文本信息点击添加文本信息点击添加文本信息点击添加文本信息点击添加文本信息 </a:t>
              </a:r>
              <a:endParaRPr lang="zh-CN" altLang="en-US" sz="12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7380780" y="2149467"/>
              <a:ext cx="3262432" cy="923330"/>
            </a:xfrm>
            <a:prstGeom prst="rect">
              <a:avLst/>
            </a:prstGeom>
            <a:noFill/>
          </p:spPr>
          <p:txBody>
            <a:bodyPr wrap="none" rtlCol="0">
              <a:spAutoFit/>
            </a:bodyPr>
            <a:lstStyle/>
            <a:p>
              <a:pPr algn="ctr"/>
              <a:r>
                <a:rPr lang="zh-CN" altLang="en-US" sz="5400" b="1" spc="600" dirty="0">
                  <a:solidFill>
                    <a:schemeClr val="tx1">
                      <a:lumMod val="85000"/>
                      <a:lumOff val="15000"/>
                    </a:schemeClr>
                  </a:solidFill>
                  <a:latin typeface="汉仪小麦体简" panose="00020600040101010101" pitchFamily="18" charset="-122"/>
                  <a:ea typeface="汉仪小麦体简" panose="00020600040101010101" pitchFamily="18" charset="-122"/>
                </a:rPr>
                <a:t>可爱龙猫</a:t>
              </a:r>
              <a:endParaRPr lang="zh-CN" altLang="en-US" sz="5400" b="1" spc="600" dirty="0">
                <a:solidFill>
                  <a:schemeClr val="tx1">
                    <a:lumMod val="85000"/>
                    <a:lumOff val="15000"/>
                  </a:schemeClr>
                </a:solidFill>
                <a:latin typeface="汉仪小麦体简" panose="00020600040101010101" pitchFamily="18" charset="-122"/>
                <a:ea typeface="汉仪小麦体简"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50879" y="5192771"/>
            <a:ext cx="2833895" cy="1665229"/>
            <a:chOff x="8850879" y="5192771"/>
            <a:chExt cx="2833895" cy="1665229"/>
          </a:xfrm>
        </p:grpSpPr>
        <p:pic>
          <p:nvPicPr>
            <p:cNvPr id="14" name="Picture 8" descr="https://timgsa.baidu.com/timg?image&amp;quality=80&amp;size=b9999_10000&amp;sec=1512801841476&amp;di=6cc25bd6c67ca782e556bf426cc813ac&amp;imgtype=0&amp;src=http%3A%2F%2Fwww.gzsimtong.com%2Fuploads%2F2014128%2F20141208103350365036.jpg"/>
            <p:cNvPicPr>
              <a:picLocks noChangeAspect="1" noChangeArrowheads="1"/>
            </p:cNvPicPr>
            <p:nvPr/>
          </p:nvPicPr>
          <p:blipFill rotWithShape="1">
            <a:blip r:embed="rId1">
              <a:extLst>
                <a:ext uri="{28A0092B-C50C-407E-A947-70E740481C1C}">
                  <a14:useLocalDpi xmlns:a14="http://schemas.microsoft.com/office/drawing/2010/main" val="0"/>
                </a:ext>
              </a:extLst>
            </a:blip>
            <a:srcRect l="23056" r="18023"/>
            <a:stretch>
              <a:fillRect/>
            </a:stretch>
          </p:blipFill>
          <p:spPr bwMode="auto">
            <a:xfrm>
              <a:off x="8850879" y="5249430"/>
              <a:ext cx="1416947" cy="16085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timgsa.baidu.com/timg?image&amp;quality=80&amp;size=b9999_10000&amp;sec=1512801768647&amp;di=00bd7ac590fccea18fc6c9ad82d8f51d&amp;imgtype=0&amp;src=http%3A%2F%2Fcdn.duitang.com%2Fuploads%2Fitem%2F201610%2F22%2F20161022153149_J5rKM.thumb.700_0.jpeg"/>
            <p:cNvPicPr>
              <a:picLocks noChangeAspect="1" noChangeArrowheads="1"/>
            </p:cNvPicPr>
            <p:nvPr/>
          </p:nvPicPr>
          <p:blipFill rotWithShape="1">
            <a:blip r:embed="rId2">
              <a:extLst>
                <a:ext uri="{28A0092B-C50C-407E-A947-70E740481C1C}">
                  <a14:useLocalDpi xmlns:a14="http://schemas.microsoft.com/office/drawing/2010/main" val="0"/>
                </a:ext>
              </a:extLst>
            </a:blip>
            <a:srcRect l="22544" t="20025" r="19063" b="34955"/>
            <a:stretch>
              <a:fillRect/>
            </a:stretch>
          </p:blipFill>
          <p:spPr bwMode="auto">
            <a:xfrm>
              <a:off x="10267826" y="5192771"/>
              <a:ext cx="1416948" cy="1665229"/>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6848" y="0"/>
            <a:ext cx="7183755" cy="6858000"/>
          </a:xfrm>
          <a:prstGeom prst="rect">
            <a:avLst/>
          </a:prstGeom>
        </p:spPr>
      </p:pic>
      <p:grpSp>
        <p:nvGrpSpPr>
          <p:cNvPr id="2" name="组合 1"/>
          <p:cNvGrpSpPr/>
          <p:nvPr/>
        </p:nvGrpSpPr>
        <p:grpSpPr>
          <a:xfrm>
            <a:off x="6272227" y="92902"/>
            <a:ext cx="5412547" cy="5412547"/>
            <a:chOff x="6272227" y="92902"/>
            <a:chExt cx="5412547" cy="5412547"/>
          </a:xfrm>
        </p:grpSpPr>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2227" y="92902"/>
              <a:ext cx="5412547" cy="5412547"/>
            </a:xfrm>
            <a:prstGeom prst="rect">
              <a:avLst/>
            </a:prstGeom>
          </p:spPr>
        </p:pic>
        <p:sp>
          <p:nvSpPr>
            <p:cNvPr id="10" name="矩形 9"/>
            <p:cNvSpPr/>
            <p:nvPr/>
          </p:nvSpPr>
          <p:spPr>
            <a:xfrm>
              <a:off x="7031405" y="2842432"/>
              <a:ext cx="3894189" cy="1015663"/>
            </a:xfrm>
            <a:prstGeom prst="rect">
              <a:avLst/>
            </a:prstGeom>
          </p:spPr>
          <p:txBody>
            <a:bodyPr wrap="square">
              <a:spAutoFit/>
            </a:bodyPr>
            <a:lstStyle/>
            <a:p>
              <a:pPr>
                <a:lnSpc>
                  <a:spcPct val="200000"/>
                </a:lnSpc>
              </a:pPr>
              <a:r>
                <a:rPr lang="zh-CN" altLang="en-US" sz="600" dirty="0">
                  <a:latin typeface="微软雅黑" panose="020B0503020204020204" pitchFamily="34" charset="-122"/>
                  <a:ea typeface="微软雅黑" panose="020B0503020204020204" pitchFamily="34" charset="-122"/>
                  <a:cs typeface="Open Sans" panose="020B0606030504020204" pitchFamily="34" charset="0"/>
                </a:rPr>
                <a:t>本模板字体为：汉仪小麦体，隶书，微软雅黑，如需批量替换，点击替换</a:t>
              </a:r>
              <a:r>
                <a:rPr lang="en-US" altLang="zh-CN" sz="600" dirty="0">
                  <a:latin typeface="微软雅黑" panose="020B0503020204020204" pitchFamily="34" charset="-122"/>
                  <a:ea typeface="微软雅黑" panose="020B0503020204020204" pitchFamily="34" charset="-122"/>
                  <a:cs typeface="Open Sans" panose="020B0606030504020204" pitchFamily="34" charset="0"/>
                </a:rPr>
                <a:t>——</a:t>
              </a:r>
              <a:r>
                <a:rPr lang="zh-CN" altLang="en-US" sz="600" dirty="0">
                  <a:latin typeface="微软雅黑" panose="020B0503020204020204" pitchFamily="34" charset="-122"/>
                  <a:ea typeface="微软雅黑" panose="020B0503020204020204" pitchFamily="34" charset="-122"/>
                  <a:cs typeface="Open Sans" panose="020B0606030504020204" pitchFamily="34" charset="0"/>
                </a:rPr>
                <a:t>替换字体即可，</a:t>
              </a:r>
              <a:endParaRPr lang="en-US" altLang="zh-CN" sz="600" dirty="0">
                <a:latin typeface="微软雅黑" panose="020B0503020204020204" pitchFamily="34" charset="-122"/>
                <a:ea typeface="微软雅黑" panose="020B0503020204020204" pitchFamily="34" charset="-122"/>
                <a:cs typeface="Open Sans" panose="020B0606030504020204" pitchFamily="34" charset="0"/>
              </a:endParaRPr>
            </a:p>
            <a:p>
              <a:pPr>
                <a:lnSpc>
                  <a:spcPct val="200000"/>
                </a:lnSpc>
              </a:pPr>
              <a:r>
                <a:rPr lang="zh-CN" altLang="en-US" sz="600" dirty="0">
                  <a:latin typeface="微软雅黑" panose="020B0503020204020204" pitchFamily="34" charset="-122"/>
                  <a:ea typeface="微软雅黑" panose="020B0503020204020204" pitchFamily="34" charset="-122"/>
                  <a:cs typeface="Open Sans" panose="020B0606030504020204" pitchFamily="34" charset="0"/>
                </a:rPr>
                <a:t>安装字体：点击控制面板</a:t>
              </a:r>
              <a:r>
                <a:rPr lang="en-US" altLang="zh-CN" sz="600" dirty="0">
                  <a:latin typeface="微软雅黑" panose="020B0503020204020204" pitchFamily="34" charset="-122"/>
                  <a:ea typeface="微软雅黑" panose="020B0503020204020204" pitchFamily="34" charset="-122"/>
                  <a:cs typeface="Open Sans" panose="020B0606030504020204" pitchFamily="34" charset="0"/>
                </a:rPr>
                <a:t>——</a:t>
              </a:r>
              <a:r>
                <a:rPr lang="zh-CN" altLang="en-US" sz="600" dirty="0">
                  <a:latin typeface="微软雅黑" panose="020B0503020204020204" pitchFamily="34" charset="-122"/>
                  <a:ea typeface="微软雅黑" panose="020B0503020204020204" pitchFamily="34" charset="-122"/>
                  <a:cs typeface="Open Sans" panose="020B0606030504020204" pitchFamily="34" charset="0"/>
                </a:rPr>
                <a:t>字体，将字体复制到文件夹中，或者右击安装即可，重启</a:t>
              </a:r>
              <a:r>
                <a:rPr lang="en-US" altLang="zh-CN" sz="600" dirty="0">
                  <a:latin typeface="微软雅黑" panose="020B0503020204020204" pitchFamily="34" charset="-122"/>
                  <a:ea typeface="微软雅黑" panose="020B0503020204020204" pitchFamily="34" charset="-122"/>
                  <a:cs typeface="Open Sans" panose="020B0606030504020204" pitchFamily="34" charset="0"/>
                </a:rPr>
                <a:t>PPT</a:t>
              </a:r>
              <a:r>
                <a:rPr lang="zh-CN" altLang="en-US" sz="600" dirty="0">
                  <a:latin typeface="微软雅黑" panose="020B0503020204020204" pitchFamily="34" charset="-122"/>
                  <a:ea typeface="微软雅黑" panose="020B0503020204020204" pitchFamily="34" charset="-122"/>
                  <a:cs typeface="Open Sans" panose="020B0606030504020204" pitchFamily="34" charset="0"/>
                </a:rPr>
                <a:t>后就可以使用字体；</a:t>
              </a:r>
              <a:endParaRPr lang="en-US" altLang="zh-CN" sz="600" dirty="0">
                <a:latin typeface="微软雅黑" panose="020B0503020204020204" pitchFamily="34" charset="-122"/>
                <a:ea typeface="微软雅黑" panose="020B0503020204020204" pitchFamily="34" charset="-122"/>
                <a:cs typeface="Open Sans" panose="020B0606030504020204" pitchFamily="34" charset="0"/>
              </a:endParaRPr>
            </a:p>
            <a:p>
              <a:pPr>
                <a:lnSpc>
                  <a:spcPct val="200000"/>
                </a:lnSpc>
              </a:pPr>
              <a:r>
                <a:rPr lang="zh-CN" altLang="en-US" sz="600" dirty="0">
                  <a:latin typeface="微软雅黑" panose="020B0503020204020204" pitchFamily="34" charset="-122"/>
                  <a:ea typeface="微软雅黑" panose="020B0503020204020204" pitchFamily="34" charset="-122"/>
                  <a:cs typeface="Open Sans" panose="020B0606030504020204" pitchFamily="34" charset="0"/>
                </a:rPr>
                <a:t>插入音乐：下载好音频文件，点击插入</a:t>
              </a:r>
              <a:r>
                <a:rPr lang="en-US" altLang="zh-CN" sz="600" dirty="0">
                  <a:latin typeface="微软雅黑" panose="020B0503020204020204" pitchFamily="34" charset="-122"/>
                  <a:ea typeface="微软雅黑" panose="020B0503020204020204" pitchFamily="34" charset="-122"/>
                  <a:cs typeface="Open Sans" panose="020B0606030504020204" pitchFamily="34" charset="0"/>
                </a:rPr>
                <a:t>——PC</a:t>
              </a:r>
              <a:r>
                <a:rPr lang="zh-CN" altLang="en-US" sz="600" dirty="0">
                  <a:latin typeface="微软雅黑" panose="020B0503020204020204" pitchFamily="34" charset="-122"/>
                  <a:ea typeface="微软雅黑" panose="020B0503020204020204" pitchFamily="34" charset="-122"/>
                  <a:cs typeface="Open Sans" panose="020B0606030504020204" pitchFamily="34" charset="0"/>
                </a:rPr>
                <a:t>上的音频即可插入并设置，删除</a:t>
              </a:r>
              <a:r>
                <a:rPr lang="en-US" altLang="zh-CN" sz="600" dirty="0">
                  <a:latin typeface="微软雅黑" panose="020B0503020204020204" pitchFamily="34" charset="-122"/>
                  <a:ea typeface="微软雅黑" panose="020B0503020204020204" pitchFamily="34" charset="-122"/>
                  <a:cs typeface="Open Sans" panose="020B0606030504020204" pitchFamily="34" charset="0"/>
                </a:rPr>
                <a:t>PPT</a:t>
              </a:r>
              <a:r>
                <a:rPr lang="zh-CN" altLang="en-US" sz="600" dirty="0">
                  <a:latin typeface="微软雅黑" panose="020B0503020204020204" pitchFamily="34" charset="-122"/>
                  <a:ea typeface="微软雅黑" panose="020B0503020204020204" pitchFamily="34" charset="-122"/>
                  <a:cs typeface="Open Sans" panose="020B0606030504020204" pitchFamily="34" charset="0"/>
                </a:rPr>
                <a:t>背景音乐在</a:t>
              </a:r>
              <a:r>
                <a:rPr lang="en-US" altLang="zh-CN" sz="600" dirty="0">
                  <a:latin typeface="微软雅黑" panose="020B0503020204020204" pitchFamily="34" charset="-122"/>
                  <a:ea typeface="微软雅黑" panose="020B0503020204020204" pitchFamily="34" charset="-122"/>
                  <a:cs typeface="Open Sans" panose="020B0606030504020204" pitchFamily="34" charset="0"/>
                </a:rPr>
                <a:t>PPT</a:t>
              </a:r>
              <a:r>
                <a:rPr lang="zh-CN" altLang="en-US" sz="600" dirty="0">
                  <a:latin typeface="微软雅黑" panose="020B0503020204020204" pitchFamily="34" charset="-122"/>
                  <a:ea typeface="微软雅黑" panose="020B0503020204020204" pitchFamily="34" charset="-122"/>
                  <a:cs typeface="Open Sans" panose="020B0606030504020204" pitchFamily="34" charset="0"/>
                </a:rPr>
                <a:t>首页选择喇叭符号删除即可；</a:t>
              </a:r>
              <a:endParaRPr lang="en-US" altLang="zh-CN" sz="600" dirty="0">
                <a:latin typeface="微软雅黑" panose="020B0503020204020204" pitchFamily="34" charset="-122"/>
                <a:ea typeface="微软雅黑" panose="020B0503020204020204" pitchFamily="34" charset="-122"/>
                <a:cs typeface="Open Sans" panose="020B0606030504020204" pitchFamily="34" charset="0"/>
              </a:endParaRPr>
            </a:p>
            <a:p>
              <a:pPr>
                <a:lnSpc>
                  <a:spcPct val="200000"/>
                </a:lnSpc>
              </a:pPr>
              <a:endParaRPr lang="en-US" altLang="zh-CN" sz="60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 name="文本框 10"/>
            <p:cNvSpPr txBox="1"/>
            <p:nvPr/>
          </p:nvSpPr>
          <p:spPr>
            <a:xfrm>
              <a:off x="7390305" y="2006592"/>
              <a:ext cx="3337923" cy="923330"/>
            </a:xfrm>
            <a:prstGeom prst="rect">
              <a:avLst/>
            </a:prstGeom>
            <a:noFill/>
          </p:spPr>
          <p:txBody>
            <a:bodyPr wrap="square" rtlCol="0">
              <a:spAutoFit/>
            </a:bodyPr>
            <a:lstStyle/>
            <a:p>
              <a:pPr algn="ctr"/>
              <a:r>
                <a:rPr lang="zh-CN" altLang="en-US" sz="5400" b="1" spc="600" dirty="0">
                  <a:solidFill>
                    <a:schemeClr val="tx1">
                      <a:lumMod val="85000"/>
                      <a:lumOff val="15000"/>
                    </a:schemeClr>
                  </a:solidFill>
                  <a:latin typeface="汉仪小麦体简" panose="00020600040101010101" pitchFamily="18" charset="-122"/>
                  <a:ea typeface="汉仪小麦体简" panose="00020600040101010101" pitchFamily="18" charset="-122"/>
                </a:rPr>
                <a:t>使用说明</a:t>
              </a:r>
              <a:endParaRPr lang="zh-CN" altLang="en-US" sz="5400" b="1" spc="600" dirty="0">
                <a:solidFill>
                  <a:schemeClr val="tx1">
                    <a:lumMod val="85000"/>
                    <a:lumOff val="15000"/>
                  </a:schemeClr>
                </a:solidFill>
                <a:latin typeface="汉仪小麦体简" panose="00020600040101010101" pitchFamily="18" charset="-122"/>
                <a:ea typeface="汉仪小麦体简"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t="2116"/>
          <a:stretch>
            <a:fillRect/>
          </a:stretch>
        </p:blipFill>
        <p:spPr>
          <a:xfrm>
            <a:off x="113357" y="1234349"/>
            <a:ext cx="3160313" cy="5623651"/>
          </a:xfrm>
          <a:prstGeom prst="rect">
            <a:avLst/>
          </a:prstGeom>
        </p:spPr>
      </p:pic>
      <p:grpSp>
        <p:nvGrpSpPr>
          <p:cNvPr id="11" name="组合 10"/>
          <p:cNvGrpSpPr/>
          <p:nvPr/>
        </p:nvGrpSpPr>
        <p:grpSpPr>
          <a:xfrm>
            <a:off x="4190126" y="1234349"/>
            <a:ext cx="4812117" cy="901295"/>
            <a:chOff x="2482014" y="2762639"/>
            <a:chExt cx="5563188" cy="1041970"/>
          </a:xfrm>
        </p:grpSpPr>
        <p:grpSp>
          <p:nvGrpSpPr>
            <p:cNvPr id="13" name="组合 12"/>
            <p:cNvGrpSpPr/>
            <p:nvPr/>
          </p:nvGrpSpPr>
          <p:grpSpPr>
            <a:xfrm>
              <a:off x="2482014" y="2876197"/>
              <a:ext cx="928412" cy="928412"/>
              <a:chOff x="1068394" y="3973871"/>
              <a:chExt cx="1023749" cy="1023749"/>
            </a:xfrm>
          </p:grpSpPr>
          <p:sp>
            <p:nvSpPr>
              <p:cNvPr id="16" name="菱形 15"/>
              <p:cNvSpPr/>
              <p:nvPr/>
            </p:nvSpPr>
            <p:spPr>
              <a:xfrm>
                <a:off x="1068394" y="3973871"/>
                <a:ext cx="1023749" cy="1023749"/>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219149" y="4138342"/>
                <a:ext cx="770808" cy="646238"/>
              </a:xfrm>
              <a:prstGeom prst="rect">
                <a:avLst/>
              </a:prstGeom>
            </p:spPr>
            <p:txBody>
              <a:bodyPr wrap="none">
                <a:spAutoFit/>
              </a:bodyPr>
              <a:lstStyle/>
              <a:p>
                <a:pPr eaLnBrk="1" fontAlgn="auto" hangingPunct="1">
                  <a:lnSpc>
                    <a:spcPct val="120000"/>
                  </a:lnSpc>
                  <a:spcBef>
                    <a:spcPts val="0"/>
                  </a:spcBef>
                  <a:spcAft>
                    <a:spcPts val="0"/>
                  </a:spcAft>
                  <a:defRPr/>
                </a:pPr>
                <a:r>
                  <a:rPr lang="en-US" altLang="zh-CN" sz="2400" b="1" spc="300" dirty="0">
                    <a:latin typeface="+mn-ea"/>
                    <a:ea typeface="+mn-ea"/>
                    <a:sym typeface="微软雅黑" panose="020B0503020204020204" pitchFamily="34" charset="-122"/>
                  </a:rPr>
                  <a:t>01</a:t>
                </a:r>
                <a:endParaRPr lang="zh-CN" altLang="en-US" sz="2400" b="1" dirty="0">
                  <a:latin typeface="+mn-ea"/>
                  <a:ea typeface="+mn-ea"/>
                </a:endParaRPr>
              </a:p>
            </p:txBody>
          </p:sp>
        </p:grpSp>
        <p:sp>
          <p:nvSpPr>
            <p:cNvPr id="14" name="矩形 13"/>
            <p:cNvSpPr/>
            <p:nvPr/>
          </p:nvSpPr>
          <p:spPr bwMode="auto">
            <a:xfrm>
              <a:off x="3485221" y="2762639"/>
              <a:ext cx="3265011" cy="592654"/>
            </a:xfrm>
            <a:prstGeom prst="rect">
              <a:avLst/>
            </a:prstGeom>
          </p:spPr>
          <p:txBody>
            <a:bodyPr wrap="square">
              <a:spAutoFit/>
            </a:bodyPr>
            <a:lstStyle/>
            <a:p>
              <a:pPr eaLnBrk="1" fontAlgn="auto" hangingPunct="1">
                <a:lnSpc>
                  <a:spcPct val="120000"/>
                </a:lnSpc>
                <a:spcBef>
                  <a:spcPts val="0"/>
                </a:spcBef>
                <a:spcAft>
                  <a:spcPts val="0"/>
                </a:spcAft>
                <a:defRPr/>
              </a:pPr>
              <a:r>
                <a:rPr lang="zh-CN" altLang="en-US" sz="24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latin typeface="汉仪小麦体简" panose="00020600040101010101" pitchFamily="18" charset="-122"/>
                <a:ea typeface="汉仪小麦体简" panose="00020600040101010101" pitchFamily="18" charset="-122"/>
              </a:endParaRPr>
            </a:p>
          </p:txBody>
        </p:sp>
        <p:sp>
          <p:nvSpPr>
            <p:cNvPr id="15" name="矩形 39"/>
            <p:cNvSpPr>
              <a:spLocks noChangeArrowheads="1"/>
            </p:cNvSpPr>
            <p:nvPr/>
          </p:nvSpPr>
          <p:spPr bwMode="auto">
            <a:xfrm>
              <a:off x="3559130" y="3275281"/>
              <a:ext cx="4486072" cy="48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295">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295">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295">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50000"/>
                </a:lnSpc>
                <a:buFontTx/>
                <a:buNone/>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 </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18" name="组合 17"/>
          <p:cNvGrpSpPr/>
          <p:nvPr/>
        </p:nvGrpSpPr>
        <p:grpSpPr>
          <a:xfrm>
            <a:off x="4190126" y="2492720"/>
            <a:ext cx="4812117" cy="901295"/>
            <a:chOff x="2482014" y="2762639"/>
            <a:chExt cx="5563188" cy="1041970"/>
          </a:xfrm>
        </p:grpSpPr>
        <p:grpSp>
          <p:nvGrpSpPr>
            <p:cNvPr id="19" name="组合 18"/>
            <p:cNvGrpSpPr/>
            <p:nvPr/>
          </p:nvGrpSpPr>
          <p:grpSpPr>
            <a:xfrm>
              <a:off x="2482014" y="2876197"/>
              <a:ext cx="928412" cy="928412"/>
              <a:chOff x="1068394" y="3973871"/>
              <a:chExt cx="1023749" cy="1023749"/>
            </a:xfrm>
          </p:grpSpPr>
          <p:sp>
            <p:nvSpPr>
              <p:cNvPr id="22" name="菱形 21"/>
              <p:cNvSpPr/>
              <p:nvPr/>
            </p:nvSpPr>
            <p:spPr>
              <a:xfrm>
                <a:off x="1068394" y="3973871"/>
                <a:ext cx="1023749" cy="1023749"/>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219149" y="4138342"/>
                <a:ext cx="770808" cy="646238"/>
              </a:xfrm>
              <a:prstGeom prst="rect">
                <a:avLst/>
              </a:prstGeom>
            </p:spPr>
            <p:txBody>
              <a:bodyPr wrap="none">
                <a:spAutoFit/>
              </a:bodyPr>
              <a:lstStyle/>
              <a:p>
                <a:pPr eaLnBrk="1" fontAlgn="auto" hangingPunct="1">
                  <a:lnSpc>
                    <a:spcPct val="120000"/>
                  </a:lnSpc>
                  <a:spcBef>
                    <a:spcPts val="0"/>
                  </a:spcBef>
                  <a:spcAft>
                    <a:spcPts val="0"/>
                  </a:spcAft>
                  <a:defRPr/>
                </a:pPr>
                <a:r>
                  <a:rPr lang="en-US" altLang="zh-CN" sz="2400" b="1" spc="300" dirty="0">
                    <a:latin typeface="+mn-ea"/>
                    <a:ea typeface="+mn-ea"/>
                    <a:sym typeface="微软雅黑" panose="020B0503020204020204" pitchFamily="34" charset="-122"/>
                  </a:rPr>
                  <a:t>02</a:t>
                </a:r>
                <a:endParaRPr lang="zh-CN" altLang="en-US" sz="2400" b="1" dirty="0">
                  <a:latin typeface="+mn-ea"/>
                  <a:ea typeface="+mn-ea"/>
                </a:endParaRPr>
              </a:p>
            </p:txBody>
          </p:sp>
        </p:grpSp>
        <p:sp>
          <p:nvSpPr>
            <p:cNvPr id="20" name="矩形 19"/>
            <p:cNvSpPr/>
            <p:nvPr/>
          </p:nvSpPr>
          <p:spPr bwMode="auto">
            <a:xfrm>
              <a:off x="3485221" y="2762639"/>
              <a:ext cx="3265011" cy="592654"/>
            </a:xfrm>
            <a:prstGeom prst="rect">
              <a:avLst/>
            </a:prstGeom>
          </p:spPr>
          <p:txBody>
            <a:bodyPr wrap="square">
              <a:spAutoFit/>
            </a:bodyPr>
            <a:lstStyle/>
            <a:p>
              <a:pPr eaLnBrk="1" fontAlgn="auto" hangingPunct="1">
                <a:lnSpc>
                  <a:spcPct val="120000"/>
                </a:lnSpc>
                <a:spcBef>
                  <a:spcPts val="0"/>
                </a:spcBef>
                <a:spcAft>
                  <a:spcPts val="0"/>
                </a:spcAft>
                <a:defRPr/>
              </a:pPr>
              <a:r>
                <a:rPr lang="zh-CN" altLang="en-US" sz="24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latin typeface="汉仪小麦体简" panose="00020600040101010101" pitchFamily="18" charset="-122"/>
                <a:ea typeface="汉仪小麦体简" panose="00020600040101010101" pitchFamily="18" charset="-122"/>
              </a:endParaRPr>
            </a:p>
          </p:txBody>
        </p:sp>
        <p:sp>
          <p:nvSpPr>
            <p:cNvPr id="21" name="矩形 39"/>
            <p:cNvSpPr>
              <a:spLocks noChangeArrowheads="1"/>
            </p:cNvSpPr>
            <p:nvPr/>
          </p:nvSpPr>
          <p:spPr bwMode="auto">
            <a:xfrm>
              <a:off x="3559130" y="3275281"/>
              <a:ext cx="4486072" cy="48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295">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295">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295">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50000"/>
                </a:lnSpc>
                <a:buFontTx/>
                <a:buNone/>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 </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24" name="组合 23"/>
          <p:cNvGrpSpPr/>
          <p:nvPr/>
        </p:nvGrpSpPr>
        <p:grpSpPr>
          <a:xfrm>
            <a:off x="4190126" y="3751091"/>
            <a:ext cx="4812117" cy="901295"/>
            <a:chOff x="2482014" y="2762639"/>
            <a:chExt cx="5563188" cy="1041970"/>
          </a:xfrm>
        </p:grpSpPr>
        <p:grpSp>
          <p:nvGrpSpPr>
            <p:cNvPr id="25" name="组合 24"/>
            <p:cNvGrpSpPr/>
            <p:nvPr/>
          </p:nvGrpSpPr>
          <p:grpSpPr>
            <a:xfrm>
              <a:off x="2482014" y="2876197"/>
              <a:ext cx="928412" cy="928412"/>
              <a:chOff x="1068394" y="3973871"/>
              <a:chExt cx="1023749" cy="1023749"/>
            </a:xfrm>
          </p:grpSpPr>
          <p:sp>
            <p:nvSpPr>
              <p:cNvPr id="28" name="菱形 27"/>
              <p:cNvSpPr/>
              <p:nvPr/>
            </p:nvSpPr>
            <p:spPr>
              <a:xfrm>
                <a:off x="1068394" y="3973871"/>
                <a:ext cx="1023749" cy="1023749"/>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219149" y="4138342"/>
                <a:ext cx="770808" cy="646238"/>
              </a:xfrm>
              <a:prstGeom prst="rect">
                <a:avLst/>
              </a:prstGeom>
            </p:spPr>
            <p:txBody>
              <a:bodyPr wrap="none">
                <a:spAutoFit/>
              </a:bodyPr>
              <a:lstStyle/>
              <a:p>
                <a:pPr eaLnBrk="1" fontAlgn="auto" hangingPunct="1">
                  <a:lnSpc>
                    <a:spcPct val="120000"/>
                  </a:lnSpc>
                  <a:spcBef>
                    <a:spcPts val="0"/>
                  </a:spcBef>
                  <a:spcAft>
                    <a:spcPts val="0"/>
                  </a:spcAft>
                  <a:defRPr/>
                </a:pPr>
                <a:r>
                  <a:rPr lang="en-US" altLang="zh-CN" sz="2400" b="1" spc="300" dirty="0">
                    <a:latin typeface="+mn-ea"/>
                    <a:ea typeface="+mn-ea"/>
                    <a:sym typeface="微软雅黑" panose="020B0503020204020204" pitchFamily="34" charset="-122"/>
                  </a:rPr>
                  <a:t>03</a:t>
                </a:r>
                <a:endParaRPr lang="zh-CN" altLang="en-US" sz="2400" b="1" dirty="0">
                  <a:latin typeface="+mn-ea"/>
                  <a:ea typeface="+mn-ea"/>
                </a:endParaRPr>
              </a:p>
            </p:txBody>
          </p:sp>
        </p:grpSp>
        <p:sp>
          <p:nvSpPr>
            <p:cNvPr id="26" name="矩形 25"/>
            <p:cNvSpPr/>
            <p:nvPr/>
          </p:nvSpPr>
          <p:spPr bwMode="auto">
            <a:xfrm>
              <a:off x="3485221" y="2762639"/>
              <a:ext cx="3265011" cy="592654"/>
            </a:xfrm>
            <a:prstGeom prst="rect">
              <a:avLst/>
            </a:prstGeom>
          </p:spPr>
          <p:txBody>
            <a:bodyPr wrap="square">
              <a:spAutoFit/>
            </a:bodyPr>
            <a:lstStyle/>
            <a:p>
              <a:pPr eaLnBrk="1" fontAlgn="auto" hangingPunct="1">
                <a:lnSpc>
                  <a:spcPct val="120000"/>
                </a:lnSpc>
                <a:spcBef>
                  <a:spcPts val="0"/>
                </a:spcBef>
                <a:spcAft>
                  <a:spcPts val="0"/>
                </a:spcAft>
                <a:defRPr/>
              </a:pPr>
              <a:r>
                <a:rPr lang="zh-CN" altLang="en-US" sz="24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latin typeface="汉仪小麦体简" panose="00020600040101010101" pitchFamily="18" charset="-122"/>
                <a:ea typeface="汉仪小麦体简" panose="00020600040101010101" pitchFamily="18" charset="-122"/>
              </a:endParaRPr>
            </a:p>
          </p:txBody>
        </p:sp>
        <p:sp>
          <p:nvSpPr>
            <p:cNvPr id="27" name="矩形 39"/>
            <p:cNvSpPr>
              <a:spLocks noChangeArrowheads="1"/>
            </p:cNvSpPr>
            <p:nvPr/>
          </p:nvSpPr>
          <p:spPr bwMode="auto">
            <a:xfrm>
              <a:off x="3559130" y="3275281"/>
              <a:ext cx="4486072" cy="48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295">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295">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295">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50000"/>
                </a:lnSpc>
                <a:buFontTx/>
                <a:buNone/>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 </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30" name="组合 29"/>
          <p:cNvGrpSpPr/>
          <p:nvPr/>
        </p:nvGrpSpPr>
        <p:grpSpPr>
          <a:xfrm>
            <a:off x="4190126" y="5009461"/>
            <a:ext cx="4812117" cy="901295"/>
            <a:chOff x="2482014" y="2762639"/>
            <a:chExt cx="5563188" cy="1041970"/>
          </a:xfrm>
        </p:grpSpPr>
        <p:grpSp>
          <p:nvGrpSpPr>
            <p:cNvPr id="31" name="组合 30"/>
            <p:cNvGrpSpPr/>
            <p:nvPr/>
          </p:nvGrpSpPr>
          <p:grpSpPr>
            <a:xfrm>
              <a:off x="2482014" y="2876197"/>
              <a:ext cx="928412" cy="928412"/>
              <a:chOff x="1068394" y="3973871"/>
              <a:chExt cx="1023749" cy="1023749"/>
            </a:xfrm>
          </p:grpSpPr>
          <p:sp>
            <p:nvSpPr>
              <p:cNvPr id="34" name="菱形 33"/>
              <p:cNvSpPr/>
              <p:nvPr/>
            </p:nvSpPr>
            <p:spPr>
              <a:xfrm>
                <a:off x="1068394" y="3973871"/>
                <a:ext cx="1023749" cy="1023749"/>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219149" y="4138342"/>
                <a:ext cx="770808" cy="646238"/>
              </a:xfrm>
              <a:prstGeom prst="rect">
                <a:avLst/>
              </a:prstGeom>
            </p:spPr>
            <p:txBody>
              <a:bodyPr wrap="none">
                <a:spAutoFit/>
              </a:bodyPr>
              <a:lstStyle/>
              <a:p>
                <a:pPr eaLnBrk="1" fontAlgn="auto" hangingPunct="1">
                  <a:lnSpc>
                    <a:spcPct val="120000"/>
                  </a:lnSpc>
                  <a:spcBef>
                    <a:spcPts val="0"/>
                  </a:spcBef>
                  <a:spcAft>
                    <a:spcPts val="0"/>
                  </a:spcAft>
                  <a:defRPr/>
                </a:pPr>
                <a:r>
                  <a:rPr lang="en-US" altLang="zh-CN" sz="2400" b="1" spc="300" dirty="0">
                    <a:latin typeface="+mn-ea"/>
                    <a:ea typeface="+mn-ea"/>
                    <a:sym typeface="微软雅黑" panose="020B0503020204020204" pitchFamily="34" charset="-122"/>
                  </a:rPr>
                  <a:t>04</a:t>
                </a:r>
                <a:endParaRPr lang="zh-CN" altLang="en-US" sz="2400" b="1" dirty="0">
                  <a:latin typeface="+mn-ea"/>
                  <a:ea typeface="+mn-ea"/>
                </a:endParaRPr>
              </a:p>
            </p:txBody>
          </p:sp>
        </p:grpSp>
        <p:sp>
          <p:nvSpPr>
            <p:cNvPr id="32" name="矩形 31"/>
            <p:cNvSpPr/>
            <p:nvPr/>
          </p:nvSpPr>
          <p:spPr bwMode="auto">
            <a:xfrm>
              <a:off x="3485221" y="2762639"/>
              <a:ext cx="3265011" cy="592654"/>
            </a:xfrm>
            <a:prstGeom prst="rect">
              <a:avLst/>
            </a:prstGeom>
          </p:spPr>
          <p:txBody>
            <a:bodyPr wrap="square">
              <a:spAutoFit/>
            </a:bodyPr>
            <a:lstStyle/>
            <a:p>
              <a:pPr eaLnBrk="1" fontAlgn="auto" hangingPunct="1">
                <a:lnSpc>
                  <a:spcPct val="120000"/>
                </a:lnSpc>
                <a:spcBef>
                  <a:spcPts val="0"/>
                </a:spcBef>
                <a:spcAft>
                  <a:spcPts val="0"/>
                </a:spcAft>
                <a:defRPr/>
              </a:pPr>
              <a:r>
                <a:rPr lang="zh-CN" altLang="en-US" sz="24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latin typeface="汉仪小麦体简" panose="00020600040101010101" pitchFamily="18" charset="-122"/>
                <a:ea typeface="汉仪小麦体简" panose="00020600040101010101" pitchFamily="18" charset="-122"/>
              </a:endParaRPr>
            </a:p>
          </p:txBody>
        </p:sp>
        <p:sp>
          <p:nvSpPr>
            <p:cNvPr id="33" name="矩形 39"/>
            <p:cNvSpPr>
              <a:spLocks noChangeArrowheads="1"/>
            </p:cNvSpPr>
            <p:nvPr/>
          </p:nvSpPr>
          <p:spPr bwMode="auto">
            <a:xfrm>
              <a:off x="3559130" y="3275281"/>
              <a:ext cx="4486072" cy="48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295">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295">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295">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50000"/>
                </a:lnSpc>
                <a:buFontTx/>
                <a:buNone/>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 </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2" name="组合 1"/>
          <p:cNvGrpSpPr/>
          <p:nvPr/>
        </p:nvGrpSpPr>
        <p:grpSpPr>
          <a:xfrm>
            <a:off x="9269856" y="328407"/>
            <a:ext cx="2794000" cy="2794000"/>
            <a:chOff x="9636564" y="454156"/>
            <a:chExt cx="2794000" cy="2794000"/>
          </a:xfrm>
        </p:grpSpPr>
        <p:pic>
          <p:nvPicPr>
            <p:cNvPr id="12"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6564" y="454156"/>
              <a:ext cx="27940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文本框 35"/>
            <p:cNvSpPr txBox="1"/>
            <p:nvPr/>
          </p:nvSpPr>
          <p:spPr>
            <a:xfrm>
              <a:off x="10171789" y="1162243"/>
              <a:ext cx="1723550" cy="923330"/>
            </a:xfrm>
            <a:prstGeom prst="rect">
              <a:avLst/>
            </a:prstGeom>
            <a:noFill/>
          </p:spPr>
          <p:txBody>
            <a:bodyPr wrap="none" rtlCol="0">
              <a:spAutoFit/>
            </a:bodyPr>
            <a:lstStyle/>
            <a:p>
              <a:pPr algn="ctr"/>
              <a:r>
                <a:rPr lang="zh-CN" altLang="en-US" sz="5400" b="1" spc="600" dirty="0">
                  <a:solidFill>
                    <a:schemeClr val="tx1">
                      <a:lumMod val="85000"/>
                      <a:lumOff val="15000"/>
                    </a:schemeClr>
                  </a:solidFill>
                  <a:latin typeface="汉仪小麦体简" panose="00020600040101010101" pitchFamily="18" charset="-122"/>
                  <a:ea typeface="汉仪小麦体简" panose="00020600040101010101" pitchFamily="18" charset="-122"/>
                </a:rPr>
                <a:t>目录</a:t>
              </a:r>
              <a:endParaRPr lang="zh-CN" altLang="en-US" sz="5400" b="1" spc="600" dirty="0">
                <a:solidFill>
                  <a:schemeClr val="tx1">
                    <a:lumMod val="85000"/>
                    <a:lumOff val="15000"/>
                  </a:schemeClr>
                </a:solidFill>
                <a:latin typeface="汉仪小麦体简" panose="00020600040101010101" pitchFamily="18" charset="-122"/>
                <a:ea typeface="汉仪小麦体简"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50879" y="5192771"/>
            <a:ext cx="2833895" cy="1665229"/>
            <a:chOff x="8850879" y="5192771"/>
            <a:chExt cx="2833895" cy="1665229"/>
          </a:xfrm>
        </p:grpSpPr>
        <p:pic>
          <p:nvPicPr>
            <p:cNvPr id="14" name="Picture 8" descr="https://timgsa.baidu.com/timg?image&amp;quality=80&amp;size=b9999_10000&amp;sec=1512801841476&amp;di=6cc25bd6c67ca782e556bf426cc813ac&amp;imgtype=0&amp;src=http%3A%2F%2Fwww.gzsimtong.com%2Fuploads%2F2014128%2F20141208103350365036.jpg"/>
            <p:cNvPicPr>
              <a:picLocks noChangeAspect="1" noChangeArrowheads="1"/>
            </p:cNvPicPr>
            <p:nvPr/>
          </p:nvPicPr>
          <p:blipFill rotWithShape="1">
            <a:blip r:embed="rId1">
              <a:extLst>
                <a:ext uri="{28A0092B-C50C-407E-A947-70E740481C1C}">
                  <a14:useLocalDpi xmlns:a14="http://schemas.microsoft.com/office/drawing/2010/main" val="0"/>
                </a:ext>
              </a:extLst>
            </a:blip>
            <a:srcRect l="23056" r="18023"/>
            <a:stretch>
              <a:fillRect/>
            </a:stretch>
          </p:blipFill>
          <p:spPr bwMode="auto">
            <a:xfrm>
              <a:off x="8850879" y="5249430"/>
              <a:ext cx="1416947" cy="16085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timgsa.baidu.com/timg?image&amp;quality=80&amp;size=b9999_10000&amp;sec=1512801768647&amp;di=00bd7ac590fccea18fc6c9ad82d8f51d&amp;imgtype=0&amp;src=http%3A%2F%2Fcdn.duitang.com%2Fuploads%2Fitem%2F201610%2F22%2F20161022153149_J5rKM.thumb.700_0.jpeg"/>
            <p:cNvPicPr>
              <a:picLocks noChangeAspect="1" noChangeArrowheads="1"/>
            </p:cNvPicPr>
            <p:nvPr/>
          </p:nvPicPr>
          <p:blipFill rotWithShape="1">
            <a:blip r:embed="rId2">
              <a:extLst>
                <a:ext uri="{28A0092B-C50C-407E-A947-70E740481C1C}">
                  <a14:useLocalDpi xmlns:a14="http://schemas.microsoft.com/office/drawing/2010/main" val="0"/>
                </a:ext>
              </a:extLst>
            </a:blip>
            <a:srcRect l="22544" t="20025" r="19063" b="34955"/>
            <a:stretch>
              <a:fillRect/>
            </a:stretch>
          </p:blipFill>
          <p:spPr bwMode="auto">
            <a:xfrm>
              <a:off x="10267826" y="5192771"/>
              <a:ext cx="1416948" cy="1665229"/>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6848" y="0"/>
            <a:ext cx="7183755" cy="6858000"/>
          </a:xfrm>
          <a:prstGeom prst="rect">
            <a:avLst/>
          </a:prstGeom>
        </p:spPr>
      </p:pic>
      <p:grpSp>
        <p:nvGrpSpPr>
          <p:cNvPr id="2" name="组合 1"/>
          <p:cNvGrpSpPr/>
          <p:nvPr/>
        </p:nvGrpSpPr>
        <p:grpSpPr>
          <a:xfrm>
            <a:off x="6272227" y="92902"/>
            <a:ext cx="5412547" cy="5412547"/>
            <a:chOff x="6272227" y="92902"/>
            <a:chExt cx="5412547" cy="5412547"/>
          </a:xfrm>
        </p:grpSpPr>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2227" y="92902"/>
              <a:ext cx="5412547" cy="5412547"/>
            </a:xfrm>
            <a:prstGeom prst="rect">
              <a:avLst/>
            </a:prstGeom>
          </p:spPr>
        </p:pic>
        <p:sp>
          <p:nvSpPr>
            <p:cNvPr id="10" name="矩形 9"/>
            <p:cNvSpPr/>
            <p:nvPr/>
          </p:nvSpPr>
          <p:spPr>
            <a:xfrm>
              <a:off x="7011936" y="2910749"/>
              <a:ext cx="4000121" cy="830997"/>
            </a:xfrm>
            <a:prstGeom prst="rect">
              <a:avLst/>
            </a:prstGeom>
          </p:spPr>
          <p:txBody>
            <a:bodyPr wrap="square">
              <a:spAutoFit/>
            </a:bodyPr>
            <a:lstStyle/>
            <a:p>
              <a:pPr algn="ctr">
                <a:lnSpc>
                  <a:spcPct val="200000"/>
                </a:lnSpc>
              </a:pPr>
              <a:r>
                <a:rPr lang="zh-CN" altLang="en-US" sz="1200" dirty="0">
                  <a:latin typeface="隶书" panose="02010509060101010101" pitchFamily="49" charset="-122"/>
                  <a:ea typeface="隶书" panose="02010509060101010101" pitchFamily="49" charset="-122"/>
                  <a:cs typeface="Segoe UI" panose="020B0502040204020203" pitchFamily="34" charset="0"/>
                </a:rPr>
                <a:t>点击添加文本信息点击添加文本信息点击添加文本信息点击添加文本信息点击添加文本信息 </a:t>
              </a:r>
              <a:endParaRPr lang="zh-CN" altLang="en-US" sz="12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7380780" y="2149467"/>
              <a:ext cx="3262433" cy="923330"/>
            </a:xfrm>
            <a:prstGeom prst="rect">
              <a:avLst/>
            </a:prstGeom>
            <a:noFill/>
          </p:spPr>
          <p:txBody>
            <a:bodyPr wrap="none" rtlCol="0">
              <a:spAutoFit/>
            </a:bodyPr>
            <a:lstStyle/>
            <a:p>
              <a:pPr algn="ctr"/>
              <a:r>
                <a:rPr lang="zh-CN" altLang="en-US" sz="5400" b="1" spc="600" dirty="0">
                  <a:solidFill>
                    <a:schemeClr val="tx1">
                      <a:lumMod val="85000"/>
                      <a:lumOff val="15000"/>
                    </a:schemeClr>
                  </a:solidFill>
                  <a:latin typeface="汉仪小麦体简" panose="00020600040101010101" pitchFamily="18" charset="-122"/>
                  <a:ea typeface="汉仪小麦体简" panose="00020600040101010101" pitchFamily="18" charset="-122"/>
                </a:rPr>
                <a:t>添加标题</a:t>
              </a:r>
              <a:endParaRPr lang="zh-CN" altLang="en-US" sz="5400" b="1" spc="600" dirty="0">
                <a:solidFill>
                  <a:schemeClr val="tx1">
                    <a:lumMod val="85000"/>
                    <a:lumOff val="15000"/>
                  </a:schemeClr>
                </a:solidFill>
                <a:latin typeface="汉仪小麦体简" panose="00020600040101010101" pitchFamily="18" charset="-122"/>
                <a:ea typeface="汉仪小麦体简"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90646" y="978570"/>
            <a:ext cx="3734880" cy="4639603"/>
          </a:xfrm>
          <a:prstGeom prst="rect">
            <a:avLst/>
          </a:prstGeom>
        </p:spPr>
      </p:pic>
      <p:grpSp>
        <p:nvGrpSpPr>
          <p:cNvPr id="10" name="组合 9"/>
          <p:cNvGrpSpPr/>
          <p:nvPr/>
        </p:nvGrpSpPr>
        <p:grpSpPr>
          <a:xfrm>
            <a:off x="6059488" y="1493434"/>
            <a:ext cx="4535496" cy="954107"/>
            <a:chOff x="5964702" y="1760134"/>
            <a:chExt cx="4535496" cy="954107"/>
          </a:xfrm>
        </p:grpSpPr>
        <p:grpSp>
          <p:nvGrpSpPr>
            <p:cNvPr id="11" name="组合 10"/>
            <p:cNvGrpSpPr/>
            <p:nvPr/>
          </p:nvGrpSpPr>
          <p:grpSpPr>
            <a:xfrm>
              <a:off x="5964702" y="1760134"/>
              <a:ext cx="893201" cy="881740"/>
              <a:chOff x="6307602" y="2217333"/>
              <a:chExt cx="989812" cy="977111"/>
            </a:xfrm>
          </p:grpSpPr>
          <p:sp>
            <p:nvSpPr>
              <p:cNvPr id="13" name="PA_库_Circle "/>
              <p:cNvSpPr/>
              <p:nvPr>
                <p:custDataLst>
                  <p:tags r:id="rId2"/>
                </p:custDataLst>
              </p:nvPr>
            </p:nvSpPr>
            <p:spPr>
              <a:xfrm>
                <a:off x="6307602" y="2217333"/>
                <a:ext cx="989812" cy="977111"/>
              </a:xfrm>
              <a:prstGeom prst="ellipse">
                <a:avLst/>
              </a:prstGeom>
              <a:solidFill>
                <a:schemeClr val="bg1"/>
              </a:solidFill>
              <a:ln w="12700">
                <a:solidFill>
                  <a:schemeClr val="tx1"/>
                </a:solidFill>
                <a:miter lim="400000"/>
              </a:ln>
              <a:effectLst>
                <a:outerShdw blurRad="50800" dist="38100" dir="2700000" algn="tl" rotWithShape="0">
                  <a:prstClr val="black">
                    <a:alpha val="40000"/>
                  </a:prstClr>
                </a:outerShdw>
              </a:effectLst>
            </p:spPr>
            <p:txBody>
              <a:bodyPr lIns="22860" rIns="22860"/>
              <a:lstStyle/>
              <a:p>
                <a:pPr defTabSz="913765">
                  <a:defRPr sz="3600">
                    <a:solidFill>
                      <a:srgbClr val="737572"/>
                    </a:solidFill>
                    <a:latin typeface="Lato Light"/>
                    <a:ea typeface="Lato Light"/>
                    <a:cs typeface="Lato Light"/>
                    <a:sym typeface="Lato Light"/>
                  </a:defRPr>
                </a:pPr>
                <a:endParaRPr>
                  <a:latin typeface="方正清刻本悦宋简体" panose="02000000000000000000" pitchFamily="2" charset="-122"/>
                  <a:ea typeface="方正清刻本悦宋简体" panose="02000000000000000000" pitchFamily="2" charset="-122"/>
                </a:endParaRPr>
              </a:p>
            </p:txBody>
          </p:sp>
          <p:sp>
            <p:nvSpPr>
              <p:cNvPr id="14" name="文本框 13"/>
              <p:cNvSpPr txBox="1"/>
              <p:nvPr/>
            </p:nvSpPr>
            <p:spPr>
              <a:xfrm>
                <a:off x="6468474" y="2413500"/>
                <a:ext cx="639919" cy="584775"/>
              </a:xfrm>
              <a:prstGeom prst="rect">
                <a:avLst/>
              </a:prstGeom>
              <a:noFill/>
            </p:spPr>
            <p:txBody>
              <a:bodyPr wrap="none" rtlCol="0">
                <a:spAutoFit/>
              </a:bodyPr>
              <a:lstStyle/>
              <a:p>
                <a:r>
                  <a:rPr lang="en-US" altLang="zh-CN" sz="3200" b="1" dirty="0">
                    <a:latin typeface="+mn-ea"/>
                  </a:rPr>
                  <a:t>01</a:t>
                </a:r>
                <a:endParaRPr lang="zh-CN" altLang="en-US" sz="3200" b="1" dirty="0">
                  <a:latin typeface="+mn-ea"/>
                </a:endParaRPr>
              </a:p>
            </p:txBody>
          </p:sp>
        </p:grpSp>
        <p:sp>
          <p:nvSpPr>
            <p:cNvPr id="12" name="文本框 11"/>
            <p:cNvSpPr txBox="1"/>
            <p:nvPr/>
          </p:nvSpPr>
          <p:spPr>
            <a:xfrm>
              <a:off x="7003073" y="1760134"/>
              <a:ext cx="3497125" cy="954107"/>
            </a:xfrm>
            <a:prstGeom prst="rect">
              <a:avLst/>
            </a:prstGeom>
            <a:noFill/>
          </p:spPr>
          <p:txBody>
            <a:bodyPr wrap="square" rtlCol="0">
              <a:spAutoFit/>
            </a:bodyPr>
            <a:lstStyle/>
            <a:p>
              <a:pPr>
                <a:lnSpc>
                  <a:spcPct val="200000"/>
                </a:lnSpc>
              </a:pPr>
              <a:r>
                <a:rPr lang="zh-CN" altLang="en-US" sz="1400" dirty="0">
                  <a:solidFill>
                    <a:srgbClr val="080808"/>
                  </a:solidFill>
                  <a:latin typeface="隶书" panose="02010509060101010101" pitchFamily="49" charset="-122"/>
                  <a:ea typeface="隶书" panose="02010509060101010101" pitchFamily="49" charset="-122"/>
                </a:rPr>
                <a:t>单击此处添加段落文本单击此处添加段落文本单击此处添加段落文本 </a:t>
              </a:r>
              <a:endParaRPr lang="en-US" altLang="zh-CN" sz="1400" dirty="0">
                <a:solidFill>
                  <a:srgbClr val="080808"/>
                </a:solidFill>
                <a:latin typeface="隶书" panose="02010509060101010101" pitchFamily="49" charset="-122"/>
                <a:ea typeface="隶书" panose="02010509060101010101" pitchFamily="49" charset="-122"/>
              </a:endParaRPr>
            </a:p>
          </p:txBody>
        </p:sp>
      </p:grpSp>
      <p:grpSp>
        <p:nvGrpSpPr>
          <p:cNvPr id="15" name="组合 14"/>
          <p:cNvGrpSpPr/>
          <p:nvPr/>
        </p:nvGrpSpPr>
        <p:grpSpPr>
          <a:xfrm>
            <a:off x="6059488" y="3102567"/>
            <a:ext cx="4535496" cy="954107"/>
            <a:chOff x="5964702" y="1760134"/>
            <a:chExt cx="4535496" cy="954107"/>
          </a:xfrm>
        </p:grpSpPr>
        <p:grpSp>
          <p:nvGrpSpPr>
            <p:cNvPr id="16" name="组合 15"/>
            <p:cNvGrpSpPr/>
            <p:nvPr/>
          </p:nvGrpSpPr>
          <p:grpSpPr>
            <a:xfrm>
              <a:off x="5964702" y="1760134"/>
              <a:ext cx="893201" cy="881740"/>
              <a:chOff x="6307602" y="2217333"/>
              <a:chExt cx="989812" cy="977111"/>
            </a:xfrm>
          </p:grpSpPr>
          <p:sp>
            <p:nvSpPr>
              <p:cNvPr id="18" name="PA_库_Circle "/>
              <p:cNvSpPr/>
              <p:nvPr>
                <p:custDataLst>
                  <p:tags r:id="rId3"/>
                </p:custDataLst>
              </p:nvPr>
            </p:nvSpPr>
            <p:spPr>
              <a:xfrm>
                <a:off x="6307602" y="2217333"/>
                <a:ext cx="989812" cy="977111"/>
              </a:xfrm>
              <a:prstGeom prst="ellipse">
                <a:avLst/>
              </a:prstGeom>
              <a:solidFill>
                <a:schemeClr val="bg1"/>
              </a:solidFill>
              <a:ln w="12700">
                <a:solidFill>
                  <a:schemeClr val="tx1"/>
                </a:solidFill>
                <a:miter lim="400000"/>
              </a:ln>
              <a:effectLst>
                <a:outerShdw blurRad="50800" dist="38100" dir="2700000" algn="tl" rotWithShape="0">
                  <a:prstClr val="black">
                    <a:alpha val="40000"/>
                  </a:prstClr>
                </a:outerShdw>
              </a:effectLst>
            </p:spPr>
            <p:txBody>
              <a:bodyPr lIns="22860" rIns="22860"/>
              <a:lstStyle/>
              <a:p>
                <a:pPr defTabSz="913765">
                  <a:defRPr sz="3600">
                    <a:solidFill>
                      <a:srgbClr val="737572"/>
                    </a:solidFill>
                    <a:latin typeface="Lato Light"/>
                    <a:ea typeface="Lato Light"/>
                    <a:cs typeface="Lato Light"/>
                    <a:sym typeface="Lato Light"/>
                  </a:defRPr>
                </a:pPr>
                <a:endParaRPr>
                  <a:latin typeface="方正清刻本悦宋简体" panose="02000000000000000000" pitchFamily="2" charset="-122"/>
                  <a:ea typeface="方正清刻本悦宋简体" panose="02000000000000000000" pitchFamily="2" charset="-122"/>
                </a:endParaRPr>
              </a:p>
            </p:txBody>
          </p:sp>
          <p:sp>
            <p:nvSpPr>
              <p:cNvPr id="19" name="文本框 18"/>
              <p:cNvSpPr txBox="1"/>
              <p:nvPr/>
            </p:nvSpPr>
            <p:spPr>
              <a:xfrm>
                <a:off x="6468474" y="2413500"/>
                <a:ext cx="639919" cy="584775"/>
              </a:xfrm>
              <a:prstGeom prst="rect">
                <a:avLst/>
              </a:prstGeom>
              <a:noFill/>
            </p:spPr>
            <p:txBody>
              <a:bodyPr wrap="none" rtlCol="0">
                <a:spAutoFit/>
              </a:bodyPr>
              <a:lstStyle/>
              <a:p>
                <a:r>
                  <a:rPr lang="en-US" altLang="zh-CN" sz="3200" b="1" dirty="0">
                    <a:latin typeface="+mn-ea"/>
                  </a:rPr>
                  <a:t>01</a:t>
                </a:r>
                <a:endParaRPr lang="zh-CN" altLang="en-US" sz="3200" b="1" dirty="0">
                  <a:latin typeface="+mn-ea"/>
                </a:endParaRPr>
              </a:p>
            </p:txBody>
          </p:sp>
        </p:grpSp>
        <p:sp>
          <p:nvSpPr>
            <p:cNvPr id="17" name="文本框 16"/>
            <p:cNvSpPr txBox="1"/>
            <p:nvPr/>
          </p:nvSpPr>
          <p:spPr>
            <a:xfrm>
              <a:off x="7003073" y="1760134"/>
              <a:ext cx="3497125" cy="954107"/>
            </a:xfrm>
            <a:prstGeom prst="rect">
              <a:avLst/>
            </a:prstGeom>
            <a:noFill/>
          </p:spPr>
          <p:txBody>
            <a:bodyPr wrap="square" rtlCol="0">
              <a:spAutoFit/>
            </a:bodyPr>
            <a:lstStyle/>
            <a:p>
              <a:pPr>
                <a:lnSpc>
                  <a:spcPct val="200000"/>
                </a:lnSpc>
              </a:pPr>
              <a:r>
                <a:rPr lang="zh-CN" altLang="en-US" sz="1400" dirty="0">
                  <a:solidFill>
                    <a:srgbClr val="080808"/>
                  </a:solidFill>
                  <a:latin typeface="隶书" panose="02010509060101010101" pitchFamily="49" charset="-122"/>
                  <a:ea typeface="隶书" panose="02010509060101010101" pitchFamily="49" charset="-122"/>
                </a:rPr>
                <a:t>单击此处添加段落文本单击此处添加段落文本单击此处添加段落文本 </a:t>
              </a:r>
              <a:endParaRPr lang="en-US" altLang="zh-CN" sz="1400" dirty="0">
                <a:solidFill>
                  <a:srgbClr val="080808"/>
                </a:solidFill>
                <a:latin typeface="隶书" panose="02010509060101010101" pitchFamily="49" charset="-122"/>
                <a:ea typeface="隶书" panose="02010509060101010101" pitchFamily="49" charset="-122"/>
              </a:endParaRPr>
            </a:p>
          </p:txBody>
        </p:sp>
      </p:grpSp>
      <p:grpSp>
        <p:nvGrpSpPr>
          <p:cNvPr id="20" name="组合 19"/>
          <p:cNvGrpSpPr/>
          <p:nvPr/>
        </p:nvGrpSpPr>
        <p:grpSpPr>
          <a:xfrm>
            <a:off x="6059488" y="4711700"/>
            <a:ext cx="4535496" cy="954107"/>
            <a:chOff x="5964702" y="1760134"/>
            <a:chExt cx="4535496" cy="954107"/>
          </a:xfrm>
        </p:grpSpPr>
        <p:grpSp>
          <p:nvGrpSpPr>
            <p:cNvPr id="21" name="组合 20"/>
            <p:cNvGrpSpPr/>
            <p:nvPr/>
          </p:nvGrpSpPr>
          <p:grpSpPr>
            <a:xfrm>
              <a:off x="5964702" y="1760134"/>
              <a:ext cx="893201" cy="881740"/>
              <a:chOff x="6307602" y="2217333"/>
              <a:chExt cx="989812" cy="977111"/>
            </a:xfrm>
          </p:grpSpPr>
          <p:sp>
            <p:nvSpPr>
              <p:cNvPr id="23" name="PA_库_Circle "/>
              <p:cNvSpPr/>
              <p:nvPr>
                <p:custDataLst>
                  <p:tags r:id="rId4"/>
                </p:custDataLst>
              </p:nvPr>
            </p:nvSpPr>
            <p:spPr>
              <a:xfrm>
                <a:off x="6307602" y="2217333"/>
                <a:ext cx="989812" cy="977111"/>
              </a:xfrm>
              <a:prstGeom prst="ellipse">
                <a:avLst/>
              </a:prstGeom>
              <a:solidFill>
                <a:schemeClr val="bg1"/>
              </a:solidFill>
              <a:ln w="12700">
                <a:solidFill>
                  <a:schemeClr val="tx1"/>
                </a:solidFill>
                <a:miter lim="400000"/>
              </a:ln>
              <a:effectLst>
                <a:outerShdw blurRad="50800" dist="38100" dir="2700000" algn="tl" rotWithShape="0">
                  <a:prstClr val="black">
                    <a:alpha val="40000"/>
                  </a:prstClr>
                </a:outerShdw>
              </a:effectLst>
            </p:spPr>
            <p:txBody>
              <a:bodyPr lIns="22860" rIns="22860"/>
              <a:lstStyle/>
              <a:p>
                <a:pPr defTabSz="913765">
                  <a:defRPr sz="3600">
                    <a:solidFill>
                      <a:srgbClr val="737572"/>
                    </a:solidFill>
                    <a:latin typeface="Lato Light"/>
                    <a:ea typeface="Lato Light"/>
                    <a:cs typeface="Lato Light"/>
                    <a:sym typeface="Lato Light"/>
                  </a:defRPr>
                </a:pPr>
                <a:endParaRPr>
                  <a:latin typeface="方正清刻本悦宋简体" panose="02000000000000000000" pitchFamily="2" charset="-122"/>
                  <a:ea typeface="方正清刻本悦宋简体" panose="02000000000000000000" pitchFamily="2" charset="-122"/>
                </a:endParaRPr>
              </a:p>
            </p:txBody>
          </p:sp>
          <p:sp>
            <p:nvSpPr>
              <p:cNvPr id="24" name="文本框 23"/>
              <p:cNvSpPr txBox="1"/>
              <p:nvPr/>
            </p:nvSpPr>
            <p:spPr>
              <a:xfrm>
                <a:off x="6468474" y="2413500"/>
                <a:ext cx="639919" cy="584775"/>
              </a:xfrm>
              <a:prstGeom prst="rect">
                <a:avLst/>
              </a:prstGeom>
              <a:noFill/>
            </p:spPr>
            <p:txBody>
              <a:bodyPr wrap="none" rtlCol="0">
                <a:spAutoFit/>
              </a:bodyPr>
              <a:lstStyle/>
              <a:p>
                <a:r>
                  <a:rPr lang="en-US" altLang="zh-CN" sz="3200" b="1" dirty="0">
                    <a:latin typeface="+mn-ea"/>
                  </a:rPr>
                  <a:t>01</a:t>
                </a:r>
                <a:endParaRPr lang="zh-CN" altLang="en-US" sz="3200" b="1" dirty="0">
                  <a:latin typeface="+mn-ea"/>
                </a:endParaRPr>
              </a:p>
            </p:txBody>
          </p:sp>
        </p:grpSp>
        <p:sp>
          <p:nvSpPr>
            <p:cNvPr id="22" name="文本框 21"/>
            <p:cNvSpPr txBox="1"/>
            <p:nvPr/>
          </p:nvSpPr>
          <p:spPr>
            <a:xfrm>
              <a:off x="7003073" y="1760134"/>
              <a:ext cx="3497125" cy="954107"/>
            </a:xfrm>
            <a:prstGeom prst="rect">
              <a:avLst/>
            </a:prstGeom>
            <a:noFill/>
          </p:spPr>
          <p:txBody>
            <a:bodyPr wrap="square" rtlCol="0">
              <a:spAutoFit/>
            </a:bodyPr>
            <a:lstStyle/>
            <a:p>
              <a:pPr>
                <a:lnSpc>
                  <a:spcPct val="200000"/>
                </a:lnSpc>
              </a:pPr>
              <a:r>
                <a:rPr lang="zh-CN" altLang="en-US" sz="1400" dirty="0">
                  <a:solidFill>
                    <a:srgbClr val="080808"/>
                  </a:solidFill>
                  <a:latin typeface="隶书" panose="02010509060101010101" pitchFamily="49" charset="-122"/>
                  <a:ea typeface="隶书" panose="02010509060101010101" pitchFamily="49" charset="-122"/>
                </a:rPr>
                <a:t>单击此处添加段落文本单击此处添加段落文本单击此处添加段落文本 </a:t>
              </a:r>
              <a:endParaRPr lang="en-US" altLang="zh-CN" sz="1400" dirty="0">
                <a:solidFill>
                  <a:srgbClr val="080808"/>
                </a:solidFill>
                <a:latin typeface="隶书" panose="02010509060101010101" pitchFamily="49" charset="-122"/>
                <a:ea typeface="隶书" panose="020105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s://timgsa.baidu.com/timg?image&amp;quality=80&amp;size=b9999_10000&amp;sec=1512801841476&amp;di=6cc25bd6c67ca782e556bf426cc813ac&amp;imgtype=0&amp;src=http%3A%2F%2Fwww.gzsimtong.com%2Fuploads%2F2014128%2F20141208103350365036.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16363" y="1478621"/>
            <a:ext cx="4286250" cy="286702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1269239" y="1488153"/>
            <a:ext cx="3024046" cy="2764372"/>
            <a:chOff x="1305751" y="2536570"/>
            <a:chExt cx="3024046" cy="2764372"/>
          </a:xfrm>
        </p:grpSpPr>
        <p:grpSp>
          <p:nvGrpSpPr>
            <p:cNvPr id="7" name="组合 6"/>
            <p:cNvGrpSpPr/>
            <p:nvPr/>
          </p:nvGrpSpPr>
          <p:grpSpPr>
            <a:xfrm>
              <a:off x="2150326" y="2536570"/>
              <a:ext cx="1334896" cy="1334896"/>
              <a:chOff x="702646" y="3599371"/>
              <a:chExt cx="1471975" cy="1471975"/>
            </a:xfrm>
          </p:grpSpPr>
          <p:sp>
            <p:nvSpPr>
              <p:cNvPr id="10" name="菱形 9"/>
              <p:cNvSpPr/>
              <p:nvPr/>
            </p:nvSpPr>
            <p:spPr>
              <a:xfrm>
                <a:off x="702646" y="3599371"/>
                <a:ext cx="1471975" cy="1471975"/>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05227" y="3941613"/>
                <a:ext cx="774571" cy="714234"/>
              </a:xfrm>
              <a:prstGeom prst="rect">
                <a:avLst/>
              </a:prstGeom>
            </p:spPr>
            <p:txBody>
              <a:bodyPr wrap="none">
                <a:spAutoFit/>
              </a:bodyPr>
              <a:lstStyle/>
              <a:p>
                <a:pPr eaLnBrk="1" fontAlgn="auto" hangingPunct="1">
                  <a:lnSpc>
                    <a:spcPct val="120000"/>
                  </a:lnSpc>
                  <a:spcBef>
                    <a:spcPts val="0"/>
                  </a:spcBef>
                  <a:spcAft>
                    <a:spcPts val="0"/>
                  </a:spcAft>
                  <a:defRPr/>
                </a:pPr>
                <a:r>
                  <a:rPr lang="en-US" altLang="zh-CN" sz="3600" b="1" spc="300" dirty="0">
                    <a:latin typeface="+mn-ea"/>
                    <a:ea typeface="+mn-ea"/>
                    <a:sym typeface="微软雅黑" panose="020B0503020204020204" pitchFamily="34" charset="-122"/>
                  </a:rPr>
                  <a:t>01</a:t>
                </a:r>
                <a:endParaRPr lang="zh-CN" altLang="en-US" sz="3600" b="1" dirty="0">
                  <a:latin typeface="+mn-ea"/>
                  <a:ea typeface="+mn-ea"/>
                </a:endParaRPr>
              </a:p>
            </p:txBody>
          </p:sp>
        </p:grpSp>
        <p:sp>
          <p:nvSpPr>
            <p:cNvPr id="8" name="矩形 7"/>
            <p:cNvSpPr/>
            <p:nvPr/>
          </p:nvSpPr>
          <p:spPr bwMode="auto">
            <a:xfrm>
              <a:off x="1524957" y="3960551"/>
              <a:ext cx="2585634" cy="512641"/>
            </a:xfrm>
            <a:prstGeom prst="rect">
              <a:avLst/>
            </a:prstGeom>
          </p:spPr>
          <p:txBody>
            <a:bodyPr>
              <a:spAutoFit/>
            </a:bodyPr>
            <a:lstStyle/>
            <a:p>
              <a:pPr algn="ctr" eaLnBrk="1" fontAlgn="auto" hangingPunct="1">
                <a:lnSpc>
                  <a:spcPct val="120000"/>
                </a:lnSpc>
                <a:spcBef>
                  <a:spcPts val="0"/>
                </a:spcBef>
                <a:spcAft>
                  <a:spcPts val="0"/>
                </a:spcAft>
                <a:defRPr/>
              </a:pPr>
              <a:r>
                <a:rPr lang="zh-CN" altLang="en-US" sz="24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latin typeface="汉仪小麦体简" panose="00020600040101010101" pitchFamily="18" charset="-122"/>
                <a:ea typeface="汉仪小麦体简" panose="00020600040101010101" pitchFamily="18" charset="-122"/>
              </a:endParaRPr>
            </a:p>
          </p:txBody>
        </p:sp>
        <p:sp>
          <p:nvSpPr>
            <p:cNvPr id="9" name="矩形 39"/>
            <p:cNvSpPr>
              <a:spLocks noChangeArrowheads="1"/>
            </p:cNvSpPr>
            <p:nvPr/>
          </p:nvSpPr>
          <p:spPr bwMode="auto">
            <a:xfrm>
              <a:off x="1305751" y="4562278"/>
              <a:ext cx="302404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295">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295">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295">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eaLnBrk="1" hangingPunct="1">
                <a:lnSpc>
                  <a:spcPct val="150000"/>
                </a:lnSpc>
                <a:buFontTx/>
                <a:buNone/>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 </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12" name="组合 11"/>
          <p:cNvGrpSpPr/>
          <p:nvPr/>
        </p:nvGrpSpPr>
        <p:grpSpPr>
          <a:xfrm>
            <a:off x="7825691" y="1488153"/>
            <a:ext cx="3024046" cy="2764372"/>
            <a:chOff x="1305751" y="2536570"/>
            <a:chExt cx="3024046" cy="2764372"/>
          </a:xfrm>
        </p:grpSpPr>
        <p:grpSp>
          <p:nvGrpSpPr>
            <p:cNvPr id="13" name="组合 12"/>
            <p:cNvGrpSpPr/>
            <p:nvPr/>
          </p:nvGrpSpPr>
          <p:grpSpPr>
            <a:xfrm>
              <a:off x="2150326" y="2536570"/>
              <a:ext cx="1334896" cy="1334896"/>
              <a:chOff x="702646" y="3599371"/>
              <a:chExt cx="1471975" cy="1471975"/>
            </a:xfrm>
          </p:grpSpPr>
          <p:sp>
            <p:nvSpPr>
              <p:cNvPr id="16" name="菱形 15"/>
              <p:cNvSpPr/>
              <p:nvPr/>
            </p:nvSpPr>
            <p:spPr>
              <a:xfrm>
                <a:off x="702646" y="3599371"/>
                <a:ext cx="1471975" cy="1471975"/>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105227" y="3941613"/>
                <a:ext cx="854111" cy="787578"/>
              </a:xfrm>
              <a:prstGeom prst="rect">
                <a:avLst/>
              </a:prstGeom>
            </p:spPr>
            <p:txBody>
              <a:bodyPr wrap="none">
                <a:spAutoFit/>
              </a:bodyPr>
              <a:lstStyle/>
              <a:p>
                <a:pPr eaLnBrk="1" fontAlgn="auto" hangingPunct="1">
                  <a:lnSpc>
                    <a:spcPct val="120000"/>
                  </a:lnSpc>
                  <a:spcBef>
                    <a:spcPts val="0"/>
                  </a:spcBef>
                  <a:spcAft>
                    <a:spcPts val="0"/>
                  </a:spcAft>
                  <a:defRPr/>
                </a:pPr>
                <a:r>
                  <a:rPr lang="en-US" altLang="zh-CN" sz="3600" b="1" spc="300" dirty="0">
                    <a:latin typeface="+mn-ea"/>
                    <a:ea typeface="+mn-ea"/>
                    <a:sym typeface="微软雅黑" panose="020B0503020204020204" pitchFamily="34" charset="-122"/>
                  </a:rPr>
                  <a:t>02</a:t>
                </a:r>
                <a:endParaRPr lang="zh-CN" altLang="en-US" sz="3600" b="1" dirty="0">
                  <a:latin typeface="+mn-ea"/>
                  <a:ea typeface="+mn-ea"/>
                </a:endParaRPr>
              </a:p>
            </p:txBody>
          </p:sp>
        </p:grpSp>
        <p:sp>
          <p:nvSpPr>
            <p:cNvPr id="14" name="矩形 13"/>
            <p:cNvSpPr/>
            <p:nvPr/>
          </p:nvSpPr>
          <p:spPr bwMode="auto">
            <a:xfrm>
              <a:off x="1524957" y="3960551"/>
              <a:ext cx="2585634" cy="512641"/>
            </a:xfrm>
            <a:prstGeom prst="rect">
              <a:avLst/>
            </a:prstGeom>
          </p:spPr>
          <p:txBody>
            <a:bodyPr>
              <a:spAutoFit/>
            </a:bodyPr>
            <a:lstStyle/>
            <a:p>
              <a:pPr algn="ctr" eaLnBrk="1" fontAlgn="auto" hangingPunct="1">
                <a:lnSpc>
                  <a:spcPct val="120000"/>
                </a:lnSpc>
                <a:spcBef>
                  <a:spcPts val="0"/>
                </a:spcBef>
                <a:spcAft>
                  <a:spcPts val="0"/>
                </a:spcAft>
                <a:defRPr/>
              </a:pPr>
              <a:r>
                <a:rPr lang="zh-CN" altLang="en-US" sz="24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latin typeface="汉仪小麦体简" panose="00020600040101010101" pitchFamily="18" charset="-122"/>
                <a:ea typeface="汉仪小麦体简" panose="00020600040101010101" pitchFamily="18" charset="-122"/>
              </a:endParaRPr>
            </a:p>
          </p:txBody>
        </p:sp>
        <p:sp>
          <p:nvSpPr>
            <p:cNvPr id="15" name="矩形 39"/>
            <p:cNvSpPr>
              <a:spLocks noChangeArrowheads="1"/>
            </p:cNvSpPr>
            <p:nvPr/>
          </p:nvSpPr>
          <p:spPr bwMode="auto">
            <a:xfrm>
              <a:off x="1305751" y="4562278"/>
              <a:ext cx="302404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295">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295">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295">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eaLnBrk="1" hangingPunct="1">
                <a:lnSpc>
                  <a:spcPct val="150000"/>
                </a:lnSpc>
                <a:buFontTx/>
                <a:buNone/>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 </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18" name="组合 17"/>
          <p:cNvGrpSpPr/>
          <p:nvPr/>
        </p:nvGrpSpPr>
        <p:grpSpPr>
          <a:xfrm>
            <a:off x="1488445" y="4858288"/>
            <a:ext cx="9522366" cy="1109401"/>
            <a:chOff x="5412514" y="3223448"/>
            <a:chExt cx="9522366" cy="1109401"/>
          </a:xfrm>
        </p:grpSpPr>
        <p:sp>
          <p:nvSpPr>
            <p:cNvPr id="19" name="矩形 18"/>
            <p:cNvSpPr/>
            <p:nvPr/>
          </p:nvSpPr>
          <p:spPr>
            <a:xfrm>
              <a:off x="5412514" y="3223448"/>
              <a:ext cx="9522366" cy="110940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6051245" y="3395831"/>
              <a:ext cx="8618826" cy="764633"/>
            </a:xfrm>
            <a:prstGeom prst="rect">
              <a:avLst/>
            </a:prstGeom>
            <a:noFill/>
          </p:spPr>
          <p:txBody>
            <a:bodyPr wrap="square" rtlCol="0">
              <a:spAutoFit/>
            </a:bodyPr>
            <a:lstStyle/>
            <a:p>
              <a:pPr>
                <a:lnSpc>
                  <a:spcPct val="200000"/>
                </a:lnSpc>
              </a:pPr>
              <a:r>
                <a:rPr lang="zh-CN" altLang="en-US" sz="1200" dirty="0">
                  <a:solidFill>
                    <a:srgbClr val="080808"/>
                  </a:solidFill>
                  <a:latin typeface="隶书" panose="02010509060101010101" pitchFamily="49" charset="-122"/>
                  <a:ea typeface="隶书" panose="02010509060101010101" pitchFamily="49" charset="-122"/>
                </a:rPr>
                <a:t>单击此处添加段落文本单击此处添加段落文本单击此处添加段落文本单击此处添加段落文单击此处添加段落文本单击此处添加段落文本单击此处添加段落文本单击此处添加段落文</a:t>
              </a:r>
              <a:endParaRPr lang="en-US" altLang="zh-CN" sz="1200" dirty="0">
                <a:solidFill>
                  <a:srgbClr val="080808"/>
                </a:solidFill>
                <a:latin typeface="隶书" panose="02010509060101010101" pitchFamily="49" charset="-122"/>
                <a:ea typeface="隶书" panose="020105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hb.aicdn.com/7a098ad9d273b7f471254fb99cf2163ddd096b5928bed-Gikad8_fw658"/>
          <p:cNvPicPr>
            <a:picLocks noChangeAspect="1" noChangeArrowheads="1"/>
          </p:cNvPicPr>
          <p:nvPr/>
        </p:nvPicPr>
        <p:blipFill rotWithShape="1">
          <a:blip r:embed="rId1">
            <a:extLst>
              <a:ext uri="{28A0092B-C50C-407E-A947-70E740481C1C}">
                <a14:useLocalDpi xmlns:a14="http://schemas.microsoft.com/office/drawing/2010/main" val="0"/>
              </a:ext>
            </a:extLst>
          </a:blip>
          <a:srcRect l="4570" t="4867" r="4337" b="22257"/>
          <a:stretch>
            <a:fillRect/>
          </a:stretch>
        </p:blipFill>
        <p:spPr bwMode="auto">
          <a:xfrm>
            <a:off x="1324964" y="930087"/>
            <a:ext cx="3472120" cy="499782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5315393" y="1017717"/>
            <a:ext cx="5402180" cy="1275496"/>
            <a:chOff x="5315393" y="1017717"/>
            <a:chExt cx="5402180" cy="1275496"/>
          </a:xfrm>
        </p:grpSpPr>
        <p:grpSp>
          <p:nvGrpSpPr>
            <p:cNvPr id="12" name="组合 11"/>
            <p:cNvGrpSpPr/>
            <p:nvPr/>
          </p:nvGrpSpPr>
          <p:grpSpPr>
            <a:xfrm>
              <a:off x="5315393" y="1149822"/>
              <a:ext cx="1011287" cy="1011287"/>
              <a:chOff x="7654811" y="1234368"/>
              <a:chExt cx="1143001" cy="1143001"/>
            </a:xfrm>
          </p:grpSpPr>
          <p:sp>
            <p:nvSpPr>
              <p:cNvPr id="7" name="PA_库_Circle "/>
              <p:cNvSpPr/>
              <p:nvPr>
                <p:custDataLst>
                  <p:tags r:id="rId2"/>
                </p:custDataLst>
              </p:nvPr>
            </p:nvSpPr>
            <p:spPr>
              <a:xfrm>
                <a:off x="7654811" y="1234368"/>
                <a:ext cx="1143001" cy="1143001"/>
              </a:xfrm>
              <a:prstGeom prst="ellipse">
                <a:avLst/>
              </a:prstGeom>
              <a:solidFill>
                <a:schemeClr val="bg1"/>
              </a:solidFill>
              <a:ln w="12700">
                <a:solidFill>
                  <a:schemeClr val="tx1"/>
                </a:solidFill>
                <a:miter lim="400000"/>
              </a:ln>
              <a:effectLst>
                <a:outerShdw blurRad="50800" dist="38100" dir="2700000" algn="tl" rotWithShape="0">
                  <a:prstClr val="black">
                    <a:alpha val="40000"/>
                  </a:prstClr>
                </a:outerShdw>
              </a:effectLst>
            </p:spPr>
            <p:txBody>
              <a:bodyPr lIns="22860" rIns="22860"/>
              <a:lstStyle/>
              <a:p>
                <a:pPr defTabSz="913765">
                  <a:defRPr sz="3600">
                    <a:solidFill>
                      <a:srgbClr val="737572"/>
                    </a:solidFill>
                    <a:latin typeface="Lato Light"/>
                    <a:ea typeface="Lato Light"/>
                    <a:cs typeface="Lato Light"/>
                    <a:sym typeface="Lato Light"/>
                  </a:defRPr>
                </a:pPr>
                <a:endParaRPr>
                  <a:latin typeface="方正清刻本悦宋简体" panose="02000000000000000000" pitchFamily="2" charset="-122"/>
                  <a:ea typeface="方正清刻本悦宋简体" panose="02000000000000000000" pitchFamily="2" charset="-122"/>
                </a:endParaRPr>
              </a:p>
            </p:txBody>
          </p:sp>
          <p:sp>
            <p:nvSpPr>
              <p:cNvPr id="9" name="PA_库_形状 "/>
              <p:cNvSpPr/>
              <p:nvPr>
                <p:custDataLst>
                  <p:tags r:id="rId3"/>
                </p:custDataLst>
              </p:nvPr>
            </p:nvSpPr>
            <p:spPr>
              <a:xfrm>
                <a:off x="8014711" y="1631476"/>
                <a:ext cx="423202" cy="348785"/>
              </a:xfrm>
              <a:custGeom>
                <a:avLst/>
                <a:gdLst/>
                <a:ahLst/>
                <a:cxnLst>
                  <a:cxn ang="0">
                    <a:pos x="wd2" y="hd2"/>
                  </a:cxn>
                  <a:cxn ang="5400000">
                    <a:pos x="wd2" y="hd2"/>
                  </a:cxn>
                  <a:cxn ang="10800000">
                    <a:pos x="wd2" y="hd2"/>
                  </a:cxn>
                  <a:cxn ang="16200000">
                    <a:pos x="wd2" y="hd2"/>
                  </a:cxn>
                </a:cxnLst>
                <a:rect l="0" t="0" r="r" b="b"/>
                <a:pathLst>
                  <a:path w="20515" h="21052" extrusionOk="0">
                    <a:moveTo>
                      <a:pt x="18906" y="1642"/>
                    </a:moveTo>
                    <a:cubicBezTo>
                      <a:pt x="16760" y="-548"/>
                      <a:pt x="13737" y="-548"/>
                      <a:pt x="11543" y="1642"/>
                    </a:cubicBezTo>
                    <a:cubicBezTo>
                      <a:pt x="10227" y="3224"/>
                      <a:pt x="10227" y="3224"/>
                      <a:pt x="10227" y="3224"/>
                    </a:cubicBezTo>
                    <a:cubicBezTo>
                      <a:pt x="8959" y="1642"/>
                      <a:pt x="8959" y="1642"/>
                      <a:pt x="8959" y="1642"/>
                    </a:cubicBezTo>
                    <a:cubicBezTo>
                      <a:pt x="6814" y="-548"/>
                      <a:pt x="3791" y="-548"/>
                      <a:pt x="1645" y="1642"/>
                    </a:cubicBezTo>
                    <a:cubicBezTo>
                      <a:pt x="-549" y="4320"/>
                      <a:pt x="-549" y="8640"/>
                      <a:pt x="1645" y="10769"/>
                    </a:cubicBezTo>
                    <a:cubicBezTo>
                      <a:pt x="10227" y="21052"/>
                      <a:pt x="10227" y="21052"/>
                      <a:pt x="10227" y="21052"/>
                    </a:cubicBezTo>
                    <a:cubicBezTo>
                      <a:pt x="18906" y="10769"/>
                      <a:pt x="18906" y="10769"/>
                      <a:pt x="18906" y="10769"/>
                    </a:cubicBezTo>
                    <a:cubicBezTo>
                      <a:pt x="21051" y="8640"/>
                      <a:pt x="21051" y="4320"/>
                      <a:pt x="18906" y="1642"/>
                    </a:cubicBezTo>
                  </a:path>
                </a:pathLst>
              </a:custGeom>
              <a:solidFill>
                <a:schemeClr val="accent6">
                  <a:lumMod val="60000"/>
                  <a:lumOff val="40000"/>
                </a:schemeClr>
              </a:solidFill>
              <a:ln w="12700">
                <a:noFill/>
                <a:miter lim="400000"/>
              </a:ln>
            </p:spPr>
            <p:txBody>
              <a:bodyPr lIns="22860" rIns="22860" anchor="ctr"/>
              <a:lstStyle/>
              <a:p>
                <a:pPr defTabSz="913765">
                  <a:defRPr sz="3600">
                    <a:solidFill>
                      <a:srgbClr val="737572"/>
                    </a:solidFill>
                    <a:latin typeface="Lato Light"/>
                    <a:ea typeface="Lato Light"/>
                    <a:cs typeface="Lato Light"/>
                    <a:sym typeface="Lato Light"/>
                  </a:defRPr>
                </a:pPr>
                <a:endParaRPr>
                  <a:latin typeface="方正清刻本悦宋简体" panose="02000000000000000000" pitchFamily="2" charset="-122"/>
                  <a:ea typeface="方正清刻本悦宋简体" panose="02000000000000000000" pitchFamily="2" charset="-122"/>
                </a:endParaRPr>
              </a:p>
            </p:txBody>
          </p:sp>
        </p:grpSp>
        <p:grpSp>
          <p:nvGrpSpPr>
            <p:cNvPr id="15" name="组合 14"/>
            <p:cNvGrpSpPr/>
            <p:nvPr/>
          </p:nvGrpSpPr>
          <p:grpSpPr>
            <a:xfrm>
              <a:off x="6602795" y="1017717"/>
              <a:ext cx="4114778" cy="1275496"/>
              <a:chOff x="6506330" y="3015149"/>
              <a:chExt cx="4114778" cy="1275496"/>
            </a:xfrm>
          </p:grpSpPr>
          <p:sp>
            <p:nvSpPr>
              <p:cNvPr id="17" name="文本框 16"/>
              <p:cNvSpPr txBox="1"/>
              <p:nvPr/>
            </p:nvSpPr>
            <p:spPr>
              <a:xfrm>
                <a:off x="6506330" y="3015149"/>
                <a:ext cx="2348720" cy="523220"/>
              </a:xfrm>
              <a:prstGeom prst="rect">
                <a:avLst/>
              </a:prstGeom>
              <a:noFill/>
            </p:spPr>
            <p:txBody>
              <a:bodyPr wrap="none" rtlCol="0">
                <a:spAutoFit/>
              </a:bodyPr>
              <a:lstStyle/>
              <a:p>
                <a:r>
                  <a:rPr lang="zh-CN" altLang="en-US" sz="2800" b="1" dirty="0">
                    <a:latin typeface="隶书" panose="02010509060101010101" pitchFamily="49" charset="-122"/>
                    <a:ea typeface="隶书" panose="02010509060101010101" pitchFamily="49" charset="-122"/>
                  </a:rPr>
                  <a:t>点击添加标题</a:t>
                </a:r>
                <a:endParaRPr lang="zh-CN" altLang="en-US" sz="2800" b="1" dirty="0">
                  <a:latin typeface="隶书" panose="02010509060101010101" pitchFamily="49" charset="-122"/>
                  <a:ea typeface="隶书" panose="02010509060101010101" pitchFamily="49" charset="-122"/>
                </a:endParaRPr>
              </a:p>
            </p:txBody>
          </p:sp>
          <p:sp>
            <p:nvSpPr>
              <p:cNvPr id="18" name="文本框 17"/>
              <p:cNvSpPr txBox="1"/>
              <p:nvPr/>
            </p:nvSpPr>
            <p:spPr>
              <a:xfrm>
                <a:off x="6537802" y="3459648"/>
                <a:ext cx="4083306" cy="830997"/>
              </a:xfrm>
              <a:prstGeom prst="rect">
                <a:avLst/>
              </a:prstGeom>
              <a:noFill/>
            </p:spPr>
            <p:txBody>
              <a:bodyPr wrap="square" rtlCol="0">
                <a:spAutoFit/>
              </a:bodyPr>
              <a:lstStyle/>
              <a:p>
                <a:pPr>
                  <a:lnSpc>
                    <a:spcPct val="200000"/>
                  </a:lnSpc>
                </a:pPr>
                <a:r>
                  <a:rPr lang="zh-CN" altLang="en-US" sz="1200" dirty="0">
                    <a:solidFill>
                      <a:srgbClr val="080808"/>
                    </a:solidFill>
                    <a:latin typeface="隶书" panose="02010509060101010101" pitchFamily="49" charset="-122"/>
                    <a:ea typeface="隶书" panose="02010509060101010101" pitchFamily="49" charset="-122"/>
                  </a:rPr>
                  <a:t>单击此处添加段落文本单击此处添加段落文本单击此处添加段落文本单击此处添加段落文</a:t>
                </a:r>
                <a:endParaRPr lang="en-US" altLang="zh-CN" sz="1200" dirty="0">
                  <a:solidFill>
                    <a:srgbClr val="080808"/>
                  </a:solidFill>
                  <a:latin typeface="隶书" panose="02010509060101010101" pitchFamily="49" charset="-122"/>
                  <a:ea typeface="隶书" panose="02010509060101010101" pitchFamily="49" charset="-122"/>
                </a:endParaRPr>
              </a:p>
            </p:txBody>
          </p:sp>
        </p:grpSp>
      </p:grpSp>
      <p:grpSp>
        <p:nvGrpSpPr>
          <p:cNvPr id="3" name="组合 2"/>
          <p:cNvGrpSpPr/>
          <p:nvPr/>
        </p:nvGrpSpPr>
        <p:grpSpPr>
          <a:xfrm>
            <a:off x="5315393" y="2737712"/>
            <a:ext cx="5402180" cy="1275496"/>
            <a:chOff x="5315393" y="2737712"/>
            <a:chExt cx="5402180" cy="1275496"/>
          </a:xfrm>
        </p:grpSpPr>
        <p:grpSp>
          <p:nvGrpSpPr>
            <p:cNvPr id="13" name="组合 12"/>
            <p:cNvGrpSpPr/>
            <p:nvPr/>
          </p:nvGrpSpPr>
          <p:grpSpPr>
            <a:xfrm>
              <a:off x="5315393" y="2857500"/>
              <a:ext cx="1011287" cy="1011287"/>
              <a:chOff x="5851411" y="3025068"/>
              <a:chExt cx="1143001" cy="1143001"/>
            </a:xfrm>
          </p:grpSpPr>
          <p:sp>
            <p:nvSpPr>
              <p:cNvPr id="6" name="PA_库_Circle "/>
              <p:cNvSpPr/>
              <p:nvPr>
                <p:custDataLst>
                  <p:tags r:id="rId4"/>
                </p:custDataLst>
              </p:nvPr>
            </p:nvSpPr>
            <p:spPr>
              <a:xfrm>
                <a:off x="5851411" y="3025068"/>
                <a:ext cx="1143001" cy="1143001"/>
              </a:xfrm>
              <a:prstGeom prst="ellipse">
                <a:avLst/>
              </a:prstGeom>
              <a:solidFill>
                <a:schemeClr val="bg1"/>
              </a:solidFill>
              <a:ln w="12700">
                <a:solidFill>
                  <a:schemeClr val="tx1"/>
                </a:solidFill>
                <a:miter lim="400000"/>
              </a:ln>
              <a:effectLst>
                <a:outerShdw blurRad="50800" dist="38100" dir="2700000" algn="tl" rotWithShape="0">
                  <a:prstClr val="black">
                    <a:alpha val="40000"/>
                  </a:prstClr>
                </a:outerShdw>
              </a:effectLst>
            </p:spPr>
            <p:txBody>
              <a:bodyPr lIns="22860" rIns="22860"/>
              <a:lstStyle/>
              <a:p>
                <a:pPr defTabSz="913765">
                  <a:defRPr sz="3600">
                    <a:solidFill>
                      <a:srgbClr val="737572"/>
                    </a:solidFill>
                    <a:latin typeface="Lato Light"/>
                    <a:ea typeface="Lato Light"/>
                    <a:cs typeface="Lato Light"/>
                    <a:sym typeface="Lato Light"/>
                  </a:defRPr>
                </a:pPr>
                <a:endParaRPr>
                  <a:latin typeface="方正清刻本悦宋简体" panose="02000000000000000000" pitchFamily="2" charset="-122"/>
                  <a:ea typeface="方正清刻本悦宋简体" panose="02000000000000000000" pitchFamily="2" charset="-122"/>
                </a:endParaRPr>
              </a:p>
            </p:txBody>
          </p:sp>
          <p:sp>
            <p:nvSpPr>
              <p:cNvPr id="11" name="PA_库_形状 "/>
              <p:cNvSpPr/>
              <p:nvPr>
                <p:custDataLst>
                  <p:tags r:id="rId5"/>
                </p:custDataLst>
              </p:nvPr>
            </p:nvSpPr>
            <p:spPr>
              <a:xfrm>
                <a:off x="6163488" y="3422176"/>
                <a:ext cx="473697" cy="318433"/>
              </a:xfrm>
              <a:custGeom>
                <a:avLst/>
                <a:gdLst/>
                <a:ahLst/>
                <a:cxnLst>
                  <a:cxn ang="0">
                    <a:pos x="wd2" y="hd2"/>
                  </a:cxn>
                  <a:cxn ang="5400000">
                    <a:pos x="wd2" y="hd2"/>
                  </a:cxn>
                  <a:cxn ang="10800000">
                    <a:pos x="wd2" y="hd2"/>
                  </a:cxn>
                  <a:cxn ang="16200000">
                    <a:pos x="wd2" y="hd2"/>
                  </a:cxn>
                </a:cxnLst>
                <a:rect l="0" t="0" r="r" b="b"/>
                <a:pathLst>
                  <a:path w="21600" h="21600" extrusionOk="0">
                    <a:moveTo>
                      <a:pt x="7708" y="4500"/>
                    </a:moveTo>
                    <a:cubicBezTo>
                      <a:pt x="7708" y="0"/>
                      <a:pt x="7708" y="0"/>
                      <a:pt x="7708" y="0"/>
                    </a:cubicBezTo>
                    <a:cubicBezTo>
                      <a:pt x="0" y="10221"/>
                      <a:pt x="0" y="10221"/>
                      <a:pt x="0" y="10221"/>
                    </a:cubicBezTo>
                    <a:cubicBezTo>
                      <a:pt x="7708" y="21021"/>
                      <a:pt x="7708" y="21021"/>
                      <a:pt x="7708" y="21021"/>
                    </a:cubicBezTo>
                    <a:cubicBezTo>
                      <a:pt x="7708" y="16521"/>
                      <a:pt x="7708" y="16521"/>
                      <a:pt x="7708" y="16521"/>
                    </a:cubicBezTo>
                    <a:cubicBezTo>
                      <a:pt x="3092" y="10221"/>
                      <a:pt x="3092" y="10221"/>
                      <a:pt x="3092" y="10221"/>
                    </a:cubicBezTo>
                    <a:lnTo>
                      <a:pt x="7708" y="4500"/>
                    </a:lnTo>
                    <a:close/>
                    <a:moveTo>
                      <a:pt x="13108" y="6300"/>
                    </a:moveTo>
                    <a:cubicBezTo>
                      <a:pt x="13108" y="0"/>
                      <a:pt x="13108" y="0"/>
                      <a:pt x="13108" y="0"/>
                    </a:cubicBezTo>
                    <a:cubicBezTo>
                      <a:pt x="5400" y="10221"/>
                      <a:pt x="5400" y="10221"/>
                      <a:pt x="5400" y="10221"/>
                    </a:cubicBezTo>
                    <a:cubicBezTo>
                      <a:pt x="13108" y="21021"/>
                      <a:pt x="13108" y="21021"/>
                      <a:pt x="13108" y="21021"/>
                    </a:cubicBezTo>
                    <a:cubicBezTo>
                      <a:pt x="13108" y="14207"/>
                      <a:pt x="13108" y="14207"/>
                      <a:pt x="13108" y="14207"/>
                    </a:cubicBezTo>
                    <a:cubicBezTo>
                      <a:pt x="16592" y="14207"/>
                      <a:pt x="18944" y="14786"/>
                      <a:pt x="21600" y="21600"/>
                    </a:cubicBezTo>
                    <a:cubicBezTo>
                      <a:pt x="21600" y="21600"/>
                      <a:pt x="21252" y="6300"/>
                      <a:pt x="13108" y="6300"/>
                    </a:cubicBezTo>
                    <a:close/>
                  </a:path>
                </a:pathLst>
              </a:custGeom>
              <a:solidFill>
                <a:schemeClr val="accent6">
                  <a:lumMod val="60000"/>
                  <a:lumOff val="40000"/>
                </a:schemeClr>
              </a:solidFill>
              <a:ln w="12700">
                <a:noFill/>
                <a:miter lim="400000"/>
              </a:ln>
            </p:spPr>
            <p:txBody>
              <a:bodyPr lIns="22860" rIns="22860" anchor="ctr"/>
              <a:lstStyle/>
              <a:p>
                <a:pPr defTabSz="913765">
                  <a:defRPr sz="3600">
                    <a:solidFill>
                      <a:srgbClr val="737572"/>
                    </a:solidFill>
                    <a:latin typeface="Lato Light"/>
                    <a:ea typeface="Lato Light"/>
                    <a:cs typeface="Lato Light"/>
                    <a:sym typeface="Lato Light"/>
                  </a:defRPr>
                </a:pPr>
                <a:endParaRPr>
                  <a:latin typeface="方正清刻本悦宋简体" panose="02000000000000000000" pitchFamily="2" charset="-122"/>
                  <a:ea typeface="方正清刻本悦宋简体" panose="02000000000000000000" pitchFamily="2" charset="-122"/>
                </a:endParaRPr>
              </a:p>
            </p:txBody>
          </p:sp>
        </p:grpSp>
        <p:grpSp>
          <p:nvGrpSpPr>
            <p:cNvPr id="19" name="组合 18"/>
            <p:cNvGrpSpPr/>
            <p:nvPr/>
          </p:nvGrpSpPr>
          <p:grpSpPr>
            <a:xfrm>
              <a:off x="6602795" y="2737712"/>
              <a:ext cx="4114778" cy="1275496"/>
              <a:chOff x="6506330" y="3015149"/>
              <a:chExt cx="4114778" cy="1275496"/>
            </a:xfrm>
          </p:grpSpPr>
          <p:sp>
            <p:nvSpPr>
              <p:cNvPr id="20" name="文本框 19"/>
              <p:cNvSpPr txBox="1"/>
              <p:nvPr/>
            </p:nvSpPr>
            <p:spPr>
              <a:xfrm>
                <a:off x="6506330" y="3015149"/>
                <a:ext cx="2348720" cy="523220"/>
              </a:xfrm>
              <a:prstGeom prst="rect">
                <a:avLst/>
              </a:prstGeom>
              <a:noFill/>
            </p:spPr>
            <p:txBody>
              <a:bodyPr wrap="none" rtlCol="0">
                <a:spAutoFit/>
              </a:bodyPr>
              <a:lstStyle/>
              <a:p>
                <a:r>
                  <a:rPr lang="zh-CN" altLang="en-US" sz="2800" b="1" dirty="0">
                    <a:latin typeface="隶书" panose="02010509060101010101" pitchFamily="49" charset="-122"/>
                    <a:ea typeface="隶书" panose="02010509060101010101" pitchFamily="49" charset="-122"/>
                  </a:rPr>
                  <a:t>点击添加标题</a:t>
                </a:r>
                <a:endParaRPr lang="zh-CN" altLang="en-US" sz="2800" b="1" dirty="0">
                  <a:latin typeface="隶书" panose="02010509060101010101" pitchFamily="49" charset="-122"/>
                  <a:ea typeface="隶书" panose="02010509060101010101" pitchFamily="49" charset="-122"/>
                </a:endParaRPr>
              </a:p>
            </p:txBody>
          </p:sp>
          <p:sp>
            <p:nvSpPr>
              <p:cNvPr id="21" name="文本框 20"/>
              <p:cNvSpPr txBox="1"/>
              <p:nvPr/>
            </p:nvSpPr>
            <p:spPr>
              <a:xfrm>
                <a:off x="6537802" y="3459648"/>
                <a:ext cx="4083306" cy="830997"/>
              </a:xfrm>
              <a:prstGeom prst="rect">
                <a:avLst/>
              </a:prstGeom>
              <a:noFill/>
            </p:spPr>
            <p:txBody>
              <a:bodyPr wrap="square" rtlCol="0">
                <a:spAutoFit/>
              </a:bodyPr>
              <a:lstStyle/>
              <a:p>
                <a:pPr>
                  <a:lnSpc>
                    <a:spcPct val="200000"/>
                  </a:lnSpc>
                </a:pPr>
                <a:r>
                  <a:rPr lang="zh-CN" altLang="en-US" sz="1200" dirty="0">
                    <a:solidFill>
                      <a:srgbClr val="080808"/>
                    </a:solidFill>
                    <a:latin typeface="隶书" panose="02010509060101010101" pitchFamily="49" charset="-122"/>
                    <a:ea typeface="隶书" panose="02010509060101010101" pitchFamily="49" charset="-122"/>
                  </a:rPr>
                  <a:t>单击此处添加段落文本单击此处添加段落文本单击此处添加段落文本单击此处添加段落文</a:t>
                </a:r>
                <a:endParaRPr lang="en-US" altLang="zh-CN" sz="1200" dirty="0">
                  <a:solidFill>
                    <a:srgbClr val="080808"/>
                  </a:solidFill>
                  <a:latin typeface="隶书" panose="02010509060101010101" pitchFamily="49" charset="-122"/>
                  <a:ea typeface="隶书" panose="02010509060101010101" pitchFamily="49" charset="-122"/>
                </a:endParaRPr>
              </a:p>
            </p:txBody>
          </p:sp>
        </p:grpSp>
      </p:grpSp>
      <p:grpSp>
        <p:nvGrpSpPr>
          <p:cNvPr id="5" name="组合 4"/>
          <p:cNvGrpSpPr/>
          <p:nvPr/>
        </p:nvGrpSpPr>
        <p:grpSpPr>
          <a:xfrm>
            <a:off x="5315393" y="4457707"/>
            <a:ext cx="5402180" cy="1275496"/>
            <a:chOff x="5315393" y="4457707"/>
            <a:chExt cx="5402180" cy="1275496"/>
          </a:xfrm>
        </p:grpSpPr>
        <p:grpSp>
          <p:nvGrpSpPr>
            <p:cNvPr id="14" name="组合 13"/>
            <p:cNvGrpSpPr/>
            <p:nvPr/>
          </p:nvGrpSpPr>
          <p:grpSpPr>
            <a:xfrm>
              <a:off x="5315393" y="4565177"/>
              <a:ext cx="1011287" cy="1011287"/>
              <a:chOff x="7654811" y="4663368"/>
              <a:chExt cx="1143001" cy="1143001"/>
            </a:xfrm>
          </p:grpSpPr>
          <p:sp>
            <p:nvSpPr>
              <p:cNvPr id="8" name="PA_库_Circle "/>
              <p:cNvSpPr/>
              <p:nvPr>
                <p:custDataLst>
                  <p:tags r:id="rId6"/>
                </p:custDataLst>
              </p:nvPr>
            </p:nvSpPr>
            <p:spPr>
              <a:xfrm>
                <a:off x="7654811" y="4663368"/>
                <a:ext cx="1143001" cy="1143001"/>
              </a:xfrm>
              <a:prstGeom prst="ellipse">
                <a:avLst/>
              </a:prstGeom>
              <a:solidFill>
                <a:schemeClr val="bg1"/>
              </a:solidFill>
              <a:ln w="12700">
                <a:solidFill>
                  <a:schemeClr val="tx1"/>
                </a:solidFill>
                <a:miter lim="400000"/>
              </a:ln>
              <a:effectLst>
                <a:outerShdw blurRad="50800" dist="38100" dir="2700000" algn="tl" rotWithShape="0">
                  <a:prstClr val="black">
                    <a:alpha val="40000"/>
                  </a:prstClr>
                </a:outerShdw>
              </a:effectLst>
            </p:spPr>
            <p:txBody>
              <a:bodyPr lIns="22860" rIns="22860"/>
              <a:lstStyle/>
              <a:p>
                <a:pPr defTabSz="913765">
                  <a:defRPr sz="3600">
                    <a:solidFill>
                      <a:srgbClr val="737572"/>
                    </a:solidFill>
                    <a:latin typeface="Lato Light"/>
                    <a:ea typeface="Lato Light"/>
                    <a:cs typeface="Lato Light"/>
                    <a:sym typeface="Lato Light"/>
                  </a:defRPr>
                </a:pPr>
                <a:endParaRPr>
                  <a:latin typeface="方正清刻本悦宋简体" panose="02000000000000000000" pitchFamily="2" charset="-122"/>
                  <a:ea typeface="方正清刻本悦宋简体" panose="02000000000000000000" pitchFamily="2" charset="-122"/>
                </a:endParaRPr>
              </a:p>
            </p:txBody>
          </p:sp>
          <p:sp>
            <p:nvSpPr>
              <p:cNvPr id="10" name="PA_库_形状 "/>
              <p:cNvSpPr/>
              <p:nvPr>
                <p:custDataLst>
                  <p:tags r:id="rId7"/>
                </p:custDataLst>
              </p:nvPr>
            </p:nvSpPr>
            <p:spPr>
              <a:xfrm>
                <a:off x="8053718" y="5060476"/>
                <a:ext cx="345188" cy="348785"/>
              </a:xfrm>
              <a:custGeom>
                <a:avLst/>
                <a:gdLst/>
                <a:ahLst/>
                <a:cxnLst>
                  <a:cxn ang="0">
                    <a:pos x="wd2" y="hd2"/>
                  </a:cxn>
                  <a:cxn ang="5400000">
                    <a:pos x="wd2" y="hd2"/>
                  </a:cxn>
                  <a:cxn ang="10800000">
                    <a:pos x="wd2" y="hd2"/>
                  </a:cxn>
                  <a:cxn ang="16200000">
                    <a:pos x="wd2" y="hd2"/>
                  </a:cxn>
                </a:cxnLst>
                <a:rect l="0" t="0" r="r" b="b"/>
                <a:pathLst>
                  <a:path w="20596" h="20493" extrusionOk="0">
                    <a:moveTo>
                      <a:pt x="13011" y="13189"/>
                    </a:moveTo>
                    <a:cubicBezTo>
                      <a:pt x="9453" y="16723"/>
                      <a:pt x="4066" y="17171"/>
                      <a:pt x="0" y="14981"/>
                    </a:cubicBezTo>
                    <a:cubicBezTo>
                      <a:pt x="457" y="15876"/>
                      <a:pt x="864" y="16324"/>
                      <a:pt x="1779" y="17171"/>
                    </a:cubicBezTo>
                    <a:cubicBezTo>
                      <a:pt x="6302" y="21600"/>
                      <a:pt x="13011" y="21600"/>
                      <a:pt x="17585" y="17171"/>
                    </a:cubicBezTo>
                    <a:cubicBezTo>
                      <a:pt x="21600" y="12741"/>
                      <a:pt x="21600" y="6171"/>
                      <a:pt x="17585" y="1742"/>
                    </a:cubicBezTo>
                    <a:cubicBezTo>
                      <a:pt x="16670" y="1294"/>
                      <a:pt x="15755" y="448"/>
                      <a:pt x="14840" y="0"/>
                    </a:cubicBezTo>
                    <a:cubicBezTo>
                      <a:pt x="17585" y="4380"/>
                      <a:pt x="16670" y="9655"/>
                      <a:pt x="13011" y="13189"/>
                    </a:cubicBezTo>
                  </a:path>
                </a:pathLst>
              </a:custGeom>
              <a:solidFill>
                <a:schemeClr val="accent6">
                  <a:lumMod val="60000"/>
                  <a:lumOff val="40000"/>
                </a:schemeClr>
              </a:solidFill>
              <a:ln w="12700">
                <a:noFill/>
                <a:miter lim="400000"/>
              </a:ln>
            </p:spPr>
            <p:txBody>
              <a:bodyPr lIns="22860" rIns="22860" anchor="ctr"/>
              <a:lstStyle/>
              <a:p>
                <a:pPr defTabSz="913765">
                  <a:defRPr sz="3600">
                    <a:solidFill>
                      <a:srgbClr val="737572"/>
                    </a:solidFill>
                    <a:latin typeface="Lato Light"/>
                    <a:ea typeface="Lato Light"/>
                    <a:cs typeface="Lato Light"/>
                    <a:sym typeface="Lato Light"/>
                  </a:defRPr>
                </a:pPr>
                <a:endParaRPr>
                  <a:latin typeface="方正清刻本悦宋简体" panose="02000000000000000000" pitchFamily="2" charset="-122"/>
                  <a:ea typeface="方正清刻本悦宋简体" panose="02000000000000000000" pitchFamily="2" charset="-122"/>
                </a:endParaRPr>
              </a:p>
            </p:txBody>
          </p:sp>
        </p:grpSp>
        <p:grpSp>
          <p:nvGrpSpPr>
            <p:cNvPr id="22" name="组合 21"/>
            <p:cNvGrpSpPr/>
            <p:nvPr/>
          </p:nvGrpSpPr>
          <p:grpSpPr>
            <a:xfrm>
              <a:off x="6602795" y="4457707"/>
              <a:ext cx="4114778" cy="1275496"/>
              <a:chOff x="6506330" y="3015149"/>
              <a:chExt cx="4114778" cy="1275496"/>
            </a:xfrm>
          </p:grpSpPr>
          <p:sp>
            <p:nvSpPr>
              <p:cNvPr id="23" name="文本框 22"/>
              <p:cNvSpPr txBox="1"/>
              <p:nvPr/>
            </p:nvSpPr>
            <p:spPr>
              <a:xfrm>
                <a:off x="6506330" y="3015149"/>
                <a:ext cx="2348720" cy="523220"/>
              </a:xfrm>
              <a:prstGeom prst="rect">
                <a:avLst/>
              </a:prstGeom>
              <a:noFill/>
            </p:spPr>
            <p:txBody>
              <a:bodyPr wrap="none" rtlCol="0">
                <a:spAutoFit/>
              </a:bodyPr>
              <a:lstStyle/>
              <a:p>
                <a:r>
                  <a:rPr lang="zh-CN" altLang="en-US" sz="2800" b="1" dirty="0">
                    <a:latin typeface="隶书" panose="02010509060101010101" pitchFamily="49" charset="-122"/>
                    <a:ea typeface="隶书" panose="02010509060101010101" pitchFamily="49" charset="-122"/>
                  </a:rPr>
                  <a:t>点击添加标题</a:t>
                </a:r>
                <a:endParaRPr lang="zh-CN" altLang="en-US" sz="2800" b="1" dirty="0">
                  <a:latin typeface="隶书" panose="02010509060101010101" pitchFamily="49" charset="-122"/>
                  <a:ea typeface="隶书" panose="02010509060101010101" pitchFamily="49" charset="-122"/>
                </a:endParaRPr>
              </a:p>
            </p:txBody>
          </p:sp>
          <p:sp>
            <p:nvSpPr>
              <p:cNvPr id="24" name="文本框 23"/>
              <p:cNvSpPr txBox="1"/>
              <p:nvPr/>
            </p:nvSpPr>
            <p:spPr>
              <a:xfrm>
                <a:off x="6537802" y="3459648"/>
                <a:ext cx="4083306" cy="830997"/>
              </a:xfrm>
              <a:prstGeom prst="rect">
                <a:avLst/>
              </a:prstGeom>
              <a:noFill/>
            </p:spPr>
            <p:txBody>
              <a:bodyPr wrap="square" rtlCol="0">
                <a:spAutoFit/>
              </a:bodyPr>
              <a:lstStyle/>
              <a:p>
                <a:pPr>
                  <a:lnSpc>
                    <a:spcPct val="200000"/>
                  </a:lnSpc>
                </a:pPr>
                <a:r>
                  <a:rPr lang="zh-CN" altLang="en-US" sz="1200" dirty="0">
                    <a:solidFill>
                      <a:srgbClr val="080808"/>
                    </a:solidFill>
                    <a:latin typeface="隶书" panose="02010509060101010101" pitchFamily="49" charset="-122"/>
                    <a:ea typeface="隶书" panose="02010509060101010101" pitchFamily="49" charset="-122"/>
                  </a:rPr>
                  <a:t>单击此处添加段落文本单击此处添加段落文本单击此处添加段落文本单击此处添加段落文</a:t>
                </a:r>
                <a:endParaRPr lang="en-US" altLang="zh-CN" sz="1200" dirty="0">
                  <a:solidFill>
                    <a:srgbClr val="080808"/>
                  </a:solidFill>
                  <a:latin typeface="隶书" panose="02010509060101010101" pitchFamily="49" charset="-122"/>
                  <a:ea typeface="隶书" panose="02010509060101010101" pitchFamily="49"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50879" y="5192771"/>
            <a:ext cx="2833895" cy="1665229"/>
            <a:chOff x="8850879" y="5192771"/>
            <a:chExt cx="2833895" cy="1665229"/>
          </a:xfrm>
        </p:grpSpPr>
        <p:pic>
          <p:nvPicPr>
            <p:cNvPr id="14" name="Picture 8" descr="https://timgsa.baidu.com/timg?image&amp;quality=80&amp;size=b9999_10000&amp;sec=1512801841476&amp;di=6cc25bd6c67ca782e556bf426cc813ac&amp;imgtype=0&amp;src=http%3A%2F%2Fwww.gzsimtong.com%2Fuploads%2F2014128%2F20141208103350365036.jpg"/>
            <p:cNvPicPr>
              <a:picLocks noChangeAspect="1" noChangeArrowheads="1"/>
            </p:cNvPicPr>
            <p:nvPr/>
          </p:nvPicPr>
          <p:blipFill rotWithShape="1">
            <a:blip r:embed="rId1">
              <a:extLst>
                <a:ext uri="{28A0092B-C50C-407E-A947-70E740481C1C}">
                  <a14:useLocalDpi xmlns:a14="http://schemas.microsoft.com/office/drawing/2010/main" val="0"/>
                </a:ext>
              </a:extLst>
            </a:blip>
            <a:srcRect l="23056" r="18023"/>
            <a:stretch>
              <a:fillRect/>
            </a:stretch>
          </p:blipFill>
          <p:spPr bwMode="auto">
            <a:xfrm>
              <a:off x="8850879" y="5249430"/>
              <a:ext cx="1416947" cy="16085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timgsa.baidu.com/timg?image&amp;quality=80&amp;size=b9999_10000&amp;sec=1512801768647&amp;di=00bd7ac590fccea18fc6c9ad82d8f51d&amp;imgtype=0&amp;src=http%3A%2F%2Fcdn.duitang.com%2Fuploads%2Fitem%2F201610%2F22%2F20161022153149_J5rKM.thumb.700_0.jpeg"/>
            <p:cNvPicPr>
              <a:picLocks noChangeAspect="1" noChangeArrowheads="1"/>
            </p:cNvPicPr>
            <p:nvPr/>
          </p:nvPicPr>
          <p:blipFill rotWithShape="1">
            <a:blip r:embed="rId2">
              <a:extLst>
                <a:ext uri="{28A0092B-C50C-407E-A947-70E740481C1C}">
                  <a14:useLocalDpi xmlns:a14="http://schemas.microsoft.com/office/drawing/2010/main" val="0"/>
                </a:ext>
              </a:extLst>
            </a:blip>
            <a:srcRect l="22544" t="20025" r="19063" b="34955"/>
            <a:stretch>
              <a:fillRect/>
            </a:stretch>
          </p:blipFill>
          <p:spPr bwMode="auto">
            <a:xfrm>
              <a:off x="10267826" y="5192771"/>
              <a:ext cx="1416948" cy="1665229"/>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6848" y="0"/>
            <a:ext cx="7183755" cy="6858000"/>
          </a:xfrm>
          <a:prstGeom prst="rect">
            <a:avLst/>
          </a:prstGeom>
        </p:spPr>
      </p:pic>
      <p:grpSp>
        <p:nvGrpSpPr>
          <p:cNvPr id="2" name="组合 1"/>
          <p:cNvGrpSpPr/>
          <p:nvPr/>
        </p:nvGrpSpPr>
        <p:grpSpPr>
          <a:xfrm>
            <a:off x="6272227" y="92902"/>
            <a:ext cx="5412547" cy="5412547"/>
            <a:chOff x="6272227" y="92902"/>
            <a:chExt cx="5412547" cy="5412547"/>
          </a:xfrm>
        </p:grpSpPr>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2227" y="92902"/>
              <a:ext cx="5412547" cy="5412547"/>
            </a:xfrm>
            <a:prstGeom prst="rect">
              <a:avLst/>
            </a:prstGeom>
          </p:spPr>
        </p:pic>
        <p:sp>
          <p:nvSpPr>
            <p:cNvPr id="10" name="矩形 9"/>
            <p:cNvSpPr/>
            <p:nvPr/>
          </p:nvSpPr>
          <p:spPr>
            <a:xfrm>
              <a:off x="7011936" y="2910749"/>
              <a:ext cx="4000121" cy="830997"/>
            </a:xfrm>
            <a:prstGeom prst="rect">
              <a:avLst/>
            </a:prstGeom>
          </p:spPr>
          <p:txBody>
            <a:bodyPr wrap="square">
              <a:spAutoFit/>
            </a:bodyPr>
            <a:lstStyle/>
            <a:p>
              <a:pPr algn="ctr">
                <a:lnSpc>
                  <a:spcPct val="200000"/>
                </a:lnSpc>
              </a:pPr>
              <a:r>
                <a:rPr lang="zh-CN" altLang="en-US" sz="1200" dirty="0">
                  <a:latin typeface="隶书" panose="02010509060101010101" pitchFamily="49" charset="-122"/>
                  <a:ea typeface="隶书" panose="02010509060101010101" pitchFamily="49" charset="-122"/>
                  <a:cs typeface="Segoe UI" panose="020B0502040204020203" pitchFamily="34" charset="0"/>
                </a:rPr>
                <a:t>点击添加文本信息点击添加文本信息点击添加文本信息点击添加文本信息点击添加文本信息 </a:t>
              </a:r>
              <a:endParaRPr lang="zh-CN" altLang="en-US" sz="12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7380780" y="2149467"/>
              <a:ext cx="3262433" cy="923330"/>
            </a:xfrm>
            <a:prstGeom prst="rect">
              <a:avLst/>
            </a:prstGeom>
            <a:noFill/>
          </p:spPr>
          <p:txBody>
            <a:bodyPr wrap="none" rtlCol="0">
              <a:spAutoFit/>
            </a:bodyPr>
            <a:lstStyle/>
            <a:p>
              <a:pPr algn="ctr"/>
              <a:r>
                <a:rPr lang="zh-CN" altLang="en-US" sz="5400" b="1" spc="600" dirty="0">
                  <a:solidFill>
                    <a:schemeClr val="tx1">
                      <a:lumMod val="85000"/>
                      <a:lumOff val="15000"/>
                    </a:schemeClr>
                  </a:solidFill>
                  <a:latin typeface="汉仪小麦体简" panose="00020600040101010101" pitchFamily="18" charset="-122"/>
                  <a:ea typeface="汉仪小麦体简" panose="00020600040101010101" pitchFamily="18" charset="-122"/>
                </a:rPr>
                <a:t>添加标题</a:t>
              </a:r>
              <a:endParaRPr lang="zh-CN" altLang="en-US" sz="5400" b="1" spc="600" dirty="0">
                <a:solidFill>
                  <a:schemeClr val="tx1">
                    <a:lumMod val="85000"/>
                    <a:lumOff val="15000"/>
                  </a:schemeClr>
                </a:solidFill>
                <a:latin typeface="汉仪小麦体简" panose="00020600040101010101" pitchFamily="18" charset="-122"/>
                <a:ea typeface="汉仪小麦体简"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0333" y="2298700"/>
            <a:ext cx="10410092" cy="31116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t="2116"/>
          <a:stretch>
            <a:fillRect/>
          </a:stretch>
        </p:blipFill>
        <p:spPr>
          <a:xfrm>
            <a:off x="4393903" y="930318"/>
            <a:ext cx="3331169" cy="5927682"/>
          </a:xfrm>
          <a:prstGeom prst="rect">
            <a:avLst/>
          </a:prstGeom>
        </p:spPr>
      </p:pic>
      <p:grpSp>
        <p:nvGrpSpPr>
          <p:cNvPr id="3" name="组合 2"/>
          <p:cNvGrpSpPr/>
          <p:nvPr/>
        </p:nvGrpSpPr>
        <p:grpSpPr>
          <a:xfrm>
            <a:off x="1305751" y="2536570"/>
            <a:ext cx="3024046" cy="2764372"/>
            <a:chOff x="1305751" y="2536570"/>
            <a:chExt cx="3024046" cy="2764372"/>
          </a:xfrm>
        </p:grpSpPr>
        <p:grpSp>
          <p:nvGrpSpPr>
            <p:cNvPr id="6" name="组合 5"/>
            <p:cNvGrpSpPr/>
            <p:nvPr/>
          </p:nvGrpSpPr>
          <p:grpSpPr>
            <a:xfrm>
              <a:off x="2150326" y="2536570"/>
              <a:ext cx="1334896" cy="1334896"/>
              <a:chOff x="702646" y="3599371"/>
              <a:chExt cx="1471975" cy="1471975"/>
            </a:xfrm>
          </p:grpSpPr>
          <p:sp>
            <p:nvSpPr>
              <p:cNvPr id="9" name="菱形 8"/>
              <p:cNvSpPr/>
              <p:nvPr/>
            </p:nvSpPr>
            <p:spPr>
              <a:xfrm>
                <a:off x="702646" y="3599371"/>
                <a:ext cx="1471975" cy="1471975"/>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105227" y="3941613"/>
                <a:ext cx="774571" cy="714234"/>
              </a:xfrm>
              <a:prstGeom prst="rect">
                <a:avLst/>
              </a:prstGeom>
            </p:spPr>
            <p:txBody>
              <a:bodyPr wrap="none">
                <a:spAutoFit/>
              </a:bodyPr>
              <a:lstStyle/>
              <a:p>
                <a:pPr eaLnBrk="1" fontAlgn="auto" hangingPunct="1">
                  <a:lnSpc>
                    <a:spcPct val="120000"/>
                  </a:lnSpc>
                  <a:spcBef>
                    <a:spcPts val="0"/>
                  </a:spcBef>
                  <a:spcAft>
                    <a:spcPts val="0"/>
                  </a:spcAft>
                  <a:defRPr/>
                </a:pPr>
                <a:r>
                  <a:rPr lang="en-US" altLang="zh-CN" sz="3600" b="1" spc="300" dirty="0">
                    <a:latin typeface="+mn-ea"/>
                    <a:ea typeface="+mn-ea"/>
                    <a:sym typeface="微软雅黑" panose="020B0503020204020204" pitchFamily="34" charset="-122"/>
                  </a:rPr>
                  <a:t>01</a:t>
                </a:r>
                <a:endParaRPr lang="zh-CN" altLang="en-US" sz="3600" b="1" dirty="0">
                  <a:latin typeface="+mn-ea"/>
                  <a:ea typeface="+mn-ea"/>
                </a:endParaRPr>
              </a:p>
            </p:txBody>
          </p:sp>
        </p:grpSp>
        <p:sp>
          <p:nvSpPr>
            <p:cNvPr id="13" name="矩形 12"/>
            <p:cNvSpPr/>
            <p:nvPr/>
          </p:nvSpPr>
          <p:spPr bwMode="auto">
            <a:xfrm>
              <a:off x="1524957" y="3960551"/>
              <a:ext cx="2585634" cy="512641"/>
            </a:xfrm>
            <a:prstGeom prst="rect">
              <a:avLst/>
            </a:prstGeom>
          </p:spPr>
          <p:txBody>
            <a:bodyPr>
              <a:spAutoFit/>
            </a:bodyPr>
            <a:lstStyle/>
            <a:p>
              <a:pPr algn="ctr" eaLnBrk="1" fontAlgn="auto" hangingPunct="1">
                <a:lnSpc>
                  <a:spcPct val="120000"/>
                </a:lnSpc>
                <a:spcBef>
                  <a:spcPts val="0"/>
                </a:spcBef>
                <a:spcAft>
                  <a:spcPts val="0"/>
                </a:spcAft>
                <a:defRPr/>
              </a:pPr>
              <a:r>
                <a:rPr lang="zh-CN" altLang="en-US" sz="24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latin typeface="汉仪小麦体简" panose="00020600040101010101" pitchFamily="18" charset="-122"/>
                <a:ea typeface="汉仪小麦体简" panose="00020600040101010101" pitchFamily="18" charset="-122"/>
              </a:endParaRPr>
            </a:p>
          </p:txBody>
        </p:sp>
        <p:sp>
          <p:nvSpPr>
            <p:cNvPr id="14" name="矩形 39"/>
            <p:cNvSpPr>
              <a:spLocks noChangeArrowheads="1"/>
            </p:cNvSpPr>
            <p:nvPr/>
          </p:nvSpPr>
          <p:spPr bwMode="auto">
            <a:xfrm>
              <a:off x="1305751" y="4562278"/>
              <a:ext cx="302404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295">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295">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295">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eaLnBrk="1" hangingPunct="1">
                <a:lnSpc>
                  <a:spcPct val="150000"/>
                </a:lnSpc>
                <a:buFontTx/>
                <a:buNone/>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 </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15" name="组合 14"/>
          <p:cNvGrpSpPr/>
          <p:nvPr/>
        </p:nvGrpSpPr>
        <p:grpSpPr>
          <a:xfrm>
            <a:off x="7862203" y="2536570"/>
            <a:ext cx="3024046" cy="2764372"/>
            <a:chOff x="1305751" y="2536570"/>
            <a:chExt cx="3024046" cy="2764372"/>
          </a:xfrm>
        </p:grpSpPr>
        <p:grpSp>
          <p:nvGrpSpPr>
            <p:cNvPr id="16" name="组合 15"/>
            <p:cNvGrpSpPr/>
            <p:nvPr/>
          </p:nvGrpSpPr>
          <p:grpSpPr>
            <a:xfrm>
              <a:off x="2150326" y="2536570"/>
              <a:ext cx="1334896" cy="1334896"/>
              <a:chOff x="702646" y="3599371"/>
              <a:chExt cx="1471975" cy="1471975"/>
            </a:xfrm>
          </p:grpSpPr>
          <p:sp>
            <p:nvSpPr>
              <p:cNvPr id="19" name="菱形 18"/>
              <p:cNvSpPr/>
              <p:nvPr/>
            </p:nvSpPr>
            <p:spPr>
              <a:xfrm>
                <a:off x="702646" y="3599371"/>
                <a:ext cx="1471975" cy="1471975"/>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105227" y="3941613"/>
                <a:ext cx="854111" cy="787578"/>
              </a:xfrm>
              <a:prstGeom prst="rect">
                <a:avLst/>
              </a:prstGeom>
            </p:spPr>
            <p:txBody>
              <a:bodyPr wrap="none">
                <a:spAutoFit/>
              </a:bodyPr>
              <a:lstStyle/>
              <a:p>
                <a:pPr eaLnBrk="1" fontAlgn="auto" hangingPunct="1">
                  <a:lnSpc>
                    <a:spcPct val="120000"/>
                  </a:lnSpc>
                  <a:spcBef>
                    <a:spcPts val="0"/>
                  </a:spcBef>
                  <a:spcAft>
                    <a:spcPts val="0"/>
                  </a:spcAft>
                  <a:defRPr/>
                </a:pPr>
                <a:r>
                  <a:rPr lang="en-US" altLang="zh-CN" sz="3600" b="1" spc="300" dirty="0">
                    <a:latin typeface="+mn-ea"/>
                    <a:ea typeface="+mn-ea"/>
                    <a:sym typeface="微软雅黑" panose="020B0503020204020204" pitchFamily="34" charset="-122"/>
                  </a:rPr>
                  <a:t>02</a:t>
                </a:r>
                <a:endParaRPr lang="zh-CN" altLang="en-US" sz="3600" b="1" dirty="0">
                  <a:latin typeface="+mn-ea"/>
                  <a:ea typeface="+mn-ea"/>
                </a:endParaRPr>
              </a:p>
            </p:txBody>
          </p:sp>
        </p:grpSp>
        <p:sp>
          <p:nvSpPr>
            <p:cNvPr id="17" name="矩形 16"/>
            <p:cNvSpPr/>
            <p:nvPr/>
          </p:nvSpPr>
          <p:spPr bwMode="auto">
            <a:xfrm>
              <a:off x="1524957" y="3960551"/>
              <a:ext cx="2585634" cy="512641"/>
            </a:xfrm>
            <a:prstGeom prst="rect">
              <a:avLst/>
            </a:prstGeom>
          </p:spPr>
          <p:txBody>
            <a:bodyPr>
              <a:spAutoFit/>
            </a:bodyPr>
            <a:lstStyle/>
            <a:p>
              <a:pPr algn="ctr" eaLnBrk="1" fontAlgn="auto" hangingPunct="1">
                <a:lnSpc>
                  <a:spcPct val="120000"/>
                </a:lnSpc>
                <a:spcBef>
                  <a:spcPts val="0"/>
                </a:spcBef>
                <a:spcAft>
                  <a:spcPts val="0"/>
                </a:spcAft>
                <a:defRPr/>
              </a:pPr>
              <a:r>
                <a:rPr lang="zh-CN" altLang="en-US" sz="24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latin typeface="汉仪小麦体简" panose="00020600040101010101" pitchFamily="18" charset="-122"/>
                <a:ea typeface="汉仪小麦体简" panose="00020600040101010101" pitchFamily="18" charset="-122"/>
              </a:endParaRPr>
            </a:p>
          </p:txBody>
        </p:sp>
        <p:sp>
          <p:nvSpPr>
            <p:cNvPr id="18" name="矩形 39"/>
            <p:cNvSpPr>
              <a:spLocks noChangeArrowheads="1"/>
            </p:cNvSpPr>
            <p:nvPr/>
          </p:nvSpPr>
          <p:spPr bwMode="auto">
            <a:xfrm>
              <a:off x="1305751" y="4562278"/>
              <a:ext cx="302404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295">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295">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295">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29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295"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eaLnBrk="1" hangingPunct="1">
                <a:lnSpc>
                  <a:spcPct val="150000"/>
                </a:lnSpc>
                <a:buFontTx/>
                <a:buNone/>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 </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288258" y="0"/>
            <a:ext cx="32652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680624" y="4092452"/>
            <a:ext cx="3265280" cy="1431227"/>
            <a:chOff x="721231" y="4261928"/>
            <a:chExt cx="3265280" cy="1431227"/>
          </a:xfrm>
        </p:grpSpPr>
        <p:sp>
          <p:nvSpPr>
            <p:cNvPr id="5" name="矩形 4"/>
            <p:cNvSpPr/>
            <p:nvPr/>
          </p:nvSpPr>
          <p:spPr>
            <a:xfrm>
              <a:off x="1372796" y="4296604"/>
              <a:ext cx="1962150" cy="494058"/>
            </a:xfrm>
            <a:prstGeom prst="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106436" y="4261928"/>
              <a:ext cx="2390361" cy="553998"/>
            </a:xfrm>
            <a:prstGeom prst="rect">
              <a:avLst/>
            </a:prstGeom>
            <a:noFill/>
          </p:spPr>
          <p:txBody>
            <a:bodyPr wrap="square" rtlCol="0">
              <a:spAutoFit/>
            </a:bodyPr>
            <a:lstStyle/>
            <a:p>
              <a:pPr lvl="1">
                <a:lnSpc>
                  <a:spcPct val="150000"/>
                </a:lnSpc>
              </a:pPr>
              <a:r>
                <a:rPr lang="zh-CN" altLang="en-US" sz="2000" dirty="0">
                  <a:latin typeface="隶书" panose="02010509060101010101" pitchFamily="49" charset="-122"/>
                  <a:ea typeface="隶书" panose="02010509060101010101" pitchFamily="49" charset="-122"/>
                </a:rPr>
                <a:t>点击添加标题</a:t>
              </a:r>
              <a:endParaRPr lang="en-US" altLang="zh-CN" sz="2000" dirty="0">
                <a:latin typeface="隶书" panose="02010509060101010101" pitchFamily="49" charset="-122"/>
                <a:ea typeface="隶书" panose="02010509060101010101" pitchFamily="49" charset="-122"/>
              </a:endParaRPr>
            </a:p>
          </p:txBody>
        </p:sp>
        <p:sp>
          <p:nvSpPr>
            <p:cNvPr id="7" name="TextBox 37"/>
            <p:cNvSpPr txBox="1"/>
            <p:nvPr/>
          </p:nvSpPr>
          <p:spPr>
            <a:xfrm>
              <a:off x="721231" y="4954491"/>
              <a:ext cx="3265280" cy="738664"/>
            </a:xfrm>
            <a:prstGeom prst="rect">
              <a:avLst/>
            </a:prstGeom>
            <a:noFill/>
          </p:spPr>
          <p:txBody>
            <a:bodyPr wrap="square">
              <a:spAutoFit/>
            </a:bodyPr>
            <a:lstStyle>
              <a:lvl1pPr eaLnBrk="0" hangingPunct="0">
                <a:defRPr sz="1300">
                  <a:solidFill>
                    <a:schemeClr val="tx1"/>
                  </a:solidFill>
                  <a:latin typeface="Tw Cen MT" panose="020B0602020104020603" pitchFamily="34" charset="0"/>
                  <a:ea typeface="MS PGothic" panose="020B0600070205080204" pitchFamily="34" charset="-128"/>
                </a:defRPr>
              </a:lvl1pPr>
              <a:lvl2pPr marL="742950" indent="-285750" eaLnBrk="0" hangingPunct="0">
                <a:defRPr sz="1300">
                  <a:solidFill>
                    <a:schemeClr val="tx1"/>
                  </a:solidFill>
                  <a:latin typeface="Tw Cen MT" panose="020B0602020104020603" pitchFamily="34" charset="0"/>
                  <a:ea typeface="MS PGothic" panose="020B0600070205080204" pitchFamily="34" charset="-128"/>
                </a:defRPr>
              </a:lvl2pPr>
              <a:lvl3pPr marL="1143000" indent="-228600" eaLnBrk="0" hangingPunct="0">
                <a:defRPr sz="1300">
                  <a:solidFill>
                    <a:schemeClr val="tx1"/>
                  </a:solidFill>
                  <a:latin typeface="Tw Cen MT" panose="020B0602020104020603" pitchFamily="34" charset="0"/>
                  <a:ea typeface="MS PGothic" panose="020B0600070205080204" pitchFamily="34" charset="-128"/>
                </a:defRPr>
              </a:lvl3pPr>
              <a:lvl4pPr marL="1600200" indent="-228600" eaLnBrk="0" hangingPunct="0">
                <a:defRPr sz="1300">
                  <a:solidFill>
                    <a:schemeClr val="tx1"/>
                  </a:solidFill>
                  <a:latin typeface="Tw Cen MT" panose="020B0602020104020603" pitchFamily="34" charset="0"/>
                  <a:ea typeface="MS PGothic" panose="020B0600070205080204" pitchFamily="34" charset="-128"/>
                </a:defRPr>
              </a:lvl4pPr>
              <a:lvl5pPr marL="2057400" indent="-228600" eaLnBrk="0" hangingPunct="0">
                <a:defRPr sz="1300">
                  <a:solidFill>
                    <a:schemeClr val="tx1"/>
                  </a:solidFill>
                  <a:latin typeface="Tw Cen MT" panose="020B0602020104020603"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9pPr>
            </a:lstStyle>
            <a:p>
              <a:pPr algn="ctr" fontAlgn="auto">
                <a:lnSpc>
                  <a:spcPct val="150000"/>
                </a:lnSpc>
              </a:pPr>
              <a:r>
                <a:rPr lang="zh-CN" altLang="en-US" sz="1400" dirty="0">
                  <a:latin typeface="隶书" panose="02010509060101010101" pitchFamily="49" charset="-122"/>
                  <a:ea typeface="隶书" panose="02010509060101010101" pitchFamily="49" charset="-122"/>
                  <a:sym typeface="+mn-ea"/>
                </a:rPr>
                <a:t>单击此处添加段落文本单击此处添加段落文本单击此处添加段落文本 </a:t>
              </a:r>
              <a:endParaRPr lang="en-US" altLang="zh-CN" sz="1400" dirty="0">
                <a:latin typeface="隶书" panose="02010509060101010101" pitchFamily="49" charset="-122"/>
                <a:ea typeface="隶书" panose="02010509060101010101" pitchFamily="49" charset="-122"/>
                <a:sym typeface="+mn-ea"/>
              </a:endParaRPr>
            </a:p>
          </p:txBody>
        </p:sp>
      </p:grpSp>
      <p:pic>
        <p:nvPicPr>
          <p:cNvPr id="8" name="Picture 4" descr="http://img.hb.aicdn.com/f8af2ac50137abd0dccba7464e745a79e0f31f6a375a5-luEUr3_fw65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44826" y="1521353"/>
            <a:ext cx="2901272" cy="435190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组合 13"/>
          <p:cNvGrpSpPr/>
          <p:nvPr/>
        </p:nvGrpSpPr>
        <p:grpSpPr>
          <a:xfrm>
            <a:off x="8071608" y="4092452"/>
            <a:ext cx="3265280" cy="1431227"/>
            <a:chOff x="721231" y="4261928"/>
            <a:chExt cx="3265280" cy="1431227"/>
          </a:xfrm>
        </p:grpSpPr>
        <p:sp>
          <p:nvSpPr>
            <p:cNvPr id="15" name="矩形 14"/>
            <p:cNvSpPr/>
            <p:nvPr/>
          </p:nvSpPr>
          <p:spPr>
            <a:xfrm>
              <a:off x="1372796" y="4296604"/>
              <a:ext cx="1962150" cy="494058"/>
            </a:xfrm>
            <a:prstGeom prst="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106436" y="4261928"/>
              <a:ext cx="2390361" cy="553998"/>
            </a:xfrm>
            <a:prstGeom prst="rect">
              <a:avLst/>
            </a:prstGeom>
            <a:noFill/>
          </p:spPr>
          <p:txBody>
            <a:bodyPr wrap="square" rtlCol="0">
              <a:spAutoFit/>
            </a:bodyPr>
            <a:lstStyle/>
            <a:p>
              <a:pPr lvl="1">
                <a:lnSpc>
                  <a:spcPct val="150000"/>
                </a:lnSpc>
              </a:pPr>
              <a:r>
                <a:rPr lang="zh-CN" altLang="en-US" sz="2000" dirty="0">
                  <a:latin typeface="隶书" panose="02010509060101010101" pitchFamily="49" charset="-122"/>
                  <a:ea typeface="隶书" panose="02010509060101010101" pitchFamily="49" charset="-122"/>
                </a:rPr>
                <a:t>点击添加标题</a:t>
              </a:r>
              <a:endParaRPr lang="en-US" altLang="zh-CN" sz="2000" dirty="0">
                <a:latin typeface="隶书" panose="02010509060101010101" pitchFamily="49" charset="-122"/>
                <a:ea typeface="隶书" panose="02010509060101010101" pitchFamily="49" charset="-122"/>
              </a:endParaRPr>
            </a:p>
          </p:txBody>
        </p:sp>
        <p:sp>
          <p:nvSpPr>
            <p:cNvPr id="17" name="TextBox 37"/>
            <p:cNvSpPr txBox="1"/>
            <p:nvPr/>
          </p:nvSpPr>
          <p:spPr>
            <a:xfrm>
              <a:off x="721231" y="4954491"/>
              <a:ext cx="3265280" cy="738664"/>
            </a:xfrm>
            <a:prstGeom prst="rect">
              <a:avLst/>
            </a:prstGeom>
            <a:noFill/>
          </p:spPr>
          <p:txBody>
            <a:bodyPr wrap="square">
              <a:spAutoFit/>
            </a:bodyPr>
            <a:lstStyle>
              <a:lvl1pPr eaLnBrk="0" hangingPunct="0">
                <a:defRPr sz="1300">
                  <a:solidFill>
                    <a:schemeClr val="tx1"/>
                  </a:solidFill>
                  <a:latin typeface="Tw Cen MT" panose="020B0602020104020603" pitchFamily="34" charset="0"/>
                  <a:ea typeface="MS PGothic" panose="020B0600070205080204" pitchFamily="34" charset="-128"/>
                </a:defRPr>
              </a:lvl1pPr>
              <a:lvl2pPr marL="742950" indent="-285750" eaLnBrk="0" hangingPunct="0">
                <a:defRPr sz="1300">
                  <a:solidFill>
                    <a:schemeClr val="tx1"/>
                  </a:solidFill>
                  <a:latin typeface="Tw Cen MT" panose="020B0602020104020603" pitchFamily="34" charset="0"/>
                  <a:ea typeface="MS PGothic" panose="020B0600070205080204" pitchFamily="34" charset="-128"/>
                </a:defRPr>
              </a:lvl2pPr>
              <a:lvl3pPr marL="1143000" indent="-228600" eaLnBrk="0" hangingPunct="0">
                <a:defRPr sz="1300">
                  <a:solidFill>
                    <a:schemeClr val="tx1"/>
                  </a:solidFill>
                  <a:latin typeface="Tw Cen MT" panose="020B0602020104020603" pitchFamily="34" charset="0"/>
                  <a:ea typeface="MS PGothic" panose="020B0600070205080204" pitchFamily="34" charset="-128"/>
                </a:defRPr>
              </a:lvl3pPr>
              <a:lvl4pPr marL="1600200" indent="-228600" eaLnBrk="0" hangingPunct="0">
                <a:defRPr sz="1300">
                  <a:solidFill>
                    <a:schemeClr val="tx1"/>
                  </a:solidFill>
                  <a:latin typeface="Tw Cen MT" panose="020B0602020104020603" pitchFamily="34" charset="0"/>
                  <a:ea typeface="MS PGothic" panose="020B0600070205080204" pitchFamily="34" charset="-128"/>
                </a:defRPr>
              </a:lvl4pPr>
              <a:lvl5pPr marL="2057400" indent="-228600" eaLnBrk="0" hangingPunct="0">
                <a:defRPr sz="1300">
                  <a:solidFill>
                    <a:schemeClr val="tx1"/>
                  </a:solidFill>
                  <a:latin typeface="Tw Cen MT" panose="020B0602020104020603"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9pPr>
            </a:lstStyle>
            <a:p>
              <a:pPr algn="ctr" fontAlgn="auto">
                <a:lnSpc>
                  <a:spcPct val="150000"/>
                </a:lnSpc>
              </a:pPr>
              <a:r>
                <a:rPr lang="zh-CN" altLang="en-US" sz="1400" dirty="0">
                  <a:latin typeface="隶书" panose="02010509060101010101" pitchFamily="49" charset="-122"/>
                  <a:ea typeface="隶书" panose="02010509060101010101" pitchFamily="49" charset="-122"/>
                  <a:sym typeface="+mn-ea"/>
                </a:rPr>
                <a:t>单击此处添加段落文本单击此处添加段落文本单击此处添加段落文本 </a:t>
              </a:r>
              <a:endParaRPr lang="en-US" altLang="zh-CN" sz="1400" dirty="0">
                <a:latin typeface="隶书" panose="02010509060101010101" pitchFamily="49" charset="-122"/>
                <a:ea typeface="隶书" panose="02010509060101010101" pitchFamily="49" charset="-122"/>
                <a:sym typeface="+mn-ea"/>
              </a:endParaRPr>
            </a:p>
          </p:txBody>
        </p:sp>
      </p:grpSp>
      <p:grpSp>
        <p:nvGrpSpPr>
          <p:cNvPr id="18" name="组合 17"/>
          <p:cNvGrpSpPr/>
          <p:nvPr/>
        </p:nvGrpSpPr>
        <p:grpSpPr>
          <a:xfrm>
            <a:off x="4680624" y="2049934"/>
            <a:ext cx="3265280" cy="1431227"/>
            <a:chOff x="721231" y="4261928"/>
            <a:chExt cx="3265280" cy="1431227"/>
          </a:xfrm>
        </p:grpSpPr>
        <p:sp>
          <p:nvSpPr>
            <p:cNvPr id="19" name="矩形 18"/>
            <p:cNvSpPr/>
            <p:nvPr/>
          </p:nvSpPr>
          <p:spPr>
            <a:xfrm>
              <a:off x="1372796" y="4296604"/>
              <a:ext cx="1962150" cy="494058"/>
            </a:xfrm>
            <a:prstGeom prst="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106436" y="4261928"/>
              <a:ext cx="2390361" cy="553998"/>
            </a:xfrm>
            <a:prstGeom prst="rect">
              <a:avLst/>
            </a:prstGeom>
            <a:noFill/>
          </p:spPr>
          <p:txBody>
            <a:bodyPr wrap="square" rtlCol="0">
              <a:spAutoFit/>
            </a:bodyPr>
            <a:lstStyle/>
            <a:p>
              <a:pPr lvl="1">
                <a:lnSpc>
                  <a:spcPct val="150000"/>
                </a:lnSpc>
              </a:pPr>
              <a:r>
                <a:rPr lang="zh-CN" altLang="en-US" sz="2000" dirty="0">
                  <a:latin typeface="隶书" panose="02010509060101010101" pitchFamily="49" charset="-122"/>
                  <a:ea typeface="隶书" panose="02010509060101010101" pitchFamily="49" charset="-122"/>
                </a:rPr>
                <a:t>点击添加标题</a:t>
              </a:r>
              <a:endParaRPr lang="en-US" altLang="zh-CN" sz="2000" dirty="0">
                <a:latin typeface="隶书" panose="02010509060101010101" pitchFamily="49" charset="-122"/>
                <a:ea typeface="隶书" panose="02010509060101010101" pitchFamily="49" charset="-122"/>
              </a:endParaRPr>
            </a:p>
          </p:txBody>
        </p:sp>
        <p:sp>
          <p:nvSpPr>
            <p:cNvPr id="21" name="TextBox 37"/>
            <p:cNvSpPr txBox="1"/>
            <p:nvPr/>
          </p:nvSpPr>
          <p:spPr>
            <a:xfrm>
              <a:off x="721231" y="4954491"/>
              <a:ext cx="3265280" cy="738664"/>
            </a:xfrm>
            <a:prstGeom prst="rect">
              <a:avLst/>
            </a:prstGeom>
            <a:noFill/>
          </p:spPr>
          <p:txBody>
            <a:bodyPr wrap="square">
              <a:spAutoFit/>
            </a:bodyPr>
            <a:lstStyle>
              <a:lvl1pPr eaLnBrk="0" hangingPunct="0">
                <a:defRPr sz="1300">
                  <a:solidFill>
                    <a:schemeClr val="tx1"/>
                  </a:solidFill>
                  <a:latin typeface="Tw Cen MT" panose="020B0602020104020603" pitchFamily="34" charset="0"/>
                  <a:ea typeface="MS PGothic" panose="020B0600070205080204" pitchFamily="34" charset="-128"/>
                </a:defRPr>
              </a:lvl1pPr>
              <a:lvl2pPr marL="742950" indent="-285750" eaLnBrk="0" hangingPunct="0">
                <a:defRPr sz="1300">
                  <a:solidFill>
                    <a:schemeClr val="tx1"/>
                  </a:solidFill>
                  <a:latin typeface="Tw Cen MT" panose="020B0602020104020603" pitchFamily="34" charset="0"/>
                  <a:ea typeface="MS PGothic" panose="020B0600070205080204" pitchFamily="34" charset="-128"/>
                </a:defRPr>
              </a:lvl2pPr>
              <a:lvl3pPr marL="1143000" indent="-228600" eaLnBrk="0" hangingPunct="0">
                <a:defRPr sz="1300">
                  <a:solidFill>
                    <a:schemeClr val="tx1"/>
                  </a:solidFill>
                  <a:latin typeface="Tw Cen MT" panose="020B0602020104020603" pitchFamily="34" charset="0"/>
                  <a:ea typeface="MS PGothic" panose="020B0600070205080204" pitchFamily="34" charset="-128"/>
                </a:defRPr>
              </a:lvl3pPr>
              <a:lvl4pPr marL="1600200" indent="-228600" eaLnBrk="0" hangingPunct="0">
                <a:defRPr sz="1300">
                  <a:solidFill>
                    <a:schemeClr val="tx1"/>
                  </a:solidFill>
                  <a:latin typeface="Tw Cen MT" panose="020B0602020104020603" pitchFamily="34" charset="0"/>
                  <a:ea typeface="MS PGothic" panose="020B0600070205080204" pitchFamily="34" charset="-128"/>
                </a:defRPr>
              </a:lvl4pPr>
              <a:lvl5pPr marL="2057400" indent="-228600" eaLnBrk="0" hangingPunct="0">
                <a:defRPr sz="1300">
                  <a:solidFill>
                    <a:schemeClr val="tx1"/>
                  </a:solidFill>
                  <a:latin typeface="Tw Cen MT" panose="020B0602020104020603"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9pPr>
            </a:lstStyle>
            <a:p>
              <a:pPr algn="ctr" fontAlgn="auto">
                <a:lnSpc>
                  <a:spcPct val="150000"/>
                </a:lnSpc>
              </a:pPr>
              <a:r>
                <a:rPr lang="zh-CN" altLang="en-US" sz="1400" dirty="0">
                  <a:latin typeface="隶书" panose="02010509060101010101" pitchFamily="49" charset="-122"/>
                  <a:ea typeface="隶书" panose="02010509060101010101" pitchFamily="49" charset="-122"/>
                  <a:sym typeface="+mn-ea"/>
                </a:rPr>
                <a:t>单击此处添加段落文本单击此处添加段落文本单击此处添加段落文本 </a:t>
              </a:r>
              <a:endParaRPr lang="en-US" altLang="zh-CN" sz="1400" dirty="0">
                <a:latin typeface="隶书" panose="02010509060101010101" pitchFamily="49" charset="-122"/>
                <a:ea typeface="隶书" panose="02010509060101010101" pitchFamily="49" charset="-122"/>
                <a:sym typeface="+mn-ea"/>
              </a:endParaRPr>
            </a:p>
          </p:txBody>
        </p:sp>
      </p:grpSp>
      <p:grpSp>
        <p:nvGrpSpPr>
          <p:cNvPr id="22" name="组合 21"/>
          <p:cNvGrpSpPr/>
          <p:nvPr/>
        </p:nvGrpSpPr>
        <p:grpSpPr>
          <a:xfrm>
            <a:off x="8071608" y="2049934"/>
            <a:ext cx="3265280" cy="1431227"/>
            <a:chOff x="721231" y="4261928"/>
            <a:chExt cx="3265280" cy="1431227"/>
          </a:xfrm>
        </p:grpSpPr>
        <p:sp>
          <p:nvSpPr>
            <p:cNvPr id="23" name="矩形 22"/>
            <p:cNvSpPr/>
            <p:nvPr/>
          </p:nvSpPr>
          <p:spPr>
            <a:xfrm>
              <a:off x="1372796" y="4296604"/>
              <a:ext cx="1962150" cy="494058"/>
            </a:xfrm>
            <a:prstGeom prst="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106436" y="4261928"/>
              <a:ext cx="2390361" cy="553998"/>
            </a:xfrm>
            <a:prstGeom prst="rect">
              <a:avLst/>
            </a:prstGeom>
            <a:noFill/>
          </p:spPr>
          <p:txBody>
            <a:bodyPr wrap="square" rtlCol="0">
              <a:spAutoFit/>
            </a:bodyPr>
            <a:lstStyle/>
            <a:p>
              <a:pPr lvl="1">
                <a:lnSpc>
                  <a:spcPct val="150000"/>
                </a:lnSpc>
              </a:pPr>
              <a:r>
                <a:rPr lang="zh-CN" altLang="en-US" sz="2000" dirty="0">
                  <a:latin typeface="隶书" panose="02010509060101010101" pitchFamily="49" charset="-122"/>
                  <a:ea typeface="隶书" panose="02010509060101010101" pitchFamily="49" charset="-122"/>
                </a:rPr>
                <a:t>点击添加标题</a:t>
              </a:r>
              <a:endParaRPr lang="en-US" altLang="zh-CN" sz="2000" dirty="0">
                <a:latin typeface="隶书" panose="02010509060101010101" pitchFamily="49" charset="-122"/>
                <a:ea typeface="隶书" panose="02010509060101010101" pitchFamily="49" charset="-122"/>
              </a:endParaRPr>
            </a:p>
          </p:txBody>
        </p:sp>
        <p:sp>
          <p:nvSpPr>
            <p:cNvPr id="25" name="TextBox 37"/>
            <p:cNvSpPr txBox="1"/>
            <p:nvPr/>
          </p:nvSpPr>
          <p:spPr>
            <a:xfrm>
              <a:off x="721231" y="4954491"/>
              <a:ext cx="3265280" cy="738664"/>
            </a:xfrm>
            <a:prstGeom prst="rect">
              <a:avLst/>
            </a:prstGeom>
            <a:noFill/>
          </p:spPr>
          <p:txBody>
            <a:bodyPr wrap="square">
              <a:spAutoFit/>
            </a:bodyPr>
            <a:lstStyle>
              <a:lvl1pPr eaLnBrk="0" hangingPunct="0">
                <a:defRPr sz="1300">
                  <a:solidFill>
                    <a:schemeClr val="tx1"/>
                  </a:solidFill>
                  <a:latin typeface="Tw Cen MT" panose="020B0602020104020603" pitchFamily="34" charset="0"/>
                  <a:ea typeface="MS PGothic" panose="020B0600070205080204" pitchFamily="34" charset="-128"/>
                </a:defRPr>
              </a:lvl1pPr>
              <a:lvl2pPr marL="742950" indent="-285750" eaLnBrk="0" hangingPunct="0">
                <a:defRPr sz="1300">
                  <a:solidFill>
                    <a:schemeClr val="tx1"/>
                  </a:solidFill>
                  <a:latin typeface="Tw Cen MT" panose="020B0602020104020603" pitchFamily="34" charset="0"/>
                  <a:ea typeface="MS PGothic" panose="020B0600070205080204" pitchFamily="34" charset="-128"/>
                </a:defRPr>
              </a:lvl2pPr>
              <a:lvl3pPr marL="1143000" indent="-228600" eaLnBrk="0" hangingPunct="0">
                <a:defRPr sz="1300">
                  <a:solidFill>
                    <a:schemeClr val="tx1"/>
                  </a:solidFill>
                  <a:latin typeface="Tw Cen MT" panose="020B0602020104020603" pitchFamily="34" charset="0"/>
                  <a:ea typeface="MS PGothic" panose="020B0600070205080204" pitchFamily="34" charset="-128"/>
                </a:defRPr>
              </a:lvl3pPr>
              <a:lvl4pPr marL="1600200" indent="-228600" eaLnBrk="0" hangingPunct="0">
                <a:defRPr sz="1300">
                  <a:solidFill>
                    <a:schemeClr val="tx1"/>
                  </a:solidFill>
                  <a:latin typeface="Tw Cen MT" panose="020B0602020104020603" pitchFamily="34" charset="0"/>
                  <a:ea typeface="MS PGothic" panose="020B0600070205080204" pitchFamily="34" charset="-128"/>
                </a:defRPr>
              </a:lvl4pPr>
              <a:lvl5pPr marL="2057400" indent="-228600" eaLnBrk="0" hangingPunct="0">
                <a:defRPr sz="1300">
                  <a:solidFill>
                    <a:schemeClr val="tx1"/>
                  </a:solidFill>
                  <a:latin typeface="Tw Cen MT" panose="020B0602020104020603"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9pPr>
            </a:lstStyle>
            <a:p>
              <a:pPr algn="ctr" fontAlgn="auto">
                <a:lnSpc>
                  <a:spcPct val="150000"/>
                </a:lnSpc>
              </a:pPr>
              <a:r>
                <a:rPr lang="zh-CN" altLang="en-US" sz="1400" dirty="0">
                  <a:latin typeface="隶书" panose="02010509060101010101" pitchFamily="49" charset="-122"/>
                  <a:ea typeface="隶书" panose="02010509060101010101" pitchFamily="49" charset="-122"/>
                  <a:sym typeface="+mn-ea"/>
                </a:rPr>
                <a:t>单击此处添加段落文本单击此处添加段落文本单击此处添加段落文本 </a:t>
              </a:r>
              <a:endParaRPr lang="en-US" altLang="zh-CN" sz="1400" dirty="0">
                <a:latin typeface="隶书" panose="02010509060101010101" pitchFamily="49" charset="-122"/>
                <a:ea typeface="隶书" panose="02010509060101010101" pitchFamily="49"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PA" val="v4.0.0"/>
</p:tagLst>
</file>

<file path=ppt/tags/tag11.xml><?xml version="1.0" encoding="utf-8"?>
<p:tagLst xmlns:p="http://schemas.openxmlformats.org/presentationml/2006/main">
  <p:tag name="PA" val="v4.0.0"/>
</p:tagLst>
</file>

<file path=ppt/tags/tag2.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1452</Words>
  <Application>WPS 演示</Application>
  <PresentationFormat>宽屏</PresentationFormat>
  <Paragraphs>155</Paragraphs>
  <Slides>17</Slides>
  <Notes>0</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17</vt:i4>
      </vt:variant>
    </vt:vector>
  </HeadingPairs>
  <TitlesOfParts>
    <vt:vector size="35" baseType="lpstr">
      <vt:lpstr>Arial</vt:lpstr>
      <vt:lpstr>宋体</vt:lpstr>
      <vt:lpstr>Wingdings</vt:lpstr>
      <vt:lpstr>隶书</vt:lpstr>
      <vt:lpstr>Segoe UI</vt:lpstr>
      <vt:lpstr>微软雅黑</vt:lpstr>
      <vt:lpstr>汉仪小麦体简</vt:lpstr>
      <vt:lpstr>等线</vt:lpstr>
      <vt:lpstr>Lato Light</vt:lpstr>
      <vt:lpstr>方正清刻本悦宋简体</vt:lpstr>
      <vt:lpstr>Tw Cen MT</vt:lpstr>
      <vt:lpstr>MS PGothic</vt:lpstr>
      <vt:lpstr>Open Sans</vt:lpstr>
      <vt:lpstr>Arial Unicode MS</vt:lpstr>
      <vt:lpstr>等线 Light</vt:lpstr>
      <vt:lpstr>Calibri</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Moment123</cp:lastModifiedBy>
  <cp:revision>55</cp:revision>
  <dcterms:created xsi:type="dcterms:W3CDTF">2017-12-09T03:09:00Z</dcterms:created>
  <dcterms:modified xsi:type="dcterms:W3CDTF">2017-12-17T13:09:30Z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