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handoutMasterIdLst>
    <p:handoutMasterId r:id="rId24"/>
  </p:handoutMasterIdLst>
  <p:sldIdLst>
    <p:sldId id="273" r:id="rId2"/>
    <p:sldId id="271" r:id="rId3"/>
    <p:sldId id="256" r:id="rId4"/>
    <p:sldId id="257" r:id="rId5"/>
    <p:sldId id="268" r:id="rId6"/>
    <p:sldId id="264" r:id="rId7"/>
    <p:sldId id="274" r:id="rId8"/>
    <p:sldId id="258" r:id="rId9"/>
    <p:sldId id="261" r:id="rId10"/>
    <p:sldId id="262" r:id="rId11"/>
    <p:sldId id="259" r:id="rId12"/>
    <p:sldId id="275" r:id="rId13"/>
    <p:sldId id="263" r:id="rId14"/>
    <p:sldId id="260" r:id="rId15"/>
    <p:sldId id="265" r:id="rId16"/>
    <p:sldId id="266" r:id="rId17"/>
    <p:sldId id="276" r:id="rId18"/>
    <p:sldId id="267" r:id="rId19"/>
    <p:sldId id="269" r:id="rId20"/>
    <p:sldId id="270" r:id="rId21"/>
    <p:sldId id="277" r:id="rId22"/>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方正宋刻本秀楷简体" panose="02010600030101010101" charset="-122"/>
      <p:regular r:id="rId29"/>
    </p:embeddedFont>
    <p:embeddedFont>
      <p:font typeface="微软雅黑" panose="020B0503020204020204" pitchFamily="34" charset="-122"/>
      <p:regular r:id="rId30"/>
      <p:bold r:id="rId31"/>
    </p:embeddedFont>
    <p:embeddedFont>
      <p:font typeface="等线" panose="02010600030101010101" pitchFamily="2" charset="-122"/>
      <p:regular r:id="rId32"/>
      <p:bold r:id="rId33"/>
    </p:embeddedFont>
    <p:embeddedFont>
      <p:font typeface="方正清刻本悦宋简体" panose="02000000000000000000" pitchFamily="2" charset="-122"/>
      <p:regular r:id="rId34"/>
    </p:embeddedFont>
    <p:embeddedFont>
      <p:font typeface="Open Sans" panose="02010600030101010101" charset="0"/>
      <p:regular r:id="rId35"/>
      <p:bold r:id="rId36"/>
      <p:italic r:id="rId37"/>
      <p:boldItalic r:id="rId38"/>
    </p:embeddedFont>
    <p:embeddedFont>
      <p:font typeface="等线 Light" panose="02010600030101010101" pitchFamily="2" charset="-122"/>
      <p:regular r:id="rId39"/>
    </p:embeddedFont>
    <p:embeddedFont>
      <p:font typeface="汉仪全唐诗繁" panose="02010600030101010101" charset="-122"/>
      <p:regular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7E48"/>
    <a:srgbClr val="C645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371" autoAdjust="0"/>
  </p:normalViewPr>
  <p:slideViewPr>
    <p:cSldViewPr snapToGrid="0" showGuides="1">
      <p:cViewPr varScale="1">
        <p:scale>
          <a:sx n="105" d="100"/>
          <a:sy n="105" d="100"/>
        </p:scale>
        <p:origin x="834" y="1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2017/12/19 Tuesday</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C82C7-9F1B-4BE5-B74D-65E40AB8E427}" type="datetimeFigureOut">
              <a:rPr lang="zh-CN" altLang="en-US" smtClean="0"/>
              <a:t>2017/12/19 Tuesday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E43541-2DC3-42E6-B9BB-F2AF7E1FA5E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3200" dirty="0"/>
              <a:t>字体为：方正宋刻本秀楷简体</a:t>
            </a:r>
          </a:p>
        </p:txBody>
      </p:sp>
      <p:sp>
        <p:nvSpPr>
          <p:cNvPr id="4" name="灯片编号占位符 3"/>
          <p:cNvSpPr>
            <a:spLocks noGrp="1"/>
          </p:cNvSpPr>
          <p:nvPr>
            <p:ph type="sldNum" sz="quarter" idx="10"/>
          </p:nvPr>
        </p:nvSpPr>
        <p:spPr/>
        <p:txBody>
          <a:bodyPr/>
          <a:lstStyle/>
          <a:p>
            <a:fld id="{CDE43541-2DC3-42E6-B9BB-F2AF7E1FA5E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21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E43541-2DC3-42E6-B9BB-F2AF7E1FA5EB}"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C833E68-A2D4-4660-BEE3-D91279AA0745}"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3F79DB-EF3D-49B1-853C-399256B06BB0}"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C833E68-A2D4-4660-BEE3-D91279AA0745}"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3F79DB-EF3D-49B1-853C-399256B06BB0}"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C833E68-A2D4-4660-BEE3-D91279AA0745}"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3F79DB-EF3D-49B1-853C-399256B06BB0}"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C833E68-A2D4-4660-BEE3-D91279AA0745}"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3F79DB-EF3D-49B1-853C-399256B06BB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C833E68-A2D4-4660-BEE3-D91279AA0745}"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3F79DB-EF3D-49B1-853C-399256B06BB0}"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C833E68-A2D4-4660-BEE3-D91279AA0745}" type="datetimeFigureOut">
              <a:rPr lang="zh-CN" altLang="en-US" smtClean="0"/>
              <a:t>2017/12/19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3F79DB-EF3D-49B1-853C-399256B06BB0}"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C833E68-A2D4-4660-BEE3-D91279AA0745}" type="datetimeFigureOut">
              <a:rPr lang="zh-CN" altLang="en-US" smtClean="0"/>
              <a:t>2017/12/19 Tuesday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A3F79DB-EF3D-49B1-853C-399256B06BB0}"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C833E68-A2D4-4660-BEE3-D91279AA0745}" type="datetimeFigureOut">
              <a:rPr lang="zh-CN" altLang="en-US" smtClean="0"/>
              <a:t>2017/12/19 Tuesday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A3F79DB-EF3D-49B1-853C-399256B06BB0}"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C833E68-A2D4-4660-BEE3-D91279AA0745}" type="datetimeFigureOut">
              <a:rPr lang="zh-CN" altLang="en-US" smtClean="0"/>
              <a:t>2017/12/19 Tuesday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3F79DB-EF3D-49B1-853C-399256B06BB0}"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C833E68-A2D4-4660-BEE3-D91279AA0745}" type="datetimeFigureOut">
              <a:rPr lang="zh-CN" altLang="en-US" smtClean="0"/>
              <a:t>2017/12/19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3F79DB-EF3D-49B1-853C-399256B06BB0}"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C833E68-A2D4-4660-BEE3-D91279AA0745}" type="datetimeFigureOut">
              <a:rPr lang="zh-CN" altLang="en-US" smtClean="0"/>
              <a:t>2017/12/19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3F79DB-EF3D-49B1-853C-399256B06BB0}"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833E68-A2D4-4660-BEE3-D91279AA0745}" type="datetimeFigureOut">
              <a:rPr lang="zh-CN" altLang="en-US" smtClean="0"/>
              <a:t>2017/12/19 Tuesday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F79DB-EF3D-49B1-853C-399256B06BB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audio" Target="../media/media1.mp3"/><Relationship Id="rId7" Type="http://schemas.openxmlformats.org/officeDocument/2006/relationships/image" Target="../media/image2.png"/><Relationship Id="rId12" Type="http://schemas.openxmlformats.org/officeDocument/2006/relationships/image" Target="../media/image7.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4.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1.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1.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LYING IMPRESSION" descr="图片包含 植物&#10;&#10;已生成极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920633" flipV="1">
            <a:off x="6608657" y="5682555"/>
            <a:ext cx="427853" cy="651618"/>
          </a:xfrm>
          <a:prstGeom prst="rect">
            <a:avLst/>
          </a:prstGeom>
        </p:spPr>
      </p:pic>
      <p:pic>
        <p:nvPicPr>
          <p:cNvPr id="6" name="FLYING IMPRESSION" descr="图片包含 烟火, 植物&#10;&#10;已生成高可信度的说明"/>
          <p:cNvPicPr>
            <a:picLocks noChangeAspect="1"/>
          </p:cNvPicPr>
          <p:nvPr/>
        </p:nvPicPr>
        <p:blipFill>
          <a:blip r:embed="rId7" cstate="hqprint"/>
          <a:stretch>
            <a:fillRect/>
          </a:stretch>
        </p:blipFill>
        <p:spPr>
          <a:xfrm>
            <a:off x="2249713" y="198647"/>
            <a:ext cx="3823697" cy="3564573"/>
          </a:xfrm>
          <a:prstGeom prst="rect">
            <a:avLst/>
          </a:prstGeom>
        </p:spPr>
      </p:pic>
      <p:pic>
        <p:nvPicPr>
          <p:cNvPr id="13" name="FLYING IMPRESSION" descr="图片包含 植物&#10;&#10;已生成极高可信度的说明"/>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74743" flipV="1">
            <a:off x="7925304" y="2578670"/>
            <a:ext cx="1615326" cy="1700657"/>
          </a:xfrm>
          <a:prstGeom prst="rect">
            <a:avLst/>
          </a:prstGeom>
        </p:spPr>
      </p:pic>
      <p:pic>
        <p:nvPicPr>
          <p:cNvPr id="19" name="FLYING IMPRESSION" descr="图片包含 动物, 无脊椎动物, 蓝色, 就坐&#10;&#10;已生成高可信度的说明"/>
          <p:cNvPicPr>
            <a:picLocks noChangeAspect="1"/>
          </p:cNvPicPr>
          <p:nvPr/>
        </p:nvPicPr>
        <p:blipFill>
          <a:blip r:embed="rId9" cstate="hqprint"/>
          <a:stretch>
            <a:fillRect/>
          </a:stretch>
        </p:blipFill>
        <p:spPr>
          <a:xfrm>
            <a:off x="2129124" y="1383900"/>
            <a:ext cx="2218564" cy="2313986"/>
          </a:xfrm>
          <a:prstGeom prst="rect">
            <a:avLst/>
          </a:prstGeom>
        </p:spPr>
      </p:pic>
      <p:pic>
        <p:nvPicPr>
          <p:cNvPr id="17" name="FLYING IMPRESSION" descr="图片包含 植物, 鲜花&#10;&#10;已生成高可信度的说明"/>
          <p:cNvPicPr>
            <a:picLocks noChangeAspect="1"/>
          </p:cNvPicPr>
          <p:nvPr/>
        </p:nvPicPr>
        <p:blipFill>
          <a:blip r:embed="rId10" cstate="hqprint"/>
          <a:stretch>
            <a:fillRect/>
          </a:stretch>
        </p:blipFill>
        <p:spPr>
          <a:xfrm>
            <a:off x="7825475" y="1447515"/>
            <a:ext cx="2237402" cy="2186756"/>
          </a:xfrm>
          <a:prstGeom prst="rect">
            <a:avLst/>
          </a:prstGeom>
        </p:spPr>
      </p:pic>
      <p:pic>
        <p:nvPicPr>
          <p:cNvPr id="9" name="FLYING IMPRESSION" descr="图片包含 鲜花, 植物, 红色&#10;&#10;已生成极高可信度的说明"/>
          <p:cNvPicPr>
            <a:picLocks noChangeAspect="1"/>
          </p:cNvPicPr>
          <p:nvPr/>
        </p:nvPicPr>
        <p:blipFill>
          <a:blip r:embed="rId11" cstate="hqprint"/>
          <a:stretch>
            <a:fillRect/>
          </a:stretch>
        </p:blipFill>
        <p:spPr>
          <a:xfrm>
            <a:off x="3004337" y="1119369"/>
            <a:ext cx="2730852" cy="2843048"/>
          </a:xfrm>
          <a:prstGeom prst="rect">
            <a:avLst/>
          </a:prstGeom>
        </p:spPr>
      </p:pic>
      <p:pic>
        <p:nvPicPr>
          <p:cNvPr id="7" name="FLYING IMPRESSION" descr="图片包含 鲜花, 植物, 红色&#10;&#10;已生成极高可信度的说明"/>
          <p:cNvPicPr>
            <a:picLocks noChangeAspect="1"/>
          </p:cNvPicPr>
          <p:nvPr/>
        </p:nvPicPr>
        <p:blipFill>
          <a:blip r:embed="rId12" cstate="hqprint"/>
          <a:stretch>
            <a:fillRect/>
          </a:stretch>
        </p:blipFill>
        <p:spPr>
          <a:xfrm>
            <a:off x="6730570" y="1437845"/>
            <a:ext cx="2227488" cy="2206096"/>
          </a:xfrm>
          <a:prstGeom prst="rect">
            <a:avLst/>
          </a:prstGeom>
        </p:spPr>
      </p:pic>
      <p:pic>
        <p:nvPicPr>
          <p:cNvPr id="5" name="FLYING IMPRESSION" descr="图片包含 植物, 鲜花, 非洲裔菊花&#10;&#10;已生成极高可信度的说明"/>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71251" y="730486"/>
            <a:ext cx="3849498" cy="3620814"/>
          </a:xfrm>
          <a:prstGeom prst="rect">
            <a:avLst/>
          </a:prstGeom>
        </p:spPr>
      </p:pic>
      <p:sp>
        <p:nvSpPr>
          <p:cNvPr id="10" name="FLYING IMPRESSION"/>
          <p:cNvSpPr txBox="1"/>
          <p:nvPr>
            <p:custDataLst>
              <p:tags r:id="rId1"/>
            </p:custDataLst>
          </p:nvPr>
        </p:nvSpPr>
        <p:spPr>
          <a:xfrm>
            <a:off x="3626067" y="5242629"/>
            <a:ext cx="4939864" cy="646331"/>
          </a:xfrm>
          <a:prstGeom prst="rect">
            <a:avLst/>
          </a:prstGeom>
          <a:noFill/>
        </p:spPr>
        <p:txBody>
          <a:bodyPr wrap="square" rtlCol="0">
            <a:spAutoFit/>
          </a:bodyPr>
          <a:lstStyle/>
          <a:p>
            <a:pPr algn="ctr">
              <a:lnSpc>
                <a:spcPct val="120000"/>
              </a:lnSpc>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Professional custom all kinds of industry </a:t>
            </a:r>
            <a:r>
              <a:rPr lang="en-US" altLang="zh-CN" sz="1000" dirty="0" err="1">
                <a:solidFill>
                  <a:schemeClr val="tx1">
                    <a:lumMod val="65000"/>
                    <a:lumOff val="35000"/>
                  </a:schemeClr>
                </a:solidFill>
                <a:latin typeface="微软雅黑" panose="020B0503020204020204" pitchFamily="34" charset="-122"/>
                <a:ea typeface="微软雅黑" panose="020B0503020204020204" pitchFamily="34" charset="-122"/>
              </a:rPr>
              <a:t>ppt</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template, this work belongs to fly impression design original, do not download after the network communication.</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 name="FLYING IMPRESSION"/>
          <p:cNvSpPr txBox="1"/>
          <p:nvPr/>
        </p:nvSpPr>
        <p:spPr>
          <a:xfrm>
            <a:off x="3313567" y="4226948"/>
            <a:ext cx="5564865" cy="707886"/>
          </a:xfrm>
          <a:prstGeom prst="rect">
            <a:avLst/>
          </a:prstGeom>
          <a:noFill/>
        </p:spPr>
        <p:txBody>
          <a:bodyPr wrap="square" rtlCol="0">
            <a:spAutoFit/>
          </a:bodyPr>
          <a:lstStyle/>
          <a:p>
            <a:pPr algn="ctr"/>
            <a:r>
              <a:rPr lang="zh-CN" altLang="en-US" sz="4000" dirty="0">
                <a:solidFill>
                  <a:schemeClr val="tx1">
                    <a:lumMod val="75000"/>
                    <a:lumOff val="25000"/>
                  </a:schemeClr>
                </a:solidFill>
                <a:latin typeface="方正宋刻本秀楷简体" panose="02000000000000000000" pitchFamily="2" charset="-122"/>
                <a:ea typeface="方正宋刻本秀楷简体" panose="02000000000000000000" pitchFamily="2" charset="-122"/>
              </a:rPr>
              <a:t>小清新通用年终总结</a:t>
            </a:r>
            <a:endParaRPr lang="zh-CN" altLang="en-US" dirty="0">
              <a:solidFill>
                <a:schemeClr val="tx1">
                  <a:lumMod val="75000"/>
                  <a:lumOff val="25000"/>
                </a:schemeClr>
              </a:solidFill>
              <a:latin typeface="方正宋刻本秀楷简体" panose="02000000000000000000" pitchFamily="2" charset="-122"/>
              <a:ea typeface="方正宋刻本秀楷简体" panose="02000000000000000000" pitchFamily="2" charset="-122"/>
            </a:endParaRPr>
          </a:p>
        </p:txBody>
      </p:sp>
      <p:grpSp>
        <p:nvGrpSpPr>
          <p:cNvPr id="20" name="FLYING IMPRESSION"/>
          <p:cNvGrpSpPr/>
          <p:nvPr/>
        </p:nvGrpSpPr>
        <p:grpSpPr>
          <a:xfrm rot="16200000">
            <a:off x="5919028" y="5854870"/>
            <a:ext cx="353943" cy="660935"/>
            <a:chOff x="3879901" y="2920984"/>
            <a:chExt cx="488308" cy="911842"/>
          </a:xfrm>
        </p:grpSpPr>
        <p:sp>
          <p:nvSpPr>
            <p:cNvPr id="21" name="FLYING IMPRESSION"/>
            <p:cNvSpPr/>
            <p:nvPr/>
          </p:nvSpPr>
          <p:spPr bwMode="auto">
            <a:xfrm>
              <a:off x="3930355" y="2920985"/>
              <a:ext cx="387402" cy="911841"/>
            </a:xfrm>
            <a:custGeom>
              <a:avLst/>
              <a:gdLst>
                <a:gd name="T0" fmla="*/ 422 w 427"/>
                <a:gd name="T1" fmla="*/ 595 h 772"/>
                <a:gd name="T2" fmla="*/ 425 w 427"/>
                <a:gd name="T3" fmla="*/ 550 h 772"/>
                <a:gd name="T4" fmla="*/ 422 w 427"/>
                <a:gd name="T5" fmla="*/ 478 h 772"/>
                <a:gd name="T6" fmla="*/ 425 w 427"/>
                <a:gd name="T7" fmla="*/ 409 h 772"/>
                <a:gd name="T8" fmla="*/ 427 w 427"/>
                <a:gd name="T9" fmla="*/ 333 h 772"/>
                <a:gd name="T10" fmla="*/ 422 w 427"/>
                <a:gd name="T11" fmla="*/ 276 h 772"/>
                <a:gd name="T12" fmla="*/ 422 w 427"/>
                <a:gd name="T13" fmla="*/ 226 h 772"/>
                <a:gd name="T14" fmla="*/ 425 w 427"/>
                <a:gd name="T15" fmla="*/ 178 h 772"/>
                <a:gd name="T16" fmla="*/ 425 w 427"/>
                <a:gd name="T17" fmla="*/ 128 h 772"/>
                <a:gd name="T18" fmla="*/ 420 w 427"/>
                <a:gd name="T19" fmla="*/ 73 h 772"/>
                <a:gd name="T20" fmla="*/ 398 w 427"/>
                <a:gd name="T21" fmla="*/ 38 h 772"/>
                <a:gd name="T22" fmla="*/ 357 w 427"/>
                <a:gd name="T23" fmla="*/ 33 h 772"/>
                <a:gd name="T24" fmla="*/ 321 w 427"/>
                <a:gd name="T25" fmla="*/ 40 h 772"/>
                <a:gd name="T26" fmla="*/ 367 w 427"/>
                <a:gd name="T27" fmla="*/ 45 h 772"/>
                <a:gd name="T28" fmla="*/ 396 w 427"/>
                <a:gd name="T29" fmla="*/ 78 h 772"/>
                <a:gd name="T30" fmla="*/ 398 w 427"/>
                <a:gd name="T31" fmla="*/ 121 h 772"/>
                <a:gd name="T32" fmla="*/ 394 w 427"/>
                <a:gd name="T33" fmla="*/ 181 h 772"/>
                <a:gd name="T34" fmla="*/ 391 w 427"/>
                <a:gd name="T35" fmla="*/ 307 h 772"/>
                <a:gd name="T36" fmla="*/ 389 w 427"/>
                <a:gd name="T37" fmla="*/ 414 h 772"/>
                <a:gd name="T38" fmla="*/ 389 w 427"/>
                <a:gd name="T39" fmla="*/ 536 h 772"/>
                <a:gd name="T40" fmla="*/ 391 w 427"/>
                <a:gd name="T41" fmla="*/ 593 h 772"/>
                <a:gd name="T42" fmla="*/ 386 w 427"/>
                <a:gd name="T43" fmla="*/ 652 h 772"/>
                <a:gd name="T44" fmla="*/ 384 w 427"/>
                <a:gd name="T45" fmla="*/ 712 h 772"/>
                <a:gd name="T46" fmla="*/ 333 w 427"/>
                <a:gd name="T47" fmla="*/ 724 h 772"/>
                <a:gd name="T48" fmla="*/ 281 w 427"/>
                <a:gd name="T49" fmla="*/ 722 h 772"/>
                <a:gd name="T50" fmla="*/ 187 w 427"/>
                <a:gd name="T51" fmla="*/ 724 h 772"/>
                <a:gd name="T52" fmla="*/ 103 w 427"/>
                <a:gd name="T53" fmla="*/ 722 h 772"/>
                <a:gd name="T54" fmla="*/ 62 w 427"/>
                <a:gd name="T55" fmla="*/ 717 h 772"/>
                <a:gd name="T56" fmla="*/ 43 w 427"/>
                <a:gd name="T57" fmla="*/ 683 h 772"/>
                <a:gd name="T58" fmla="*/ 45 w 427"/>
                <a:gd name="T59" fmla="*/ 633 h 772"/>
                <a:gd name="T60" fmla="*/ 43 w 427"/>
                <a:gd name="T61" fmla="*/ 545 h 772"/>
                <a:gd name="T62" fmla="*/ 45 w 427"/>
                <a:gd name="T63" fmla="*/ 474 h 772"/>
                <a:gd name="T64" fmla="*/ 43 w 427"/>
                <a:gd name="T65" fmla="*/ 402 h 772"/>
                <a:gd name="T66" fmla="*/ 45 w 427"/>
                <a:gd name="T67" fmla="*/ 343 h 772"/>
                <a:gd name="T68" fmla="*/ 45 w 427"/>
                <a:gd name="T69" fmla="*/ 252 h 772"/>
                <a:gd name="T70" fmla="*/ 45 w 427"/>
                <a:gd name="T71" fmla="*/ 116 h 772"/>
                <a:gd name="T72" fmla="*/ 50 w 427"/>
                <a:gd name="T73" fmla="*/ 50 h 772"/>
                <a:gd name="T74" fmla="*/ 103 w 427"/>
                <a:gd name="T75" fmla="*/ 28 h 772"/>
                <a:gd name="T76" fmla="*/ 177 w 427"/>
                <a:gd name="T77" fmla="*/ 23 h 772"/>
                <a:gd name="T78" fmla="*/ 223 w 427"/>
                <a:gd name="T79" fmla="*/ 21 h 772"/>
                <a:gd name="T80" fmla="*/ 151 w 427"/>
                <a:gd name="T81" fmla="*/ 2 h 772"/>
                <a:gd name="T82" fmla="*/ 64 w 427"/>
                <a:gd name="T83" fmla="*/ 2 h 772"/>
                <a:gd name="T84" fmla="*/ 9 w 427"/>
                <a:gd name="T85" fmla="*/ 21 h 772"/>
                <a:gd name="T86" fmla="*/ 2 w 427"/>
                <a:gd name="T87" fmla="*/ 102 h 772"/>
                <a:gd name="T88" fmla="*/ 4 w 427"/>
                <a:gd name="T89" fmla="*/ 188 h 772"/>
                <a:gd name="T90" fmla="*/ 2 w 427"/>
                <a:gd name="T91" fmla="*/ 264 h 772"/>
                <a:gd name="T92" fmla="*/ 2 w 427"/>
                <a:gd name="T93" fmla="*/ 345 h 772"/>
                <a:gd name="T94" fmla="*/ 4 w 427"/>
                <a:gd name="T95" fmla="*/ 393 h 772"/>
                <a:gd name="T96" fmla="*/ 4 w 427"/>
                <a:gd name="T97" fmla="*/ 462 h 772"/>
                <a:gd name="T98" fmla="*/ 4 w 427"/>
                <a:gd name="T99" fmla="*/ 538 h 772"/>
                <a:gd name="T100" fmla="*/ 2 w 427"/>
                <a:gd name="T101" fmla="*/ 605 h 772"/>
                <a:gd name="T102" fmla="*/ 4 w 427"/>
                <a:gd name="T103" fmla="*/ 660 h 772"/>
                <a:gd name="T104" fmla="*/ 4 w 427"/>
                <a:gd name="T105" fmla="*/ 724 h 772"/>
                <a:gd name="T106" fmla="*/ 57 w 427"/>
                <a:gd name="T107" fmla="*/ 767 h 772"/>
                <a:gd name="T108" fmla="*/ 124 w 427"/>
                <a:gd name="T109" fmla="*/ 772 h 772"/>
                <a:gd name="T110" fmla="*/ 180 w 427"/>
                <a:gd name="T111" fmla="*/ 764 h 772"/>
                <a:gd name="T112" fmla="*/ 290 w 427"/>
                <a:gd name="T113" fmla="*/ 764 h 772"/>
                <a:gd name="T114" fmla="*/ 369 w 427"/>
                <a:gd name="T115" fmla="*/ 762 h 772"/>
                <a:gd name="T116" fmla="*/ 422 w 427"/>
                <a:gd name="T117" fmla="*/ 719 h 772"/>
                <a:gd name="T118" fmla="*/ 422 w 427"/>
                <a:gd name="T119" fmla="*/ 671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7" h="772">
                  <a:moveTo>
                    <a:pt x="427" y="643"/>
                  </a:moveTo>
                  <a:lnTo>
                    <a:pt x="422" y="638"/>
                  </a:lnTo>
                  <a:lnTo>
                    <a:pt x="422" y="631"/>
                  </a:lnTo>
                  <a:lnTo>
                    <a:pt x="425" y="624"/>
                  </a:lnTo>
                  <a:lnTo>
                    <a:pt x="425" y="619"/>
                  </a:lnTo>
                  <a:lnTo>
                    <a:pt x="418" y="614"/>
                  </a:lnTo>
                  <a:lnTo>
                    <a:pt x="420" y="610"/>
                  </a:lnTo>
                  <a:lnTo>
                    <a:pt x="422" y="602"/>
                  </a:lnTo>
                  <a:lnTo>
                    <a:pt x="422" y="595"/>
                  </a:lnTo>
                  <a:lnTo>
                    <a:pt x="422" y="590"/>
                  </a:lnTo>
                  <a:lnTo>
                    <a:pt x="420" y="588"/>
                  </a:lnTo>
                  <a:lnTo>
                    <a:pt x="420" y="583"/>
                  </a:lnTo>
                  <a:lnTo>
                    <a:pt x="422" y="581"/>
                  </a:lnTo>
                  <a:lnTo>
                    <a:pt x="420" y="574"/>
                  </a:lnTo>
                  <a:lnTo>
                    <a:pt x="422" y="567"/>
                  </a:lnTo>
                  <a:lnTo>
                    <a:pt x="422" y="559"/>
                  </a:lnTo>
                  <a:lnTo>
                    <a:pt x="422" y="555"/>
                  </a:lnTo>
                  <a:lnTo>
                    <a:pt x="425" y="550"/>
                  </a:lnTo>
                  <a:lnTo>
                    <a:pt x="425" y="543"/>
                  </a:lnTo>
                  <a:lnTo>
                    <a:pt x="422" y="536"/>
                  </a:lnTo>
                  <a:lnTo>
                    <a:pt x="420" y="531"/>
                  </a:lnTo>
                  <a:lnTo>
                    <a:pt x="422" y="521"/>
                  </a:lnTo>
                  <a:lnTo>
                    <a:pt x="422" y="512"/>
                  </a:lnTo>
                  <a:lnTo>
                    <a:pt x="422" y="502"/>
                  </a:lnTo>
                  <a:lnTo>
                    <a:pt x="422" y="495"/>
                  </a:lnTo>
                  <a:lnTo>
                    <a:pt x="422" y="486"/>
                  </a:lnTo>
                  <a:lnTo>
                    <a:pt x="422" y="478"/>
                  </a:lnTo>
                  <a:lnTo>
                    <a:pt x="422" y="469"/>
                  </a:lnTo>
                  <a:lnTo>
                    <a:pt x="425" y="459"/>
                  </a:lnTo>
                  <a:lnTo>
                    <a:pt x="422" y="452"/>
                  </a:lnTo>
                  <a:lnTo>
                    <a:pt x="422" y="447"/>
                  </a:lnTo>
                  <a:lnTo>
                    <a:pt x="422" y="438"/>
                  </a:lnTo>
                  <a:lnTo>
                    <a:pt x="422" y="431"/>
                  </a:lnTo>
                  <a:lnTo>
                    <a:pt x="422" y="424"/>
                  </a:lnTo>
                  <a:lnTo>
                    <a:pt x="425" y="417"/>
                  </a:lnTo>
                  <a:lnTo>
                    <a:pt x="425" y="409"/>
                  </a:lnTo>
                  <a:lnTo>
                    <a:pt x="425" y="402"/>
                  </a:lnTo>
                  <a:lnTo>
                    <a:pt x="422" y="395"/>
                  </a:lnTo>
                  <a:lnTo>
                    <a:pt x="420" y="386"/>
                  </a:lnTo>
                  <a:lnTo>
                    <a:pt x="420" y="376"/>
                  </a:lnTo>
                  <a:lnTo>
                    <a:pt x="422" y="366"/>
                  </a:lnTo>
                  <a:lnTo>
                    <a:pt x="422" y="359"/>
                  </a:lnTo>
                  <a:lnTo>
                    <a:pt x="425" y="350"/>
                  </a:lnTo>
                  <a:lnTo>
                    <a:pt x="425" y="343"/>
                  </a:lnTo>
                  <a:lnTo>
                    <a:pt x="427" y="333"/>
                  </a:lnTo>
                  <a:lnTo>
                    <a:pt x="422" y="326"/>
                  </a:lnTo>
                  <a:lnTo>
                    <a:pt x="420" y="316"/>
                  </a:lnTo>
                  <a:lnTo>
                    <a:pt x="420" y="309"/>
                  </a:lnTo>
                  <a:lnTo>
                    <a:pt x="420" y="302"/>
                  </a:lnTo>
                  <a:lnTo>
                    <a:pt x="422" y="295"/>
                  </a:lnTo>
                  <a:lnTo>
                    <a:pt x="425" y="290"/>
                  </a:lnTo>
                  <a:lnTo>
                    <a:pt x="425" y="285"/>
                  </a:lnTo>
                  <a:lnTo>
                    <a:pt x="422" y="281"/>
                  </a:lnTo>
                  <a:lnTo>
                    <a:pt x="422" y="276"/>
                  </a:lnTo>
                  <a:lnTo>
                    <a:pt x="422" y="271"/>
                  </a:lnTo>
                  <a:lnTo>
                    <a:pt x="422" y="266"/>
                  </a:lnTo>
                  <a:lnTo>
                    <a:pt x="425" y="262"/>
                  </a:lnTo>
                  <a:lnTo>
                    <a:pt x="422" y="254"/>
                  </a:lnTo>
                  <a:lnTo>
                    <a:pt x="422" y="250"/>
                  </a:lnTo>
                  <a:lnTo>
                    <a:pt x="422" y="243"/>
                  </a:lnTo>
                  <a:lnTo>
                    <a:pt x="422" y="238"/>
                  </a:lnTo>
                  <a:lnTo>
                    <a:pt x="422" y="233"/>
                  </a:lnTo>
                  <a:lnTo>
                    <a:pt x="422" y="226"/>
                  </a:lnTo>
                  <a:lnTo>
                    <a:pt x="422" y="221"/>
                  </a:lnTo>
                  <a:lnTo>
                    <a:pt x="422" y="216"/>
                  </a:lnTo>
                  <a:lnTo>
                    <a:pt x="425" y="212"/>
                  </a:lnTo>
                  <a:lnTo>
                    <a:pt x="425" y="207"/>
                  </a:lnTo>
                  <a:lnTo>
                    <a:pt x="425" y="202"/>
                  </a:lnTo>
                  <a:lnTo>
                    <a:pt x="427" y="195"/>
                  </a:lnTo>
                  <a:lnTo>
                    <a:pt x="425" y="190"/>
                  </a:lnTo>
                  <a:lnTo>
                    <a:pt x="425" y="183"/>
                  </a:lnTo>
                  <a:lnTo>
                    <a:pt x="425" y="178"/>
                  </a:lnTo>
                  <a:lnTo>
                    <a:pt x="425" y="173"/>
                  </a:lnTo>
                  <a:lnTo>
                    <a:pt x="425" y="166"/>
                  </a:lnTo>
                  <a:lnTo>
                    <a:pt x="422" y="159"/>
                  </a:lnTo>
                  <a:lnTo>
                    <a:pt x="422" y="154"/>
                  </a:lnTo>
                  <a:lnTo>
                    <a:pt x="422" y="147"/>
                  </a:lnTo>
                  <a:lnTo>
                    <a:pt x="420" y="143"/>
                  </a:lnTo>
                  <a:lnTo>
                    <a:pt x="422" y="138"/>
                  </a:lnTo>
                  <a:lnTo>
                    <a:pt x="422" y="133"/>
                  </a:lnTo>
                  <a:lnTo>
                    <a:pt x="425" y="128"/>
                  </a:lnTo>
                  <a:lnTo>
                    <a:pt x="425" y="123"/>
                  </a:lnTo>
                  <a:lnTo>
                    <a:pt x="425" y="119"/>
                  </a:lnTo>
                  <a:lnTo>
                    <a:pt x="422" y="116"/>
                  </a:lnTo>
                  <a:lnTo>
                    <a:pt x="418" y="112"/>
                  </a:lnTo>
                  <a:lnTo>
                    <a:pt x="420" y="104"/>
                  </a:lnTo>
                  <a:lnTo>
                    <a:pt x="420" y="95"/>
                  </a:lnTo>
                  <a:lnTo>
                    <a:pt x="422" y="85"/>
                  </a:lnTo>
                  <a:lnTo>
                    <a:pt x="420" y="78"/>
                  </a:lnTo>
                  <a:lnTo>
                    <a:pt x="420" y="73"/>
                  </a:lnTo>
                  <a:lnTo>
                    <a:pt x="418" y="71"/>
                  </a:lnTo>
                  <a:lnTo>
                    <a:pt x="418" y="69"/>
                  </a:lnTo>
                  <a:lnTo>
                    <a:pt x="420" y="66"/>
                  </a:lnTo>
                  <a:lnTo>
                    <a:pt x="420" y="59"/>
                  </a:lnTo>
                  <a:lnTo>
                    <a:pt x="415" y="52"/>
                  </a:lnTo>
                  <a:lnTo>
                    <a:pt x="413" y="45"/>
                  </a:lnTo>
                  <a:lnTo>
                    <a:pt x="408" y="40"/>
                  </a:lnTo>
                  <a:lnTo>
                    <a:pt x="403" y="40"/>
                  </a:lnTo>
                  <a:lnTo>
                    <a:pt x="398" y="38"/>
                  </a:lnTo>
                  <a:lnTo>
                    <a:pt x="394" y="38"/>
                  </a:lnTo>
                  <a:lnTo>
                    <a:pt x="389" y="35"/>
                  </a:lnTo>
                  <a:lnTo>
                    <a:pt x="382" y="35"/>
                  </a:lnTo>
                  <a:lnTo>
                    <a:pt x="379" y="35"/>
                  </a:lnTo>
                  <a:lnTo>
                    <a:pt x="374" y="38"/>
                  </a:lnTo>
                  <a:lnTo>
                    <a:pt x="369" y="38"/>
                  </a:lnTo>
                  <a:lnTo>
                    <a:pt x="365" y="35"/>
                  </a:lnTo>
                  <a:lnTo>
                    <a:pt x="360" y="33"/>
                  </a:lnTo>
                  <a:lnTo>
                    <a:pt x="357" y="33"/>
                  </a:lnTo>
                  <a:lnTo>
                    <a:pt x="353" y="33"/>
                  </a:lnTo>
                  <a:lnTo>
                    <a:pt x="345" y="35"/>
                  </a:lnTo>
                  <a:lnTo>
                    <a:pt x="341" y="35"/>
                  </a:lnTo>
                  <a:lnTo>
                    <a:pt x="336" y="35"/>
                  </a:lnTo>
                  <a:lnTo>
                    <a:pt x="333" y="35"/>
                  </a:lnTo>
                  <a:lnTo>
                    <a:pt x="329" y="38"/>
                  </a:lnTo>
                  <a:lnTo>
                    <a:pt x="326" y="38"/>
                  </a:lnTo>
                  <a:lnTo>
                    <a:pt x="321" y="38"/>
                  </a:lnTo>
                  <a:lnTo>
                    <a:pt x="321" y="40"/>
                  </a:lnTo>
                  <a:lnTo>
                    <a:pt x="321" y="45"/>
                  </a:lnTo>
                  <a:lnTo>
                    <a:pt x="326" y="45"/>
                  </a:lnTo>
                  <a:lnTo>
                    <a:pt x="331" y="45"/>
                  </a:lnTo>
                  <a:lnTo>
                    <a:pt x="333" y="45"/>
                  </a:lnTo>
                  <a:lnTo>
                    <a:pt x="341" y="45"/>
                  </a:lnTo>
                  <a:lnTo>
                    <a:pt x="348" y="45"/>
                  </a:lnTo>
                  <a:lnTo>
                    <a:pt x="355" y="45"/>
                  </a:lnTo>
                  <a:lnTo>
                    <a:pt x="360" y="45"/>
                  </a:lnTo>
                  <a:lnTo>
                    <a:pt x="367" y="45"/>
                  </a:lnTo>
                  <a:lnTo>
                    <a:pt x="374" y="47"/>
                  </a:lnTo>
                  <a:lnTo>
                    <a:pt x="382" y="50"/>
                  </a:lnTo>
                  <a:lnTo>
                    <a:pt x="391" y="50"/>
                  </a:lnTo>
                  <a:lnTo>
                    <a:pt x="398" y="54"/>
                  </a:lnTo>
                  <a:lnTo>
                    <a:pt x="398" y="59"/>
                  </a:lnTo>
                  <a:lnTo>
                    <a:pt x="398" y="64"/>
                  </a:lnTo>
                  <a:lnTo>
                    <a:pt x="398" y="71"/>
                  </a:lnTo>
                  <a:lnTo>
                    <a:pt x="396" y="73"/>
                  </a:lnTo>
                  <a:lnTo>
                    <a:pt x="396" y="78"/>
                  </a:lnTo>
                  <a:lnTo>
                    <a:pt x="396" y="83"/>
                  </a:lnTo>
                  <a:lnTo>
                    <a:pt x="403" y="88"/>
                  </a:lnTo>
                  <a:lnTo>
                    <a:pt x="401" y="90"/>
                  </a:lnTo>
                  <a:lnTo>
                    <a:pt x="398" y="95"/>
                  </a:lnTo>
                  <a:lnTo>
                    <a:pt x="398" y="102"/>
                  </a:lnTo>
                  <a:lnTo>
                    <a:pt x="396" y="107"/>
                  </a:lnTo>
                  <a:lnTo>
                    <a:pt x="396" y="112"/>
                  </a:lnTo>
                  <a:lnTo>
                    <a:pt x="398" y="116"/>
                  </a:lnTo>
                  <a:lnTo>
                    <a:pt x="398" y="121"/>
                  </a:lnTo>
                  <a:lnTo>
                    <a:pt x="401" y="126"/>
                  </a:lnTo>
                  <a:lnTo>
                    <a:pt x="398" y="133"/>
                  </a:lnTo>
                  <a:lnTo>
                    <a:pt x="398" y="140"/>
                  </a:lnTo>
                  <a:lnTo>
                    <a:pt x="398" y="147"/>
                  </a:lnTo>
                  <a:lnTo>
                    <a:pt x="398" y="154"/>
                  </a:lnTo>
                  <a:lnTo>
                    <a:pt x="398" y="162"/>
                  </a:lnTo>
                  <a:lnTo>
                    <a:pt x="396" y="169"/>
                  </a:lnTo>
                  <a:lnTo>
                    <a:pt x="396" y="176"/>
                  </a:lnTo>
                  <a:lnTo>
                    <a:pt x="394" y="181"/>
                  </a:lnTo>
                  <a:lnTo>
                    <a:pt x="394" y="195"/>
                  </a:lnTo>
                  <a:lnTo>
                    <a:pt x="394" y="209"/>
                  </a:lnTo>
                  <a:lnTo>
                    <a:pt x="394" y="224"/>
                  </a:lnTo>
                  <a:lnTo>
                    <a:pt x="394" y="238"/>
                  </a:lnTo>
                  <a:lnTo>
                    <a:pt x="394" y="252"/>
                  </a:lnTo>
                  <a:lnTo>
                    <a:pt x="394" y="266"/>
                  </a:lnTo>
                  <a:lnTo>
                    <a:pt x="391" y="281"/>
                  </a:lnTo>
                  <a:lnTo>
                    <a:pt x="391" y="293"/>
                  </a:lnTo>
                  <a:lnTo>
                    <a:pt x="391" y="307"/>
                  </a:lnTo>
                  <a:lnTo>
                    <a:pt x="391" y="321"/>
                  </a:lnTo>
                  <a:lnTo>
                    <a:pt x="391" y="336"/>
                  </a:lnTo>
                  <a:lnTo>
                    <a:pt x="391" y="350"/>
                  </a:lnTo>
                  <a:lnTo>
                    <a:pt x="391" y="362"/>
                  </a:lnTo>
                  <a:lnTo>
                    <a:pt x="391" y="376"/>
                  </a:lnTo>
                  <a:lnTo>
                    <a:pt x="394" y="390"/>
                  </a:lnTo>
                  <a:lnTo>
                    <a:pt x="394" y="402"/>
                  </a:lnTo>
                  <a:lnTo>
                    <a:pt x="391" y="409"/>
                  </a:lnTo>
                  <a:lnTo>
                    <a:pt x="389" y="414"/>
                  </a:lnTo>
                  <a:lnTo>
                    <a:pt x="389" y="421"/>
                  </a:lnTo>
                  <a:lnTo>
                    <a:pt x="394" y="428"/>
                  </a:lnTo>
                  <a:lnTo>
                    <a:pt x="391" y="478"/>
                  </a:lnTo>
                  <a:lnTo>
                    <a:pt x="391" y="488"/>
                  </a:lnTo>
                  <a:lnTo>
                    <a:pt x="391" y="498"/>
                  </a:lnTo>
                  <a:lnTo>
                    <a:pt x="391" y="507"/>
                  </a:lnTo>
                  <a:lnTo>
                    <a:pt x="391" y="517"/>
                  </a:lnTo>
                  <a:lnTo>
                    <a:pt x="389" y="526"/>
                  </a:lnTo>
                  <a:lnTo>
                    <a:pt x="389" y="536"/>
                  </a:lnTo>
                  <a:lnTo>
                    <a:pt x="389" y="545"/>
                  </a:lnTo>
                  <a:lnTo>
                    <a:pt x="391" y="552"/>
                  </a:lnTo>
                  <a:lnTo>
                    <a:pt x="389" y="557"/>
                  </a:lnTo>
                  <a:lnTo>
                    <a:pt x="389" y="564"/>
                  </a:lnTo>
                  <a:lnTo>
                    <a:pt x="389" y="569"/>
                  </a:lnTo>
                  <a:lnTo>
                    <a:pt x="389" y="576"/>
                  </a:lnTo>
                  <a:lnTo>
                    <a:pt x="389" y="581"/>
                  </a:lnTo>
                  <a:lnTo>
                    <a:pt x="391" y="588"/>
                  </a:lnTo>
                  <a:lnTo>
                    <a:pt x="391" y="593"/>
                  </a:lnTo>
                  <a:lnTo>
                    <a:pt x="389" y="598"/>
                  </a:lnTo>
                  <a:lnTo>
                    <a:pt x="391" y="605"/>
                  </a:lnTo>
                  <a:lnTo>
                    <a:pt x="391" y="612"/>
                  </a:lnTo>
                  <a:lnTo>
                    <a:pt x="391" y="619"/>
                  </a:lnTo>
                  <a:lnTo>
                    <a:pt x="394" y="626"/>
                  </a:lnTo>
                  <a:lnTo>
                    <a:pt x="391" y="631"/>
                  </a:lnTo>
                  <a:lnTo>
                    <a:pt x="389" y="638"/>
                  </a:lnTo>
                  <a:lnTo>
                    <a:pt x="386" y="645"/>
                  </a:lnTo>
                  <a:lnTo>
                    <a:pt x="386" y="652"/>
                  </a:lnTo>
                  <a:lnTo>
                    <a:pt x="386" y="660"/>
                  </a:lnTo>
                  <a:lnTo>
                    <a:pt x="386" y="667"/>
                  </a:lnTo>
                  <a:lnTo>
                    <a:pt x="386" y="674"/>
                  </a:lnTo>
                  <a:lnTo>
                    <a:pt x="386" y="681"/>
                  </a:lnTo>
                  <a:lnTo>
                    <a:pt x="384" y="686"/>
                  </a:lnTo>
                  <a:lnTo>
                    <a:pt x="384" y="691"/>
                  </a:lnTo>
                  <a:lnTo>
                    <a:pt x="384" y="698"/>
                  </a:lnTo>
                  <a:lnTo>
                    <a:pt x="384" y="702"/>
                  </a:lnTo>
                  <a:lnTo>
                    <a:pt x="384" y="712"/>
                  </a:lnTo>
                  <a:lnTo>
                    <a:pt x="379" y="717"/>
                  </a:lnTo>
                  <a:lnTo>
                    <a:pt x="377" y="722"/>
                  </a:lnTo>
                  <a:lnTo>
                    <a:pt x="372" y="726"/>
                  </a:lnTo>
                  <a:lnTo>
                    <a:pt x="357" y="726"/>
                  </a:lnTo>
                  <a:lnTo>
                    <a:pt x="353" y="726"/>
                  </a:lnTo>
                  <a:lnTo>
                    <a:pt x="348" y="726"/>
                  </a:lnTo>
                  <a:lnTo>
                    <a:pt x="343" y="726"/>
                  </a:lnTo>
                  <a:lnTo>
                    <a:pt x="338" y="724"/>
                  </a:lnTo>
                  <a:lnTo>
                    <a:pt x="333" y="724"/>
                  </a:lnTo>
                  <a:lnTo>
                    <a:pt x="331" y="722"/>
                  </a:lnTo>
                  <a:lnTo>
                    <a:pt x="326" y="722"/>
                  </a:lnTo>
                  <a:lnTo>
                    <a:pt x="321" y="724"/>
                  </a:lnTo>
                  <a:lnTo>
                    <a:pt x="314" y="724"/>
                  </a:lnTo>
                  <a:lnTo>
                    <a:pt x="307" y="724"/>
                  </a:lnTo>
                  <a:lnTo>
                    <a:pt x="302" y="724"/>
                  </a:lnTo>
                  <a:lnTo>
                    <a:pt x="295" y="722"/>
                  </a:lnTo>
                  <a:lnTo>
                    <a:pt x="288" y="722"/>
                  </a:lnTo>
                  <a:lnTo>
                    <a:pt x="281" y="722"/>
                  </a:lnTo>
                  <a:lnTo>
                    <a:pt x="276" y="722"/>
                  </a:lnTo>
                  <a:lnTo>
                    <a:pt x="269" y="724"/>
                  </a:lnTo>
                  <a:lnTo>
                    <a:pt x="257" y="722"/>
                  </a:lnTo>
                  <a:lnTo>
                    <a:pt x="247" y="722"/>
                  </a:lnTo>
                  <a:lnTo>
                    <a:pt x="235" y="722"/>
                  </a:lnTo>
                  <a:lnTo>
                    <a:pt x="223" y="722"/>
                  </a:lnTo>
                  <a:lnTo>
                    <a:pt x="211" y="722"/>
                  </a:lnTo>
                  <a:lnTo>
                    <a:pt x="199" y="724"/>
                  </a:lnTo>
                  <a:lnTo>
                    <a:pt x="187" y="724"/>
                  </a:lnTo>
                  <a:lnTo>
                    <a:pt x="175" y="722"/>
                  </a:lnTo>
                  <a:lnTo>
                    <a:pt x="165" y="722"/>
                  </a:lnTo>
                  <a:lnTo>
                    <a:pt x="158" y="722"/>
                  </a:lnTo>
                  <a:lnTo>
                    <a:pt x="148" y="722"/>
                  </a:lnTo>
                  <a:lnTo>
                    <a:pt x="141" y="719"/>
                  </a:lnTo>
                  <a:lnTo>
                    <a:pt x="132" y="719"/>
                  </a:lnTo>
                  <a:lnTo>
                    <a:pt x="122" y="719"/>
                  </a:lnTo>
                  <a:lnTo>
                    <a:pt x="112" y="719"/>
                  </a:lnTo>
                  <a:lnTo>
                    <a:pt x="103" y="722"/>
                  </a:lnTo>
                  <a:lnTo>
                    <a:pt x="100" y="719"/>
                  </a:lnTo>
                  <a:lnTo>
                    <a:pt x="96" y="719"/>
                  </a:lnTo>
                  <a:lnTo>
                    <a:pt x="91" y="722"/>
                  </a:lnTo>
                  <a:lnTo>
                    <a:pt x="86" y="722"/>
                  </a:lnTo>
                  <a:lnTo>
                    <a:pt x="81" y="719"/>
                  </a:lnTo>
                  <a:lnTo>
                    <a:pt x="76" y="719"/>
                  </a:lnTo>
                  <a:lnTo>
                    <a:pt x="72" y="717"/>
                  </a:lnTo>
                  <a:lnTo>
                    <a:pt x="67" y="717"/>
                  </a:lnTo>
                  <a:lnTo>
                    <a:pt x="62" y="717"/>
                  </a:lnTo>
                  <a:lnTo>
                    <a:pt x="57" y="714"/>
                  </a:lnTo>
                  <a:lnTo>
                    <a:pt x="52" y="714"/>
                  </a:lnTo>
                  <a:lnTo>
                    <a:pt x="48" y="712"/>
                  </a:lnTo>
                  <a:lnTo>
                    <a:pt x="45" y="707"/>
                  </a:lnTo>
                  <a:lnTo>
                    <a:pt x="43" y="702"/>
                  </a:lnTo>
                  <a:lnTo>
                    <a:pt x="43" y="698"/>
                  </a:lnTo>
                  <a:lnTo>
                    <a:pt x="43" y="693"/>
                  </a:lnTo>
                  <a:lnTo>
                    <a:pt x="43" y="688"/>
                  </a:lnTo>
                  <a:lnTo>
                    <a:pt x="43" y="683"/>
                  </a:lnTo>
                  <a:lnTo>
                    <a:pt x="45" y="679"/>
                  </a:lnTo>
                  <a:lnTo>
                    <a:pt x="45" y="674"/>
                  </a:lnTo>
                  <a:lnTo>
                    <a:pt x="45" y="671"/>
                  </a:lnTo>
                  <a:lnTo>
                    <a:pt x="45" y="669"/>
                  </a:lnTo>
                  <a:lnTo>
                    <a:pt x="45" y="667"/>
                  </a:lnTo>
                  <a:lnTo>
                    <a:pt x="45" y="664"/>
                  </a:lnTo>
                  <a:lnTo>
                    <a:pt x="45" y="655"/>
                  </a:lnTo>
                  <a:lnTo>
                    <a:pt x="45" y="643"/>
                  </a:lnTo>
                  <a:lnTo>
                    <a:pt x="45" y="633"/>
                  </a:lnTo>
                  <a:lnTo>
                    <a:pt x="45" y="621"/>
                  </a:lnTo>
                  <a:lnTo>
                    <a:pt x="45" y="612"/>
                  </a:lnTo>
                  <a:lnTo>
                    <a:pt x="45" y="602"/>
                  </a:lnTo>
                  <a:lnTo>
                    <a:pt x="45" y="590"/>
                  </a:lnTo>
                  <a:lnTo>
                    <a:pt x="45" y="581"/>
                  </a:lnTo>
                  <a:lnTo>
                    <a:pt x="43" y="574"/>
                  </a:lnTo>
                  <a:lnTo>
                    <a:pt x="43" y="564"/>
                  </a:lnTo>
                  <a:lnTo>
                    <a:pt x="43" y="555"/>
                  </a:lnTo>
                  <a:lnTo>
                    <a:pt x="43" y="545"/>
                  </a:lnTo>
                  <a:lnTo>
                    <a:pt x="43" y="538"/>
                  </a:lnTo>
                  <a:lnTo>
                    <a:pt x="43" y="529"/>
                  </a:lnTo>
                  <a:lnTo>
                    <a:pt x="43" y="519"/>
                  </a:lnTo>
                  <a:lnTo>
                    <a:pt x="43" y="509"/>
                  </a:lnTo>
                  <a:lnTo>
                    <a:pt x="43" y="502"/>
                  </a:lnTo>
                  <a:lnTo>
                    <a:pt x="45" y="495"/>
                  </a:lnTo>
                  <a:lnTo>
                    <a:pt x="48" y="488"/>
                  </a:lnTo>
                  <a:lnTo>
                    <a:pt x="48" y="481"/>
                  </a:lnTo>
                  <a:lnTo>
                    <a:pt x="45" y="474"/>
                  </a:lnTo>
                  <a:lnTo>
                    <a:pt x="45" y="467"/>
                  </a:lnTo>
                  <a:lnTo>
                    <a:pt x="45" y="462"/>
                  </a:lnTo>
                  <a:lnTo>
                    <a:pt x="43" y="455"/>
                  </a:lnTo>
                  <a:lnTo>
                    <a:pt x="45" y="450"/>
                  </a:lnTo>
                  <a:lnTo>
                    <a:pt x="43" y="440"/>
                  </a:lnTo>
                  <a:lnTo>
                    <a:pt x="43" y="431"/>
                  </a:lnTo>
                  <a:lnTo>
                    <a:pt x="43" y="421"/>
                  </a:lnTo>
                  <a:lnTo>
                    <a:pt x="43" y="412"/>
                  </a:lnTo>
                  <a:lnTo>
                    <a:pt x="43" y="402"/>
                  </a:lnTo>
                  <a:lnTo>
                    <a:pt x="43" y="393"/>
                  </a:lnTo>
                  <a:lnTo>
                    <a:pt x="45" y="383"/>
                  </a:lnTo>
                  <a:lnTo>
                    <a:pt x="45" y="374"/>
                  </a:lnTo>
                  <a:lnTo>
                    <a:pt x="45" y="369"/>
                  </a:lnTo>
                  <a:lnTo>
                    <a:pt x="43" y="364"/>
                  </a:lnTo>
                  <a:lnTo>
                    <a:pt x="43" y="359"/>
                  </a:lnTo>
                  <a:lnTo>
                    <a:pt x="43" y="355"/>
                  </a:lnTo>
                  <a:lnTo>
                    <a:pt x="43" y="350"/>
                  </a:lnTo>
                  <a:lnTo>
                    <a:pt x="45" y="343"/>
                  </a:lnTo>
                  <a:lnTo>
                    <a:pt x="45" y="340"/>
                  </a:lnTo>
                  <a:lnTo>
                    <a:pt x="45" y="333"/>
                  </a:lnTo>
                  <a:lnTo>
                    <a:pt x="43" y="321"/>
                  </a:lnTo>
                  <a:lnTo>
                    <a:pt x="43" y="309"/>
                  </a:lnTo>
                  <a:lnTo>
                    <a:pt x="43" y="297"/>
                  </a:lnTo>
                  <a:lnTo>
                    <a:pt x="43" y="288"/>
                  </a:lnTo>
                  <a:lnTo>
                    <a:pt x="45" y="276"/>
                  </a:lnTo>
                  <a:lnTo>
                    <a:pt x="45" y="264"/>
                  </a:lnTo>
                  <a:lnTo>
                    <a:pt x="45" y="252"/>
                  </a:lnTo>
                  <a:lnTo>
                    <a:pt x="43" y="240"/>
                  </a:lnTo>
                  <a:lnTo>
                    <a:pt x="45" y="226"/>
                  </a:lnTo>
                  <a:lnTo>
                    <a:pt x="45" y="209"/>
                  </a:lnTo>
                  <a:lnTo>
                    <a:pt x="45" y="193"/>
                  </a:lnTo>
                  <a:lnTo>
                    <a:pt x="45" y="178"/>
                  </a:lnTo>
                  <a:lnTo>
                    <a:pt x="45" y="164"/>
                  </a:lnTo>
                  <a:lnTo>
                    <a:pt x="45" y="147"/>
                  </a:lnTo>
                  <a:lnTo>
                    <a:pt x="45" y="131"/>
                  </a:lnTo>
                  <a:lnTo>
                    <a:pt x="45" y="116"/>
                  </a:lnTo>
                  <a:lnTo>
                    <a:pt x="43" y="112"/>
                  </a:lnTo>
                  <a:lnTo>
                    <a:pt x="45" y="104"/>
                  </a:lnTo>
                  <a:lnTo>
                    <a:pt x="48" y="97"/>
                  </a:lnTo>
                  <a:lnTo>
                    <a:pt x="48" y="90"/>
                  </a:lnTo>
                  <a:lnTo>
                    <a:pt x="48" y="81"/>
                  </a:lnTo>
                  <a:lnTo>
                    <a:pt x="48" y="73"/>
                  </a:lnTo>
                  <a:lnTo>
                    <a:pt x="48" y="66"/>
                  </a:lnTo>
                  <a:lnTo>
                    <a:pt x="50" y="59"/>
                  </a:lnTo>
                  <a:lnTo>
                    <a:pt x="50" y="50"/>
                  </a:lnTo>
                  <a:lnTo>
                    <a:pt x="52" y="42"/>
                  </a:lnTo>
                  <a:lnTo>
                    <a:pt x="55" y="35"/>
                  </a:lnTo>
                  <a:lnTo>
                    <a:pt x="60" y="28"/>
                  </a:lnTo>
                  <a:lnTo>
                    <a:pt x="67" y="26"/>
                  </a:lnTo>
                  <a:lnTo>
                    <a:pt x="74" y="26"/>
                  </a:lnTo>
                  <a:lnTo>
                    <a:pt x="79" y="26"/>
                  </a:lnTo>
                  <a:lnTo>
                    <a:pt x="86" y="26"/>
                  </a:lnTo>
                  <a:lnTo>
                    <a:pt x="93" y="26"/>
                  </a:lnTo>
                  <a:lnTo>
                    <a:pt x="103" y="28"/>
                  </a:lnTo>
                  <a:lnTo>
                    <a:pt x="112" y="28"/>
                  </a:lnTo>
                  <a:lnTo>
                    <a:pt x="122" y="28"/>
                  </a:lnTo>
                  <a:lnTo>
                    <a:pt x="129" y="28"/>
                  </a:lnTo>
                  <a:lnTo>
                    <a:pt x="139" y="26"/>
                  </a:lnTo>
                  <a:lnTo>
                    <a:pt x="146" y="26"/>
                  </a:lnTo>
                  <a:lnTo>
                    <a:pt x="153" y="23"/>
                  </a:lnTo>
                  <a:lnTo>
                    <a:pt x="163" y="23"/>
                  </a:lnTo>
                  <a:lnTo>
                    <a:pt x="170" y="23"/>
                  </a:lnTo>
                  <a:lnTo>
                    <a:pt x="177" y="23"/>
                  </a:lnTo>
                  <a:lnTo>
                    <a:pt x="185" y="23"/>
                  </a:lnTo>
                  <a:lnTo>
                    <a:pt x="194" y="23"/>
                  </a:lnTo>
                  <a:lnTo>
                    <a:pt x="199" y="23"/>
                  </a:lnTo>
                  <a:lnTo>
                    <a:pt x="206" y="23"/>
                  </a:lnTo>
                  <a:lnTo>
                    <a:pt x="213" y="23"/>
                  </a:lnTo>
                  <a:lnTo>
                    <a:pt x="218" y="23"/>
                  </a:lnTo>
                  <a:lnTo>
                    <a:pt x="221" y="23"/>
                  </a:lnTo>
                  <a:lnTo>
                    <a:pt x="221" y="23"/>
                  </a:lnTo>
                  <a:lnTo>
                    <a:pt x="223" y="21"/>
                  </a:lnTo>
                  <a:lnTo>
                    <a:pt x="218" y="16"/>
                  </a:lnTo>
                  <a:lnTo>
                    <a:pt x="211" y="14"/>
                  </a:lnTo>
                  <a:lnTo>
                    <a:pt x="201" y="11"/>
                  </a:lnTo>
                  <a:lnTo>
                    <a:pt x="197" y="11"/>
                  </a:lnTo>
                  <a:lnTo>
                    <a:pt x="187" y="11"/>
                  </a:lnTo>
                  <a:lnTo>
                    <a:pt x="180" y="7"/>
                  </a:lnTo>
                  <a:lnTo>
                    <a:pt x="170" y="4"/>
                  </a:lnTo>
                  <a:lnTo>
                    <a:pt x="163" y="4"/>
                  </a:lnTo>
                  <a:lnTo>
                    <a:pt x="151" y="2"/>
                  </a:lnTo>
                  <a:lnTo>
                    <a:pt x="141" y="0"/>
                  </a:lnTo>
                  <a:lnTo>
                    <a:pt x="132" y="0"/>
                  </a:lnTo>
                  <a:lnTo>
                    <a:pt x="120" y="0"/>
                  </a:lnTo>
                  <a:lnTo>
                    <a:pt x="110" y="0"/>
                  </a:lnTo>
                  <a:lnTo>
                    <a:pt x="98" y="0"/>
                  </a:lnTo>
                  <a:lnTo>
                    <a:pt x="88" y="0"/>
                  </a:lnTo>
                  <a:lnTo>
                    <a:pt x="79" y="0"/>
                  </a:lnTo>
                  <a:lnTo>
                    <a:pt x="72" y="0"/>
                  </a:lnTo>
                  <a:lnTo>
                    <a:pt x="64" y="2"/>
                  </a:lnTo>
                  <a:lnTo>
                    <a:pt x="57" y="2"/>
                  </a:lnTo>
                  <a:lnTo>
                    <a:pt x="52" y="4"/>
                  </a:lnTo>
                  <a:lnTo>
                    <a:pt x="45" y="4"/>
                  </a:lnTo>
                  <a:lnTo>
                    <a:pt x="38" y="7"/>
                  </a:lnTo>
                  <a:lnTo>
                    <a:pt x="33" y="7"/>
                  </a:lnTo>
                  <a:lnTo>
                    <a:pt x="28" y="9"/>
                  </a:lnTo>
                  <a:lnTo>
                    <a:pt x="19" y="11"/>
                  </a:lnTo>
                  <a:lnTo>
                    <a:pt x="12" y="16"/>
                  </a:lnTo>
                  <a:lnTo>
                    <a:pt x="9" y="21"/>
                  </a:lnTo>
                  <a:lnTo>
                    <a:pt x="7" y="28"/>
                  </a:lnTo>
                  <a:lnTo>
                    <a:pt x="4" y="35"/>
                  </a:lnTo>
                  <a:lnTo>
                    <a:pt x="4" y="42"/>
                  </a:lnTo>
                  <a:lnTo>
                    <a:pt x="2" y="50"/>
                  </a:lnTo>
                  <a:lnTo>
                    <a:pt x="0" y="57"/>
                  </a:lnTo>
                  <a:lnTo>
                    <a:pt x="2" y="64"/>
                  </a:lnTo>
                  <a:lnTo>
                    <a:pt x="2" y="76"/>
                  </a:lnTo>
                  <a:lnTo>
                    <a:pt x="2" y="88"/>
                  </a:lnTo>
                  <a:lnTo>
                    <a:pt x="2" y="102"/>
                  </a:lnTo>
                  <a:lnTo>
                    <a:pt x="2" y="116"/>
                  </a:lnTo>
                  <a:lnTo>
                    <a:pt x="2" y="128"/>
                  </a:lnTo>
                  <a:lnTo>
                    <a:pt x="2" y="143"/>
                  </a:lnTo>
                  <a:lnTo>
                    <a:pt x="2" y="154"/>
                  </a:lnTo>
                  <a:lnTo>
                    <a:pt x="2" y="169"/>
                  </a:lnTo>
                  <a:lnTo>
                    <a:pt x="4" y="173"/>
                  </a:lnTo>
                  <a:lnTo>
                    <a:pt x="4" y="178"/>
                  </a:lnTo>
                  <a:lnTo>
                    <a:pt x="4" y="183"/>
                  </a:lnTo>
                  <a:lnTo>
                    <a:pt x="4" y="188"/>
                  </a:lnTo>
                  <a:lnTo>
                    <a:pt x="2" y="193"/>
                  </a:lnTo>
                  <a:lnTo>
                    <a:pt x="2" y="195"/>
                  </a:lnTo>
                  <a:lnTo>
                    <a:pt x="2" y="202"/>
                  </a:lnTo>
                  <a:lnTo>
                    <a:pt x="4" y="207"/>
                  </a:lnTo>
                  <a:lnTo>
                    <a:pt x="4" y="219"/>
                  </a:lnTo>
                  <a:lnTo>
                    <a:pt x="2" y="231"/>
                  </a:lnTo>
                  <a:lnTo>
                    <a:pt x="2" y="240"/>
                  </a:lnTo>
                  <a:lnTo>
                    <a:pt x="2" y="252"/>
                  </a:lnTo>
                  <a:lnTo>
                    <a:pt x="2" y="264"/>
                  </a:lnTo>
                  <a:lnTo>
                    <a:pt x="2" y="276"/>
                  </a:lnTo>
                  <a:lnTo>
                    <a:pt x="2" y="288"/>
                  </a:lnTo>
                  <a:lnTo>
                    <a:pt x="4" y="297"/>
                  </a:lnTo>
                  <a:lnTo>
                    <a:pt x="0" y="307"/>
                  </a:lnTo>
                  <a:lnTo>
                    <a:pt x="0" y="314"/>
                  </a:lnTo>
                  <a:lnTo>
                    <a:pt x="0" y="321"/>
                  </a:lnTo>
                  <a:lnTo>
                    <a:pt x="0" y="331"/>
                  </a:lnTo>
                  <a:lnTo>
                    <a:pt x="2" y="338"/>
                  </a:lnTo>
                  <a:lnTo>
                    <a:pt x="2" y="345"/>
                  </a:lnTo>
                  <a:lnTo>
                    <a:pt x="2" y="355"/>
                  </a:lnTo>
                  <a:lnTo>
                    <a:pt x="0" y="362"/>
                  </a:lnTo>
                  <a:lnTo>
                    <a:pt x="0" y="366"/>
                  </a:lnTo>
                  <a:lnTo>
                    <a:pt x="0" y="371"/>
                  </a:lnTo>
                  <a:lnTo>
                    <a:pt x="0" y="376"/>
                  </a:lnTo>
                  <a:lnTo>
                    <a:pt x="2" y="381"/>
                  </a:lnTo>
                  <a:lnTo>
                    <a:pt x="2" y="386"/>
                  </a:lnTo>
                  <a:lnTo>
                    <a:pt x="2" y="390"/>
                  </a:lnTo>
                  <a:lnTo>
                    <a:pt x="4" y="393"/>
                  </a:lnTo>
                  <a:lnTo>
                    <a:pt x="2" y="397"/>
                  </a:lnTo>
                  <a:lnTo>
                    <a:pt x="4" y="402"/>
                  </a:lnTo>
                  <a:lnTo>
                    <a:pt x="4" y="409"/>
                  </a:lnTo>
                  <a:lnTo>
                    <a:pt x="4" y="414"/>
                  </a:lnTo>
                  <a:lnTo>
                    <a:pt x="4" y="421"/>
                  </a:lnTo>
                  <a:lnTo>
                    <a:pt x="2" y="431"/>
                  </a:lnTo>
                  <a:lnTo>
                    <a:pt x="2" y="443"/>
                  </a:lnTo>
                  <a:lnTo>
                    <a:pt x="2" y="452"/>
                  </a:lnTo>
                  <a:lnTo>
                    <a:pt x="4" y="462"/>
                  </a:lnTo>
                  <a:lnTo>
                    <a:pt x="4" y="474"/>
                  </a:lnTo>
                  <a:lnTo>
                    <a:pt x="7" y="483"/>
                  </a:lnTo>
                  <a:lnTo>
                    <a:pt x="7" y="495"/>
                  </a:lnTo>
                  <a:lnTo>
                    <a:pt x="4" y="505"/>
                  </a:lnTo>
                  <a:lnTo>
                    <a:pt x="7" y="512"/>
                  </a:lnTo>
                  <a:lnTo>
                    <a:pt x="4" y="517"/>
                  </a:lnTo>
                  <a:lnTo>
                    <a:pt x="2" y="524"/>
                  </a:lnTo>
                  <a:lnTo>
                    <a:pt x="2" y="531"/>
                  </a:lnTo>
                  <a:lnTo>
                    <a:pt x="4" y="538"/>
                  </a:lnTo>
                  <a:lnTo>
                    <a:pt x="4" y="545"/>
                  </a:lnTo>
                  <a:lnTo>
                    <a:pt x="4" y="552"/>
                  </a:lnTo>
                  <a:lnTo>
                    <a:pt x="4" y="559"/>
                  </a:lnTo>
                  <a:lnTo>
                    <a:pt x="4" y="567"/>
                  </a:lnTo>
                  <a:lnTo>
                    <a:pt x="2" y="574"/>
                  </a:lnTo>
                  <a:lnTo>
                    <a:pt x="2" y="581"/>
                  </a:lnTo>
                  <a:lnTo>
                    <a:pt x="2" y="588"/>
                  </a:lnTo>
                  <a:lnTo>
                    <a:pt x="2" y="598"/>
                  </a:lnTo>
                  <a:lnTo>
                    <a:pt x="2" y="605"/>
                  </a:lnTo>
                  <a:lnTo>
                    <a:pt x="4" y="612"/>
                  </a:lnTo>
                  <a:lnTo>
                    <a:pt x="4" y="619"/>
                  </a:lnTo>
                  <a:lnTo>
                    <a:pt x="2" y="624"/>
                  </a:lnTo>
                  <a:lnTo>
                    <a:pt x="2" y="631"/>
                  </a:lnTo>
                  <a:lnTo>
                    <a:pt x="2" y="638"/>
                  </a:lnTo>
                  <a:lnTo>
                    <a:pt x="2" y="643"/>
                  </a:lnTo>
                  <a:lnTo>
                    <a:pt x="4" y="650"/>
                  </a:lnTo>
                  <a:lnTo>
                    <a:pt x="7" y="655"/>
                  </a:lnTo>
                  <a:lnTo>
                    <a:pt x="4" y="660"/>
                  </a:lnTo>
                  <a:lnTo>
                    <a:pt x="4" y="667"/>
                  </a:lnTo>
                  <a:lnTo>
                    <a:pt x="4" y="671"/>
                  </a:lnTo>
                  <a:lnTo>
                    <a:pt x="2" y="676"/>
                  </a:lnTo>
                  <a:lnTo>
                    <a:pt x="2" y="683"/>
                  </a:lnTo>
                  <a:lnTo>
                    <a:pt x="2" y="688"/>
                  </a:lnTo>
                  <a:lnTo>
                    <a:pt x="4" y="698"/>
                  </a:lnTo>
                  <a:lnTo>
                    <a:pt x="4" y="707"/>
                  </a:lnTo>
                  <a:lnTo>
                    <a:pt x="4" y="717"/>
                  </a:lnTo>
                  <a:lnTo>
                    <a:pt x="4" y="724"/>
                  </a:lnTo>
                  <a:lnTo>
                    <a:pt x="7" y="733"/>
                  </a:lnTo>
                  <a:lnTo>
                    <a:pt x="9" y="743"/>
                  </a:lnTo>
                  <a:lnTo>
                    <a:pt x="12" y="750"/>
                  </a:lnTo>
                  <a:lnTo>
                    <a:pt x="16" y="757"/>
                  </a:lnTo>
                  <a:lnTo>
                    <a:pt x="26" y="762"/>
                  </a:lnTo>
                  <a:lnTo>
                    <a:pt x="33" y="764"/>
                  </a:lnTo>
                  <a:lnTo>
                    <a:pt x="43" y="764"/>
                  </a:lnTo>
                  <a:lnTo>
                    <a:pt x="50" y="764"/>
                  </a:lnTo>
                  <a:lnTo>
                    <a:pt x="57" y="767"/>
                  </a:lnTo>
                  <a:lnTo>
                    <a:pt x="64" y="769"/>
                  </a:lnTo>
                  <a:lnTo>
                    <a:pt x="72" y="772"/>
                  </a:lnTo>
                  <a:lnTo>
                    <a:pt x="79" y="769"/>
                  </a:lnTo>
                  <a:lnTo>
                    <a:pt x="86" y="767"/>
                  </a:lnTo>
                  <a:lnTo>
                    <a:pt x="93" y="767"/>
                  </a:lnTo>
                  <a:lnTo>
                    <a:pt x="100" y="767"/>
                  </a:lnTo>
                  <a:lnTo>
                    <a:pt x="108" y="769"/>
                  </a:lnTo>
                  <a:lnTo>
                    <a:pt x="115" y="772"/>
                  </a:lnTo>
                  <a:lnTo>
                    <a:pt x="124" y="772"/>
                  </a:lnTo>
                  <a:lnTo>
                    <a:pt x="132" y="769"/>
                  </a:lnTo>
                  <a:lnTo>
                    <a:pt x="139" y="764"/>
                  </a:lnTo>
                  <a:lnTo>
                    <a:pt x="144" y="764"/>
                  </a:lnTo>
                  <a:lnTo>
                    <a:pt x="148" y="764"/>
                  </a:lnTo>
                  <a:lnTo>
                    <a:pt x="156" y="764"/>
                  </a:lnTo>
                  <a:lnTo>
                    <a:pt x="161" y="764"/>
                  </a:lnTo>
                  <a:lnTo>
                    <a:pt x="168" y="764"/>
                  </a:lnTo>
                  <a:lnTo>
                    <a:pt x="175" y="764"/>
                  </a:lnTo>
                  <a:lnTo>
                    <a:pt x="180" y="764"/>
                  </a:lnTo>
                  <a:lnTo>
                    <a:pt x="185" y="764"/>
                  </a:lnTo>
                  <a:lnTo>
                    <a:pt x="197" y="767"/>
                  </a:lnTo>
                  <a:lnTo>
                    <a:pt x="211" y="767"/>
                  </a:lnTo>
                  <a:lnTo>
                    <a:pt x="223" y="764"/>
                  </a:lnTo>
                  <a:lnTo>
                    <a:pt x="237" y="764"/>
                  </a:lnTo>
                  <a:lnTo>
                    <a:pt x="249" y="764"/>
                  </a:lnTo>
                  <a:lnTo>
                    <a:pt x="264" y="764"/>
                  </a:lnTo>
                  <a:lnTo>
                    <a:pt x="276" y="764"/>
                  </a:lnTo>
                  <a:lnTo>
                    <a:pt x="290" y="764"/>
                  </a:lnTo>
                  <a:lnTo>
                    <a:pt x="295" y="762"/>
                  </a:lnTo>
                  <a:lnTo>
                    <a:pt x="302" y="762"/>
                  </a:lnTo>
                  <a:lnTo>
                    <a:pt x="307" y="762"/>
                  </a:lnTo>
                  <a:lnTo>
                    <a:pt x="312" y="764"/>
                  </a:lnTo>
                  <a:lnTo>
                    <a:pt x="324" y="762"/>
                  </a:lnTo>
                  <a:lnTo>
                    <a:pt x="336" y="762"/>
                  </a:lnTo>
                  <a:lnTo>
                    <a:pt x="348" y="762"/>
                  </a:lnTo>
                  <a:lnTo>
                    <a:pt x="357" y="762"/>
                  </a:lnTo>
                  <a:lnTo>
                    <a:pt x="369" y="762"/>
                  </a:lnTo>
                  <a:lnTo>
                    <a:pt x="382" y="760"/>
                  </a:lnTo>
                  <a:lnTo>
                    <a:pt x="391" y="757"/>
                  </a:lnTo>
                  <a:lnTo>
                    <a:pt x="403" y="755"/>
                  </a:lnTo>
                  <a:lnTo>
                    <a:pt x="410" y="750"/>
                  </a:lnTo>
                  <a:lnTo>
                    <a:pt x="415" y="745"/>
                  </a:lnTo>
                  <a:lnTo>
                    <a:pt x="420" y="738"/>
                  </a:lnTo>
                  <a:lnTo>
                    <a:pt x="420" y="729"/>
                  </a:lnTo>
                  <a:lnTo>
                    <a:pt x="422" y="724"/>
                  </a:lnTo>
                  <a:lnTo>
                    <a:pt x="422" y="719"/>
                  </a:lnTo>
                  <a:lnTo>
                    <a:pt x="422" y="714"/>
                  </a:lnTo>
                  <a:lnTo>
                    <a:pt x="422" y="710"/>
                  </a:lnTo>
                  <a:lnTo>
                    <a:pt x="422" y="705"/>
                  </a:lnTo>
                  <a:lnTo>
                    <a:pt x="422" y="698"/>
                  </a:lnTo>
                  <a:lnTo>
                    <a:pt x="425" y="693"/>
                  </a:lnTo>
                  <a:lnTo>
                    <a:pt x="425" y="688"/>
                  </a:lnTo>
                  <a:lnTo>
                    <a:pt x="422" y="683"/>
                  </a:lnTo>
                  <a:lnTo>
                    <a:pt x="422" y="676"/>
                  </a:lnTo>
                  <a:lnTo>
                    <a:pt x="422" y="671"/>
                  </a:lnTo>
                  <a:lnTo>
                    <a:pt x="425" y="667"/>
                  </a:lnTo>
                  <a:lnTo>
                    <a:pt x="425" y="662"/>
                  </a:lnTo>
                  <a:lnTo>
                    <a:pt x="427" y="655"/>
                  </a:lnTo>
                  <a:lnTo>
                    <a:pt x="427" y="650"/>
                  </a:lnTo>
                  <a:lnTo>
                    <a:pt x="427" y="643"/>
                  </a:lnTo>
                  <a:close/>
                </a:path>
              </a:pathLst>
            </a:custGeom>
            <a:solidFill>
              <a:srgbClr val="607E48"/>
            </a:solidFill>
            <a:ln>
              <a:noFill/>
            </a:ln>
          </p:spPr>
          <p:txBody>
            <a:bodyPr vert="horz" wrap="square" lIns="91440" tIns="45720" rIns="91440" bIns="45720" numCol="1" anchor="t" anchorCtr="0" compatLnSpc="1"/>
            <a:lstStyle/>
            <a:p>
              <a:endParaRPr lang="zh-CN" altLang="en-US" sz="1100" dirty="0"/>
            </a:p>
          </p:txBody>
        </p:sp>
        <p:sp>
          <p:nvSpPr>
            <p:cNvPr id="22" name="FLYING IMPRESSION"/>
            <p:cNvSpPr txBox="1"/>
            <p:nvPr/>
          </p:nvSpPr>
          <p:spPr>
            <a:xfrm>
              <a:off x="3879901" y="2920984"/>
              <a:ext cx="488308" cy="846972"/>
            </a:xfrm>
            <a:prstGeom prst="rect">
              <a:avLst/>
            </a:prstGeom>
            <a:noFill/>
          </p:spPr>
          <p:txBody>
            <a:bodyPr vert="eaVert" wrap="square" rtlCol="0">
              <a:spAutoFit/>
            </a:bodyPr>
            <a:lstStyle/>
            <a:p>
              <a:pPr algn="ctr"/>
              <a:r>
                <a:rPr lang="zh-CN" altLang="en-US" sz="1100" dirty="0">
                  <a:solidFill>
                    <a:schemeClr val="tx1">
                      <a:lumMod val="75000"/>
                      <a:lumOff val="25000"/>
                    </a:schemeClr>
                  </a:solidFill>
                  <a:latin typeface="汉仪全唐诗繁" panose="00020600040101010101" pitchFamily="18" charset="-122"/>
                  <a:ea typeface="汉仪全唐诗繁" panose="00020600040101010101" pitchFamily="18" charset="-122"/>
                </a:rPr>
                <a:t>飞印象</a:t>
              </a:r>
            </a:p>
          </p:txBody>
        </p:sp>
      </p:grpSp>
      <p:sp>
        <p:nvSpPr>
          <p:cNvPr id="26" name="FLYING IMPRESSION FID FEIZHAO    qq:1964271550"/>
          <p:cNvSpPr txBox="1"/>
          <p:nvPr/>
        </p:nvSpPr>
        <p:spPr>
          <a:xfrm>
            <a:off x="3478922" y="4904075"/>
            <a:ext cx="5234154" cy="338554"/>
          </a:xfrm>
          <a:prstGeom prst="rect">
            <a:avLst/>
          </a:prstGeom>
          <a:noFill/>
          <a:ln>
            <a:noFill/>
          </a:ln>
        </p:spPr>
        <p:txBody>
          <a:bodyPr wrap="square" rtlCol="0">
            <a:spAutoFit/>
          </a:bodyPr>
          <a:lstStyle/>
          <a:p>
            <a:pPr algn="ctr"/>
            <a:r>
              <a:rPr lang="zh-CN" altLang="en-US" sz="1600" dirty="0">
                <a:solidFill>
                  <a:srgbClr val="607E48"/>
                </a:solidFill>
                <a:latin typeface="方正宋刻本秀楷简体" panose="02000000000000000000" pitchFamily="2" charset="-122"/>
                <a:ea typeface="方正宋刻本秀楷简体" panose="02000000000000000000" pitchFamily="2" charset="-122"/>
              </a:rPr>
              <a:t>商务通用</a:t>
            </a:r>
            <a:r>
              <a:rPr lang="en-US" altLang="zh-CN" sz="1600" dirty="0">
                <a:solidFill>
                  <a:srgbClr val="607E48"/>
                </a:solidFill>
                <a:latin typeface="方正宋刻本秀楷简体" panose="02000000000000000000" pitchFamily="2" charset="-122"/>
                <a:ea typeface="方正宋刻本秀楷简体" panose="02000000000000000000" pitchFamily="2" charset="-122"/>
              </a:rPr>
              <a:t>-</a:t>
            </a:r>
            <a:r>
              <a:rPr lang="zh-CN" altLang="en-US" sz="1600" dirty="0">
                <a:solidFill>
                  <a:srgbClr val="607E48"/>
                </a:solidFill>
                <a:latin typeface="方正宋刻本秀楷简体" panose="02000000000000000000" pitchFamily="2" charset="-122"/>
                <a:ea typeface="方正宋刻本秀楷简体" panose="02000000000000000000" pitchFamily="2" charset="-122"/>
              </a:rPr>
              <a:t>年终总结</a:t>
            </a:r>
            <a:r>
              <a:rPr lang="en-US" altLang="zh-CN" sz="1600" dirty="0">
                <a:solidFill>
                  <a:srgbClr val="607E48"/>
                </a:solidFill>
                <a:latin typeface="方正宋刻本秀楷简体" panose="02000000000000000000" pitchFamily="2" charset="-122"/>
                <a:ea typeface="方正宋刻本秀楷简体" panose="02000000000000000000" pitchFamily="2" charset="-122"/>
              </a:rPr>
              <a:t>-</a:t>
            </a:r>
            <a:r>
              <a:rPr lang="zh-CN" altLang="en-US" sz="1600" dirty="0">
                <a:solidFill>
                  <a:srgbClr val="607E48"/>
                </a:solidFill>
                <a:latin typeface="方正宋刻本秀楷简体" panose="02000000000000000000" pitchFamily="2" charset="-122"/>
                <a:ea typeface="方正宋刻本秀楷简体" panose="02000000000000000000" pitchFamily="2" charset="-122"/>
              </a:rPr>
              <a:t>工作计划</a:t>
            </a:r>
            <a:r>
              <a:rPr lang="en-US" altLang="zh-CN" sz="1600" dirty="0">
                <a:solidFill>
                  <a:srgbClr val="607E48"/>
                </a:solidFill>
                <a:latin typeface="方正宋刻本秀楷简体" panose="02000000000000000000" pitchFamily="2" charset="-122"/>
                <a:ea typeface="方正宋刻本秀楷简体" panose="02000000000000000000" pitchFamily="2" charset="-122"/>
              </a:rPr>
              <a:t>-</a:t>
            </a:r>
            <a:r>
              <a:rPr lang="zh-CN" altLang="en-US" sz="1600" dirty="0">
                <a:solidFill>
                  <a:srgbClr val="607E48"/>
                </a:solidFill>
                <a:latin typeface="方正宋刻本秀楷简体" panose="02000000000000000000" pitchFamily="2" charset="-122"/>
                <a:ea typeface="方正宋刻本秀楷简体" panose="02000000000000000000" pitchFamily="2" charset="-122"/>
              </a:rPr>
              <a:t>策划宣传</a:t>
            </a:r>
            <a:r>
              <a:rPr lang="en-US" altLang="zh-CN" sz="1600" dirty="0">
                <a:solidFill>
                  <a:srgbClr val="607E48"/>
                </a:solidFill>
                <a:latin typeface="方正宋刻本秀楷简体" panose="02000000000000000000" pitchFamily="2" charset="-122"/>
                <a:ea typeface="方正宋刻本秀楷简体" panose="02000000000000000000" pitchFamily="2" charset="-122"/>
              </a:rPr>
              <a:t>-</a:t>
            </a:r>
            <a:r>
              <a:rPr lang="zh-CN" altLang="en-US" sz="1600" dirty="0">
                <a:solidFill>
                  <a:srgbClr val="607E48"/>
                </a:solidFill>
                <a:latin typeface="方正宋刻本秀楷简体" panose="02000000000000000000" pitchFamily="2" charset="-122"/>
                <a:ea typeface="方正宋刻本秀楷简体" panose="02000000000000000000" pitchFamily="2" charset="-122"/>
              </a:rPr>
              <a:t>时尚大气</a:t>
            </a:r>
            <a:endParaRPr lang="en-US" altLang="zh-CN" sz="1600" dirty="0">
              <a:solidFill>
                <a:srgbClr val="607E48"/>
              </a:solidFill>
              <a:latin typeface="方正宋刻本秀楷简体" panose="02000000000000000000" pitchFamily="2" charset="-122"/>
              <a:ea typeface="方正宋刻本秀楷简体" panose="02000000000000000000" pitchFamily="2" charset="-122"/>
            </a:endParaRPr>
          </a:p>
        </p:txBody>
      </p:sp>
      <p:pic>
        <p:nvPicPr>
          <p:cNvPr id="16" name="FLYING IMPRESSION FID FEIZHAO    qq:196427155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881512" y="-206535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2000" fill="hold"/>
                                        <p:tgtEl>
                                          <p:spTgt spid="9"/>
                                        </p:tgtEl>
                                        <p:attrNameLst>
                                          <p:attrName>ppt_w</p:attrName>
                                        </p:attrNameLst>
                                      </p:cBhvr>
                                      <p:tavLst>
                                        <p:tav tm="0">
                                          <p:val>
                                            <p:fltVal val="0"/>
                                          </p:val>
                                        </p:tav>
                                        <p:tav tm="100000">
                                          <p:val>
                                            <p:strVal val="#ppt_w"/>
                                          </p:val>
                                        </p:tav>
                                      </p:tavLst>
                                    </p:anim>
                                    <p:anim calcmode="lin" valueType="num">
                                      <p:cBhvr>
                                        <p:cTn id="12" dur="2000" fill="hold"/>
                                        <p:tgtEl>
                                          <p:spTgt spid="9"/>
                                        </p:tgtEl>
                                        <p:attrNameLst>
                                          <p:attrName>ppt_h</p:attrName>
                                        </p:attrNameLst>
                                      </p:cBhvr>
                                      <p:tavLst>
                                        <p:tav tm="0">
                                          <p:val>
                                            <p:fltVal val="0"/>
                                          </p:val>
                                        </p:tav>
                                        <p:tav tm="100000">
                                          <p:val>
                                            <p:strVal val="#ppt_h"/>
                                          </p:val>
                                        </p:tav>
                                      </p:tavLst>
                                    </p:anim>
                                    <p:animEffect transition="in" filter="fade">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2000" fill="hold"/>
                                        <p:tgtEl>
                                          <p:spTgt spid="7"/>
                                        </p:tgtEl>
                                        <p:attrNameLst>
                                          <p:attrName>ppt_w</p:attrName>
                                        </p:attrNameLst>
                                      </p:cBhvr>
                                      <p:tavLst>
                                        <p:tav tm="0">
                                          <p:val>
                                            <p:fltVal val="0"/>
                                          </p:val>
                                        </p:tav>
                                        <p:tav tm="100000">
                                          <p:val>
                                            <p:strVal val="#ppt_w"/>
                                          </p:val>
                                        </p:tav>
                                      </p:tavLst>
                                    </p:anim>
                                    <p:anim calcmode="lin" valueType="num">
                                      <p:cBhvr>
                                        <p:cTn id="19" dur="2000" fill="hold"/>
                                        <p:tgtEl>
                                          <p:spTgt spid="7"/>
                                        </p:tgtEl>
                                        <p:attrNameLst>
                                          <p:attrName>ppt_h</p:attrName>
                                        </p:attrNameLst>
                                      </p:cBhvr>
                                      <p:tavLst>
                                        <p:tav tm="0">
                                          <p:val>
                                            <p:fltVal val="0"/>
                                          </p:val>
                                        </p:tav>
                                        <p:tav tm="100000">
                                          <p:val>
                                            <p:strVal val="#ppt_h"/>
                                          </p:val>
                                        </p:tav>
                                      </p:tavLst>
                                    </p:anim>
                                    <p:animEffect transition="in" filter="fade">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2000" fill="hold"/>
                                        <p:tgtEl>
                                          <p:spTgt spid="19"/>
                                        </p:tgtEl>
                                        <p:attrNameLst>
                                          <p:attrName>ppt_w</p:attrName>
                                        </p:attrNameLst>
                                      </p:cBhvr>
                                      <p:tavLst>
                                        <p:tav tm="0">
                                          <p:val>
                                            <p:fltVal val="0"/>
                                          </p:val>
                                        </p:tav>
                                        <p:tav tm="100000">
                                          <p:val>
                                            <p:strVal val="#ppt_w"/>
                                          </p:val>
                                        </p:tav>
                                      </p:tavLst>
                                    </p:anim>
                                    <p:anim calcmode="lin" valueType="num">
                                      <p:cBhvr>
                                        <p:cTn id="26" dur="2000" fill="hold"/>
                                        <p:tgtEl>
                                          <p:spTgt spid="19"/>
                                        </p:tgtEl>
                                        <p:attrNameLst>
                                          <p:attrName>ppt_h</p:attrName>
                                        </p:attrNameLst>
                                      </p:cBhvr>
                                      <p:tavLst>
                                        <p:tav tm="0">
                                          <p:val>
                                            <p:fltVal val="0"/>
                                          </p:val>
                                        </p:tav>
                                        <p:tav tm="100000">
                                          <p:val>
                                            <p:strVal val="#ppt_h"/>
                                          </p:val>
                                        </p:tav>
                                      </p:tavLst>
                                    </p:anim>
                                    <p:animEffect transition="in" filter="fade">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fltVal val="0"/>
                                          </p:val>
                                        </p:tav>
                                        <p:tav tm="100000">
                                          <p:val>
                                            <p:strVal val="#ppt_w"/>
                                          </p:val>
                                        </p:tav>
                                      </p:tavLst>
                                    </p:anim>
                                    <p:anim calcmode="lin" valueType="num">
                                      <p:cBhvr>
                                        <p:cTn id="33" dur="2000" fill="hold"/>
                                        <p:tgtEl>
                                          <p:spTgt spid="17"/>
                                        </p:tgtEl>
                                        <p:attrNameLst>
                                          <p:attrName>ppt_h</p:attrName>
                                        </p:attrNameLst>
                                      </p:cBhvr>
                                      <p:tavLst>
                                        <p:tav tm="0">
                                          <p:val>
                                            <p:fltVal val="0"/>
                                          </p:val>
                                        </p:tav>
                                        <p:tav tm="100000">
                                          <p:val>
                                            <p:strVal val="#ppt_h"/>
                                          </p:val>
                                        </p:tav>
                                      </p:tavLst>
                                    </p:anim>
                                    <p:animEffect transition="in" filter="fade">
                                      <p:cBhvr>
                                        <p:cTn id="34" dur="2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20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1" presetClass="entr" presetSubtype="0" fill="hold" grpId="0" nodeType="clickEffect">
                                  <p:stCondLst>
                                    <p:cond delay="0"/>
                                  </p:stCondLst>
                                  <p:iterate type="lt">
                                    <p:tmPct val="10000"/>
                                  </p:iterate>
                                  <p:childTnLst>
                                    <p:set>
                                      <p:cBhvr>
                                        <p:cTn id="48" dur="1" fill="hold">
                                          <p:stCondLst>
                                            <p:cond delay="0"/>
                                          </p:stCondLst>
                                        </p:cTn>
                                        <p:tgtEl>
                                          <p:spTgt spid="12"/>
                                        </p:tgtEl>
                                        <p:attrNameLst>
                                          <p:attrName>style.visibility</p:attrName>
                                        </p:attrNameLst>
                                      </p:cBhvr>
                                      <p:to>
                                        <p:strVal val="visible"/>
                                      </p:to>
                                    </p:set>
                                    <p:anim calcmode="lin" valueType="num">
                                      <p:cBhvr>
                                        <p:cTn id="49" dur="20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50" dur="2000" fill="hold"/>
                                        <p:tgtEl>
                                          <p:spTgt spid="12"/>
                                        </p:tgtEl>
                                        <p:attrNameLst>
                                          <p:attrName>ppt_y</p:attrName>
                                        </p:attrNameLst>
                                      </p:cBhvr>
                                      <p:tavLst>
                                        <p:tav tm="0">
                                          <p:val>
                                            <p:strVal val="#ppt_y"/>
                                          </p:val>
                                        </p:tav>
                                        <p:tav tm="100000">
                                          <p:val>
                                            <p:strVal val="#ppt_y"/>
                                          </p:val>
                                        </p:tav>
                                      </p:tavLst>
                                    </p:anim>
                                    <p:anim calcmode="lin" valueType="num">
                                      <p:cBhvr>
                                        <p:cTn id="51" dur="20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2" dur="20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2000" tmFilter="0,0; .5, 1; 1, 1"/>
                                        <p:tgtEl>
                                          <p:spTgt spid="12"/>
                                        </p:tgtEl>
                                      </p:cBhvr>
                                    </p:animEffect>
                                  </p:childTnLst>
                                </p:cTn>
                              </p:par>
                              <p:par>
                                <p:cTn id="54" presetID="41" presetClass="entr" presetSubtype="0" fill="hold" grpId="0" nodeType="withEffect">
                                  <p:stCondLst>
                                    <p:cond delay="0"/>
                                  </p:stCondLst>
                                  <p:iterate type="lt">
                                    <p:tmPct val="10000"/>
                                  </p:iterate>
                                  <p:childTnLst>
                                    <p:set>
                                      <p:cBhvr>
                                        <p:cTn id="55" dur="1" fill="hold">
                                          <p:stCondLst>
                                            <p:cond delay="0"/>
                                          </p:stCondLst>
                                        </p:cTn>
                                        <p:tgtEl>
                                          <p:spTgt spid="26"/>
                                        </p:tgtEl>
                                        <p:attrNameLst>
                                          <p:attrName>style.visibility</p:attrName>
                                        </p:attrNameLst>
                                      </p:cBhvr>
                                      <p:to>
                                        <p:strVal val="visible"/>
                                      </p:to>
                                    </p:set>
                                    <p:anim calcmode="lin" valueType="num">
                                      <p:cBhvr>
                                        <p:cTn id="56" dur="20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57" dur="2000" fill="hold"/>
                                        <p:tgtEl>
                                          <p:spTgt spid="26"/>
                                        </p:tgtEl>
                                        <p:attrNameLst>
                                          <p:attrName>ppt_y</p:attrName>
                                        </p:attrNameLst>
                                      </p:cBhvr>
                                      <p:tavLst>
                                        <p:tav tm="0">
                                          <p:val>
                                            <p:strVal val="#ppt_y"/>
                                          </p:val>
                                        </p:tav>
                                        <p:tav tm="100000">
                                          <p:val>
                                            <p:strVal val="#ppt_y"/>
                                          </p:val>
                                        </p:tav>
                                      </p:tavLst>
                                    </p:anim>
                                    <p:anim calcmode="lin" valueType="num">
                                      <p:cBhvr>
                                        <p:cTn id="58" dur="20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59" dur="20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60" dur="2000" tmFilter="0,0; .5, 1; 1, 1"/>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20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2000" fill="hold"/>
                                        <p:tgtEl>
                                          <p:spTgt spid="20"/>
                                        </p:tgtEl>
                                        <p:attrNameLst>
                                          <p:attrName>ppt_w</p:attrName>
                                        </p:attrNameLst>
                                      </p:cBhvr>
                                      <p:tavLst>
                                        <p:tav tm="0">
                                          <p:val>
                                            <p:fltVal val="0"/>
                                          </p:val>
                                        </p:tav>
                                        <p:tav tm="100000">
                                          <p:val>
                                            <p:strVal val="#ppt_w"/>
                                          </p:val>
                                        </p:tav>
                                      </p:tavLst>
                                    </p:anim>
                                    <p:anim calcmode="lin" valueType="num">
                                      <p:cBhvr>
                                        <p:cTn id="71" dur="2000" fill="hold"/>
                                        <p:tgtEl>
                                          <p:spTgt spid="20"/>
                                        </p:tgtEl>
                                        <p:attrNameLst>
                                          <p:attrName>ppt_h</p:attrName>
                                        </p:attrNameLst>
                                      </p:cBhvr>
                                      <p:tavLst>
                                        <p:tav tm="0">
                                          <p:val>
                                            <p:fltVal val="0"/>
                                          </p:val>
                                        </p:tav>
                                        <p:tav tm="100000">
                                          <p:val>
                                            <p:strVal val="#ppt_h"/>
                                          </p:val>
                                        </p:tav>
                                      </p:tavLst>
                                    </p:anim>
                                    <p:animEffect transition="in" filter="fade">
                                      <p:cBhvr>
                                        <p:cTn id="7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3" repeatCount="indefinite" fill="remove" display="0">
                  <p:stCondLst>
                    <p:cond delay="indefinite"/>
                  </p:stCondLst>
                  <p:endCondLst>
                    <p:cond evt="onStopAudio" delay="0">
                      <p:tgtEl>
                        <p:sldTgt/>
                      </p:tgtEl>
                    </p:cond>
                  </p:endCondLst>
                </p:cTn>
                <p:tgtEl>
                  <p:spTgt spid="16"/>
                </p:tgtEl>
              </p:cMediaNode>
            </p:audio>
          </p:childTnLst>
        </p:cTn>
      </p:par>
    </p:tnLst>
    <p:bldLst>
      <p:bldP spid="10" grpId="0"/>
      <p:bldP spid="12" grpId="0"/>
      <p:bldP spid="2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YING IMPRESSION FID FEIZHAO    qq:1964271550"/>
          <p:cNvSpPr txBox="1"/>
          <p:nvPr/>
        </p:nvSpPr>
        <p:spPr>
          <a:xfrm>
            <a:off x="5080339" y="219537"/>
            <a:ext cx="2031325" cy="461665"/>
          </a:xfrm>
          <a:prstGeom prst="rect">
            <a:avLst/>
          </a:prstGeom>
          <a:noFill/>
        </p:spPr>
        <p:txBody>
          <a:bodyPr wrap="none" rtlCol="0">
            <a:spAutoFit/>
          </a:bodyPr>
          <a:lstStyle/>
          <a:p>
            <a:pPr algn="ctr"/>
            <a:r>
              <a:rPr lang="zh-CN" altLang="en-US" sz="2400" dirty="0">
                <a:solidFill>
                  <a:srgbClr val="607E48"/>
                </a:solidFill>
                <a:latin typeface="方正宋刻本秀楷简体" panose="02000000000000000000" pitchFamily="2" charset="-122"/>
                <a:ea typeface="方正宋刻本秀楷简体" panose="02000000000000000000" pitchFamily="2" charset="-122"/>
              </a:rPr>
              <a:t>添加您的标题</a:t>
            </a:r>
            <a:endParaRPr lang="zh-CN" altLang="en-US" sz="2400" b="1" dirty="0">
              <a:solidFill>
                <a:srgbClr val="607E48"/>
              </a:solidFill>
              <a:latin typeface="方正宋刻本秀楷简体" panose="02000000000000000000" pitchFamily="2" charset="-122"/>
              <a:ea typeface="方正宋刻本秀楷简体" panose="02000000000000000000" pitchFamily="2" charset="-122"/>
            </a:endParaRPr>
          </a:p>
        </p:txBody>
      </p:sp>
      <p:sp>
        <p:nvSpPr>
          <p:cNvPr id="7" name="FLYING IMPRESSION FID FEIZHAO    qq:1964271550"/>
          <p:cNvSpPr txBox="1"/>
          <p:nvPr/>
        </p:nvSpPr>
        <p:spPr>
          <a:xfrm>
            <a:off x="4588041" y="609923"/>
            <a:ext cx="3015918" cy="281937"/>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Choose To Fly Impression Template</a:t>
            </a:r>
          </a:p>
        </p:txBody>
      </p:sp>
      <p:pic>
        <p:nvPicPr>
          <p:cNvPr id="9" name="FLYING IMPRESSION FID FEIZHAO    qq:1964271550" descr="图片包含 植物&#10;&#10;已生成极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11856">
            <a:off x="-63712" y="-323622"/>
            <a:ext cx="1411054" cy="2149026"/>
          </a:xfrm>
          <a:prstGeom prst="rect">
            <a:avLst/>
          </a:prstGeom>
        </p:spPr>
      </p:pic>
      <p:pic>
        <p:nvPicPr>
          <p:cNvPr id="10" name="FLYING IMPRESSION FID FEIZHAO    qq:1964271550" descr="图片包含 植物&#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51441">
            <a:off x="1012480" y="-538494"/>
            <a:ext cx="1283442" cy="1419952"/>
          </a:xfrm>
          <a:prstGeom prst="rect">
            <a:avLst/>
          </a:prstGeom>
        </p:spPr>
      </p:pic>
      <p:pic>
        <p:nvPicPr>
          <p:cNvPr id="12" name="FLYING IMPRESSION FID FEIZHAO    qq:1964271550" descr="图片包含 植物, 鲜花&#10;&#10;已生成高可信度的说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3694" y="5654256"/>
            <a:ext cx="1141379" cy="1330204"/>
          </a:xfrm>
          <a:prstGeom prst="rect">
            <a:avLst/>
          </a:prstGeom>
        </p:spPr>
      </p:pic>
      <p:pic>
        <p:nvPicPr>
          <p:cNvPr id="27" name="FLYING IMPRESSION FID FEIZHAO    qq:1964271550" descr="图片包含 植物&#10;&#10;已生成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60176">
            <a:off x="11507568" y="4757772"/>
            <a:ext cx="1227388" cy="1792968"/>
          </a:xfrm>
          <a:prstGeom prst="rect">
            <a:avLst/>
          </a:prstGeom>
        </p:spPr>
      </p:pic>
      <p:cxnSp>
        <p:nvCxnSpPr>
          <p:cNvPr id="58" name="FLYING IMPRESSION FID FEIZHAO    qq:1964271550"/>
          <p:cNvCxnSpPr/>
          <p:nvPr/>
        </p:nvCxnSpPr>
        <p:spPr>
          <a:xfrm>
            <a:off x="5954110" y="925962"/>
            <a:ext cx="283780" cy="0"/>
          </a:xfrm>
          <a:prstGeom prst="line">
            <a:avLst/>
          </a:prstGeom>
          <a:ln w="22860" cap="rnd">
            <a:solidFill>
              <a:srgbClr val="607E48"/>
            </a:solidFill>
          </a:ln>
        </p:spPr>
        <p:style>
          <a:lnRef idx="1">
            <a:schemeClr val="accent1"/>
          </a:lnRef>
          <a:fillRef idx="0">
            <a:schemeClr val="accent1"/>
          </a:fillRef>
          <a:effectRef idx="0">
            <a:schemeClr val="accent1"/>
          </a:effectRef>
          <a:fontRef idx="minor">
            <a:schemeClr val="tx1"/>
          </a:fontRef>
        </p:style>
      </p:cxnSp>
      <p:sp>
        <p:nvSpPr>
          <p:cNvPr id="13" name="FLYING IMPRESSION FID FEIZHAO    qq:1964271550"/>
          <p:cNvSpPr/>
          <p:nvPr/>
        </p:nvSpPr>
        <p:spPr bwMode="auto">
          <a:xfrm>
            <a:off x="6151309" y="2081057"/>
            <a:ext cx="1774442" cy="1774441"/>
          </a:xfrm>
          <a:custGeom>
            <a:avLst/>
            <a:gdLst>
              <a:gd name="T0" fmla="*/ 586 w 494"/>
              <a:gd name="T1" fmla="*/ 0 h 494"/>
              <a:gd name="T2" fmla="*/ 1171 w 494"/>
              <a:gd name="T3" fmla="*/ 0 h 494"/>
              <a:gd name="T4" fmla="*/ 1171 w 494"/>
              <a:gd name="T5" fmla="*/ 586 h 494"/>
              <a:gd name="T6" fmla="*/ 586 w 494"/>
              <a:gd name="T7" fmla="*/ 1171 h 494"/>
              <a:gd name="T8" fmla="*/ 0 w 494"/>
              <a:gd name="T9" fmla="*/ 1171 h 494"/>
              <a:gd name="T10" fmla="*/ 0 w 494"/>
              <a:gd name="T11" fmla="*/ 586 h 494"/>
              <a:gd name="T12" fmla="*/ 586 w 494"/>
              <a:gd name="T13" fmla="*/ 0 h 4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4" h="494">
                <a:moveTo>
                  <a:pt x="247" y="0"/>
                </a:moveTo>
                <a:cubicBezTo>
                  <a:pt x="494" y="0"/>
                  <a:pt x="494" y="0"/>
                  <a:pt x="494" y="0"/>
                </a:cubicBezTo>
                <a:cubicBezTo>
                  <a:pt x="494" y="247"/>
                  <a:pt x="494" y="247"/>
                  <a:pt x="494" y="247"/>
                </a:cubicBezTo>
                <a:cubicBezTo>
                  <a:pt x="494" y="247"/>
                  <a:pt x="494" y="494"/>
                  <a:pt x="247" y="494"/>
                </a:cubicBezTo>
                <a:cubicBezTo>
                  <a:pt x="0" y="494"/>
                  <a:pt x="0" y="494"/>
                  <a:pt x="0" y="494"/>
                </a:cubicBezTo>
                <a:cubicBezTo>
                  <a:pt x="0" y="247"/>
                  <a:pt x="0" y="247"/>
                  <a:pt x="0" y="247"/>
                </a:cubicBezTo>
                <a:cubicBezTo>
                  <a:pt x="0" y="247"/>
                  <a:pt x="0" y="0"/>
                  <a:pt x="247" y="0"/>
                </a:cubicBezTo>
                <a:close/>
              </a:path>
            </a:pathLst>
          </a:custGeom>
          <a:solidFill>
            <a:srgbClr val="607E48"/>
          </a:solidFill>
          <a:ln>
            <a:noFill/>
          </a:ln>
        </p:spPr>
        <p:txBody>
          <a:bodyPr/>
          <a:lstStyle/>
          <a:p>
            <a:endParaRPr lang="zh-CN" altLang="en-US"/>
          </a:p>
        </p:txBody>
      </p:sp>
      <p:sp>
        <p:nvSpPr>
          <p:cNvPr id="14" name="FLYING IMPRESSION FID FEIZHAO    qq:1964271550"/>
          <p:cNvSpPr/>
          <p:nvPr/>
        </p:nvSpPr>
        <p:spPr bwMode="auto">
          <a:xfrm>
            <a:off x="4266249" y="2081057"/>
            <a:ext cx="1774442" cy="1774441"/>
          </a:xfrm>
          <a:custGeom>
            <a:avLst/>
            <a:gdLst>
              <a:gd name="T0" fmla="*/ 0 w 494"/>
              <a:gd name="T1" fmla="*/ 586 h 494"/>
              <a:gd name="T2" fmla="*/ 0 w 494"/>
              <a:gd name="T3" fmla="*/ 0 h 494"/>
              <a:gd name="T4" fmla="*/ 586 w 494"/>
              <a:gd name="T5" fmla="*/ 0 h 494"/>
              <a:gd name="T6" fmla="*/ 1171 w 494"/>
              <a:gd name="T7" fmla="*/ 586 h 494"/>
              <a:gd name="T8" fmla="*/ 1171 w 494"/>
              <a:gd name="T9" fmla="*/ 1171 h 494"/>
              <a:gd name="T10" fmla="*/ 586 w 494"/>
              <a:gd name="T11" fmla="*/ 1171 h 494"/>
              <a:gd name="T12" fmla="*/ 0 w 494"/>
              <a:gd name="T13" fmla="*/ 586 h 4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4" h="494">
                <a:moveTo>
                  <a:pt x="0" y="247"/>
                </a:moveTo>
                <a:cubicBezTo>
                  <a:pt x="0" y="0"/>
                  <a:pt x="0" y="0"/>
                  <a:pt x="0" y="0"/>
                </a:cubicBezTo>
                <a:cubicBezTo>
                  <a:pt x="247" y="0"/>
                  <a:pt x="247" y="0"/>
                  <a:pt x="247" y="0"/>
                </a:cubicBezTo>
                <a:cubicBezTo>
                  <a:pt x="247" y="0"/>
                  <a:pt x="494" y="0"/>
                  <a:pt x="494" y="247"/>
                </a:cubicBezTo>
                <a:cubicBezTo>
                  <a:pt x="494" y="494"/>
                  <a:pt x="494" y="494"/>
                  <a:pt x="494" y="494"/>
                </a:cubicBezTo>
                <a:cubicBezTo>
                  <a:pt x="247" y="494"/>
                  <a:pt x="247" y="494"/>
                  <a:pt x="247" y="494"/>
                </a:cubicBezTo>
                <a:cubicBezTo>
                  <a:pt x="247" y="494"/>
                  <a:pt x="0" y="494"/>
                  <a:pt x="0" y="247"/>
                </a:cubicBezTo>
                <a:close/>
              </a:path>
            </a:pathLst>
          </a:custGeom>
          <a:solidFill>
            <a:srgbClr val="C6454A"/>
          </a:solidFill>
          <a:ln>
            <a:noFill/>
          </a:ln>
        </p:spPr>
        <p:txBody>
          <a:bodyPr/>
          <a:lstStyle/>
          <a:p>
            <a:endParaRPr lang="zh-CN" altLang="en-US"/>
          </a:p>
        </p:txBody>
      </p:sp>
      <p:sp>
        <p:nvSpPr>
          <p:cNvPr id="15" name="FLYING IMPRESSION FID FEIZHAO    qq:1964271550"/>
          <p:cNvSpPr/>
          <p:nvPr/>
        </p:nvSpPr>
        <p:spPr bwMode="auto">
          <a:xfrm>
            <a:off x="6151309" y="3966116"/>
            <a:ext cx="1774442" cy="1774441"/>
          </a:xfrm>
          <a:custGeom>
            <a:avLst/>
            <a:gdLst>
              <a:gd name="T0" fmla="*/ 586 w 494"/>
              <a:gd name="T1" fmla="*/ 1171 h 494"/>
              <a:gd name="T2" fmla="*/ 1171 w 494"/>
              <a:gd name="T3" fmla="*/ 1171 h 494"/>
              <a:gd name="T4" fmla="*/ 1171 w 494"/>
              <a:gd name="T5" fmla="*/ 586 h 494"/>
              <a:gd name="T6" fmla="*/ 586 w 494"/>
              <a:gd name="T7" fmla="*/ 0 h 494"/>
              <a:gd name="T8" fmla="*/ 0 w 494"/>
              <a:gd name="T9" fmla="*/ 0 h 494"/>
              <a:gd name="T10" fmla="*/ 0 w 494"/>
              <a:gd name="T11" fmla="*/ 586 h 494"/>
              <a:gd name="T12" fmla="*/ 586 w 494"/>
              <a:gd name="T13" fmla="*/ 1171 h 4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4" h="494">
                <a:moveTo>
                  <a:pt x="247" y="494"/>
                </a:moveTo>
                <a:cubicBezTo>
                  <a:pt x="494" y="494"/>
                  <a:pt x="494" y="494"/>
                  <a:pt x="494" y="494"/>
                </a:cubicBezTo>
                <a:cubicBezTo>
                  <a:pt x="494" y="247"/>
                  <a:pt x="494" y="247"/>
                  <a:pt x="494" y="247"/>
                </a:cubicBezTo>
                <a:cubicBezTo>
                  <a:pt x="494" y="247"/>
                  <a:pt x="494" y="0"/>
                  <a:pt x="247" y="0"/>
                </a:cubicBezTo>
                <a:cubicBezTo>
                  <a:pt x="0" y="0"/>
                  <a:pt x="0" y="0"/>
                  <a:pt x="0" y="0"/>
                </a:cubicBezTo>
                <a:cubicBezTo>
                  <a:pt x="0" y="247"/>
                  <a:pt x="0" y="247"/>
                  <a:pt x="0" y="247"/>
                </a:cubicBezTo>
                <a:cubicBezTo>
                  <a:pt x="0" y="247"/>
                  <a:pt x="0" y="494"/>
                  <a:pt x="247" y="494"/>
                </a:cubicBezTo>
                <a:close/>
              </a:path>
            </a:pathLst>
          </a:custGeom>
          <a:solidFill>
            <a:srgbClr val="C6454A"/>
          </a:solidFill>
          <a:ln>
            <a:noFill/>
          </a:ln>
        </p:spPr>
        <p:txBody>
          <a:bodyPr/>
          <a:lstStyle/>
          <a:p>
            <a:endParaRPr lang="zh-CN" altLang="en-US"/>
          </a:p>
        </p:txBody>
      </p:sp>
      <p:sp>
        <p:nvSpPr>
          <p:cNvPr id="16" name="FLYING IMPRESSION FID FEIZHAO    qq:1964271550"/>
          <p:cNvSpPr/>
          <p:nvPr/>
        </p:nvSpPr>
        <p:spPr bwMode="auto">
          <a:xfrm>
            <a:off x="4266249" y="3966116"/>
            <a:ext cx="1774442" cy="1774441"/>
          </a:xfrm>
          <a:custGeom>
            <a:avLst/>
            <a:gdLst>
              <a:gd name="T0" fmla="*/ 0 w 494"/>
              <a:gd name="T1" fmla="*/ 586 h 494"/>
              <a:gd name="T2" fmla="*/ 0 w 494"/>
              <a:gd name="T3" fmla="*/ 1171 h 494"/>
              <a:gd name="T4" fmla="*/ 586 w 494"/>
              <a:gd name="T5" fmla="*/ 1171 h 494"/>
              <a:gd name="T6" fmla="*/ 1171 w 494"/>
              <a:gd name="T7" fmla="*/ 586 h 494"/>
              <a:gd name="T8" fmla="*/ 1171 w 494"/>
              <a:gd name="T9" fmla="*/ 0 h 494"/>
              <a:gd name="T10" fmla="*/ 586 w 494"/>
              <a:gd name="T11" fmla="*/ 0 h 494"/>
              <a:gd name="T12" fmla="*/ 0 w 494"/>
              <a:gd name="T13" fmla="*/ 586 h 4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4" h="494">
                <a:moveTo>
                  <a:pt x="0" y="247"/>
                </a:moveTo>
                <a:cubicBezTo>
                  <a:pt x="0" y="494"/>
                  <a:pt x="0" y="494"/>
                  <a:pt x="0" y="494"/>
                </a:cubicBezTo>
                <a:cubicBezTo>
                  <a:pt x="247" y="494"/>
                  <a:pt x="247" y="494"/>
                  <a:pt x="247" y="494"/>
                </a:cubicBezTo>
                <a:cubicBezTo>
                  <a:pt x="247" y="494"/>
                  <a:pt x="494" y="494"/>
                  <a:pt x="494" y="247"/>
                </a:cubicBezTo>
                <a:cubicBezTo>
                  <a:pt x="494" y="0"/>
                  <a:pt x="494" y="0"/>
                  <a:pt x="494" y="0"/>
                </a:cubicBezTo>
                <a:cubicBezTo>
                  <a:pt x="247" y="0"/>
                  <a:pt x="247" y="0"/>
                  <a:pt x="247" y="0"/>
                </a:cubicBezTo>
                <a:cubicBezTo>
                  <a:pt x="247" y="0"/>
                  <a:pt x="0" y="0"/>
                  <a:pt x="0" y="247"/>
                </a:cubicBezTo>
                <a:close/>
              </a:path>
            </a:pathLst>
          </a:custGeom>
          <a:solidFill>
            <a:srgbClr val="607E48"/>
          </a:solidFill>
          <a:ln>
            <a:noFill/>
          </a:ln>
        </p:spPr>
        <p:txBody>
          <a:bodyPr/>
          <a:lstStyle/>
          <a:p>
            <a:endParaRPr lang="zh-CN" altLang="en-US"/>
          </a:p>
        </p:txBody>
      </p:sp>
      <p:sp>
        <p:nvSpPr>
          <p:cNvPr id="21" name="FLYING IMPRESSION FID FEIZHAO    qq:1964271550"/>
          <p:cNvSpPr>
            <a:spLocks noChangeArrowheads="1"/>
          </p:cNvSpPr>
          <p:nvPr/>
        </p:nvSpPr>
        <p:spPr bwMode="auto">
          <a:xfrm>
            <a:off x="5487598" y="3302406"/>
            <a:ext cx="1213773" cy="1216803"/>
          </a:xfrm>
          <a:prstGeom prst="ellipse">
            <a:avLst/>
          </a:prstGeom>
          <a:solidFill>
            <a:schemeClr val="bg1"/>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22" name="FLYING IMPRESSION FID FEIZHAO    qq:1964271550"/>
          <p:cNvSpPr>
            <a:spLocks noChangeArrowheads="1"/>
          </p:cNvSpPr>
          <p:nvPr/>
        </p:nvSpPr>
        <p:spPr bwMode="auto">
          <a:xfrm>
            <a:off x="5531543" y="3344835"/>
            <a:ext cx="1130430" cy="1131945"/>
          </a:xfrm>
          <a:prstGeom prst="ellipse">
            <a:avLst/>
          </a:prstGeom>
          <a:solidFill>
            <a:srgbClr val="607E48">
              <a:alpha val="50000"/>
            </a:srgbClr>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23" name="FLYING IMPRESSION FID FEIZHAO    qq:1964271550"/>
          <p:cNvSpPr txBox="1"/>
          <p:nvPr/>
        </p:nvSpPr>
        <p:spPr>
          <a:xfrm>
            <a:off x="2699798" y="2072086"/>
            <a:ext cx="1271614" cy="400110"/>
          </a:xfrm>
          <a:prstGeom prst="rect">
            <a:avLst/>
          </a:prstGeom>
          <a:noFill/>
          <a:effectLst/>
        </p:spPr>
        <p:txBody>
          <a:bodyPr wrap="square" rtlCol="0">
            <a:spAutoFit/>
          </a:bodyPr>
          <a:lstStyle/>
          <a:p>
            <a:pPr algn="r"/>
            <a:r>
              <a:rPr lang="zh-CN" altLang="en-US" sz="2000" dirty="0">
                <a:solidFill>
                  <a:srgbClr val="C6454A"/>
                </a:solidFill>
                <a:latin typeface="方正宋刻本秀楷简体" panose="02000000000000000000" pitchFamily="2" charset="-122"/>
                <a:ea typeface="方正宋刻本秀楷简体" panose="02000000000000000000" pitchFamily="2" charset="-122"/>
              </a:rPr>
              <a:t>您的标题</a:t>
            </a:r>
          </a:p>
        </p:txBody>
      </p:sp>
      <p:sp>
        <p:nvSpPr>
          <p:cNvPr id="24" name="FLYING IMPRESSION FID FEIZHAO    qq:1964271550"/>
          <p:cNvSpPr txBox="1"/>
          <p:nvPr/>
        </p:nvSpPr>
        <p:spPr>
          <a:xfrm>
            <a:off x="1214674" y="2409414"/>
            <a:ext cx="2756737" cy="972574"/>
          </a:xfrm>
          <a:prstGeom prst="rect">
            <a:avLst/>
          </a:prstGeom>
          <a:noFill/>
          <a:effectLst/>
        </p:spPr>
        <p:txBody>
          <a:bodyPr wrap="square" rtlCol="0">
            <a:spAutoFit/>
          </a:bodyPr>
          <a:lstStyle/>
          <a:p>
            <a:pPr algn="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sp>
        <p:nvSpPr>
          <p:cNvPr id="25" name="FLYING IMPRESSION FID FEIZHAO    qq:1964271550"/>
          <p:cNvSpPr txBox="1"/>
          <p:nvPr/>
        </p:nvSpPr>
        <p:spPr>
          <a:xfrm>
            <a:off x="2699798" y="4348040"/>
            <a:ext cx="1271614" cy="400110"/>
          </a:xfrm>
          <a:prstGeom prst="rect">
            <a:avLst/>
          </a:prstGeom>
          <a:noFill/>
          <a:effectLst/>
        </p:spPr>
        <p:txBody>
          <a:bodyPr wrap="square" rtlCol="0">
            <a:spAutoFit/>
          </a:bodyPr>
          <a:lstStyle/>
          <a:p>
            <a:pPr algn="r"/>
            <a:r>
              <a:rPr lang="zh-CN" altLang="en-US" sz="2000" dirty="0">
                <a:solidFill>
                  <a:srgbClr val="607E48"/>
                </a:solidFill>
                <a:latin typeface="方正宋刻本秀楷简体" panose="02000000000000000000" pitchFamily="2" charset="-122"/>
                <a:ea typeface="方正宋刻本秀楷简体" panose="02000000000000000000" pitchFamily="2" charset="-122"/>
              </a:rPr>
              <a:t>您的标题</a:t>
            </a:r>
          </a:p>
        </p:txBody>
      </p:sp>
      <p:sp>
        <p:nvSpPr>
          <p:cNvPr id="26" name="FLYING IMPRESSION FID FEIZHAO    qq:1964271550"/>
          <p:cNvSpPr txBox="1"/>
          <p:nvPr/>
        </p:nvSpPr>
        <p:spPr>
          <a:xfrm>
            <a:off x="1214674" y="4685368"/>
            <a:ext cx="2756737" cy="972574"/>
          </a:xfrm>
          <a:prstGeom prst="rect">
            <a:avLst/>
          </a:prstGeom>
          <a:noFill/>
          <a:effectLst/>
        </p:spPr>
        <p:txBody>
          <a:bodyPr wrap="square" rtlCol="0">
            <a:spAutoFit/>
          </a:bodyPr>
          <a:lstStyle/>
          <a:p>
            <a:pPr algn="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sp>
        <p:nvSpPr>
          <p:cNvPr id="28" name="FLYING IMPRESSION FID FEIZHAO    qq:1964271550"/>
          <p:cNvSpPr txBox="1"/>
          <p:nvPr/>
        </p:nvSpPr>
        <p:spPr>
          <a:xfrm>
            <a:off x="8220589" y="2072086"/>
            <a:ext cx="1271614" cy="400110"/>
          </a:xfrm>
          <a:prstGeom prst="rect">
            <a:avLst/>
          </a:prstGeom>
          <a:noFill/>
          <a:effectLst/>
        </p:spPr>
        <p:txBody>
          <a:bodyPr wrap="square" rtlCol="0">
            <a:spAutoFit/>
          </a:bodyPr>
          <a:lstStyle/>
          <a:p>
            <a:r>
              <a:rPr lang="zh-CN" altLang="en-US" sz="2000" dirty="0">
                <a:solidFill>
                  <a:srgbClr val="607E48"/>
                </a:solidFill>
                <a:latin typeface="方正宋刻本秀楷简体" panose="02000000000000000000" pitchFamily="2" charset="-122"/>
                <a:ea typeface="方正宋刻本秀楷简体" panose="02000000000000000000" pitchFamily="2" charset="-122"/>
              </a:rPr>
              <a:t>您的标题</a:t>
            </a:r>
          </a:p>
        </p:txBody>
      </p:sp>
      <p:sp>
        <p:nvSpPr>
          <p:cNvPr id="29" name="FLYING IMPRESSION FID FEIZHAO    qq:1964271550"/>
          <p:cNvSpPr txBox="1"/>
          <p:nvPr/>
        </p:nvSpPr>
        <p:spPr>
          <a:xfrm>
            <a:off x="8220589" y="2409414"/>
            <a:ext cx="2756737" cy="972574"/>
          </a:xfrm>
          <a:prstGeom prst="rect">
            <a:avLst/>
          </a:prstGeom>
          <a:noFill/>
          <a:effectLst/>
        </p:spPr>
        <p:txBody>
          <a:bodyPr wrap="square" rtlCol="0">
            <a:spAutoFit/>
          </a:bodyPr>
          <a:lstStyle/>
          <a:p>
            <a:pP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sp>
        <p:nvSpPr>
          <p:cNvPr id="30" name="FLYING IMPRESSION FID FEIZHAO    qq:1964271550"/>
          <p:cNvSpPr txBox="1"/>
          <p:nvPr/>
        </p:nvSpPr>
        <p:spPr>
          <a:xfrm>
            <a:off x="8220589" y="4348040"/>
            <a:ext cx="1271614" cy="400110"/>
          </a:xfrm>
          <a:prstGeom prst="rect">
            <a:avLst/>
          </a:prstGeom>
          <a:noFill/>
          <a:effectLst/>
        </p:spPr>
        <p:txBody>
          <a:bodyPr wrap="square" rtlCol="0">
            <a:spAutoFit/>
          </a:bodyPr>
          <a:lstStyle/>
          <a:p>
            <a:r>
              <a:rPr lang="zh-CN" altLang="en-US" sz="2000" dirty="0">
                <a:solidFill>
                  <a:srgbClr val="C6454A"/>
                </a:solidFill>
                <a:latin typeface="方正宋刻本秀楷简体" panose="02000000000000000000" pitchFamily="2" charset="-122"/>
                <a:ea typeface="方正宋刻本秀楷简体" panose="02000000000000000000" pitchFamily="2" charset="-122"/>
              </a:rPr>
              <a:t>您的标题</a:t>
            </a:r>
          </a:p>
        </p:txBody>
      </p:sp>
      <p:sp>
        <p:nvSpPr>
          <p:cNvPr id="31" name="FLYING IMPRESSION FID FEIZHAO    qq:1964271550"/>
          <p:cNvSpPr txBox="1"/>
          <p:nvPr/>
        </p:nvSpPr>
        <p:spPr>
          <a:xfrm>
            <a:off x="8220589" y="4685368"/>
            <a:ext cx="2756737" cy="972574"/>
          </a:xfrm>
          <a:prstGeom prst="rect">
            <a:avLst/>
          </a:prstGeom>
          <a:noFill/>
          <a:effectLst/>
        </p:spPr>
        <p:txBody>
          <a:bodyPr wrap="square" rtlCol="0">
            <a:spAutoFit/>
          </a:bodyPr>
          <a:lstStyle/>
          <a:p>
            <a:pP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sp>
        <p:nvSpPr>
          <p:cNvPr id="32" name="FLYING IMPRESSION FID FEIZHAO    qq:1964271550"/>
          <p:cNvSpPr>
            <a:spLocks noEditPoints="1"/>
          </p:cNvSpPr>
          <p:nvPr/>
        </p:nvSpPr>
        <p:spPr bwMode="auto">
          <a:xfrm>
            <a:off x="4818328" y="2763783"/>
            <a:ext cx="670284" cy="408988"/>
          </a:xfrm>
          <a:custGeom>
            <a:avLst/>
            <a:gdLst>
              <a:gd name="T0" fmla="*/ 152 w 400"/>
              <a:gd name="T1" fmla="*/ 7 h 244"/>
              <a:gd name="T2" fmla="*/ 127 w 400"/>
              <a:gd name="T3" fmla="*/ 7 h 244"/>
              <a:gd name="T4" fmla="*/ 0 w 400"/>
              <a:gd name="T5" fmla="*/ 122 h 244"/>
              <a:gd name="T6" fmla="*/ 127 w 400"/>
              <a:gd name="T7" fmla="*/ 237 h 244"/>
              <a:gd name="T8" fmla="*/ 152 w 400"/>
              <a:gd name="T9" fmla="*/ 237 h 244"/>
              <a:gd name="T10" fmla="*/ 152 w 400"/>
              <a:gd name="T11" fmla="*/ 212 h 244"/>
              <a:gd name="T12" fmla="*/ 53 w 400"/>
              <a:gd name="T13" fmla="*/ 122 h 244"/>
              <a:gd name="T14" fmla="*/ 152 w 400"/>
              <a:gd name="T15" fmla="*/ 32 h 244"/>
              <a:gd name="T16" fmla="*/ 152 w 400"/>
              <a:gd name="T17" fmla="*/ 7 h 244"/>
              <a:gd name="T18" fmla="*/ 272 w 400"/>
              <a:gd name="T19" fmla="*/ 7 h 244"/>
              <a:gd name="T20" fmla="*/ 248 w 400"/>
              <a:gd name="T21" fmla="*/ 7 h 244"/>
              <a:gd name="T22" fmla="*/ 248 w 400"/>
              <a:gd name="T23" fmla="*/ 32 h 244"/>
              <a:gd name="T24" fmla="*/ 347 w 400"/>
              <a:gd name="T25" fmla="*/ 122 h 244"/>
              <a:gd name="T26" fmla="*/ 248 w 400"/>
              <a:gd name="T27" fmla="*/ 212 h 244"/>
              <a:gd name="T28" fmla="*/ 248 w 400"/>
              <a:gd name="T29" fmla="*/ 237 h 244"/>
              <a:gd name="T30" fmla="*/ 272 w 400"/>
              <a:gd name="T31" fmla="*/ 237 h 244"/>
              <a:gd name="T32" fmla="*/ 400 w 400"/>
              <a:gd name="T33" fmla="*/ 122 h 244"/>
              <a:gd name="T34" fmla="*/ 272 w 400"/>
              <a:gd name="T35" fmla="*/ 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44">
                <a:moveTo>
                  <a:pt x="152" y="7"/>
                </a:moveTo>
                <a:cubicBezTo>
                  <a:pt x="145" y="0"/>
                  <a:pt x="135" y="0"/>
                  <a:pt x="127" y="7"/>
                </a:cubicBezTo>
                <a:cubicBezTo>
                  <a:pt x="0" y="122"/>
                  <a:pt x="0" y="122"/>
                  <a:pt x="0" y="122"/>
                </a:cubicBezTo>
                <a:cubicBezTo>
                  <a:pt x="127" y="237"/>
                  <a:pt x="127" y="237"/>
                  <a:pt x="127" y="237"/>
                </a:cubicBezTo>
                <a:cubicBezTo>
                  <a:pt x="135" y="244"/>
                  <a:pt x="145" y="244"/>
                  <a:pt x="152" y="237"/>
                </a:cubicBezTo>
                <a:cubicBezTo>
                  <a:pt x="159" y="230"/>
                  <a:pt x="159" y="219"/>
                  <a:pt x="152" y="212"/>
                </a:cubicBezTo>
                <a:cubicBezTo>
                  <a:pt x="53" y="122"/>
                  <a:pt x="53" y="122"/>
                  <a:pt x="53" y="122"/>
                </a:cubicBezTo>
                <a:cubicBezTo>
                  <a:pt x="152" y="32"/>
                  <a:pt x="152" y="32"/>
                  <a:pt x="152" y="32"/>
                </a:cubicBezTo>
                <a:cubicBezTo>
                  <a:pt x="159" y="25"/>
                  <a:pt x="159" y="14"/>
                  <a:pt x="152" y="7"/>
                </a:cubicBezTo>
                <a:close/>
                <a:moveTo>
                  <a:pt x="272" y="7"/>
                </a:moveTo>
                <a:cubicBezTo>
                  <a:pt x="265" y="0"/>
                  <a:pt x="255" y="0"/>
                  <a:pt x="248" y="7"/>
                </a:cubicBezTo>
                <a:cubicBezTo>
                  <a:pt x="240" y="14"/>
                  <a:pt x="241" y="25"/>
                  <a:pt x="248" y="32"/>
                </a:cubicBezTo>
                <a:cubicBezTo>
                  <a:pt x="347" y="122"/>
                  <a:pt x="347" y="122"/>
                  <a:pt x="347" y="122"/>
                </a:cubicBezTo>
                <a:cubicBezTo>
                  <a:pt x="248" y="212"/>
                  <a:pt x="248" y="212"/>
                  <a:pt x="248" y="212"/>
                </a:cubicBezTo>
                <a:cubicBezTo>
                  <a:pt x="241" y="219"/>
                  <a:pt x="240" y="230"/>
                  <a:pt x="248" y="237"/>
                </a:cubicBezTo>
                <a:cubicBezTo>
                  <a:pt x="255" y="244"/>
                  <a:pt x="265" y="244"/>
                  <a:pt x="272" y="237"/>
                </a:cubicBezTo>
                <a:cubicBezTo>
                  <a:pt x="400" y="122"/>
                  <a:pt x="400" y="122"/>
                  <a:pt x="400" y="122"/>
                </a:cubicBezTo>
                <a:lnTo>
                  <a:pt x="272" y="7"/>
                </a:lnTo>
                <a:close/>
              </a:path>
            </a:pathLst>
          </a:custGeom>
          <a:solidFill>
            <a:schemeClr val="bg1"/>
          </a:solidFill>
          <a:ln>
            <a:noFill/>
          </a:ln>
          <a:effectLst/>
        </p:spPr>
        <p:txBody>
          <a:bodyPr lIns="121682" tIns="60841" rIns="121682" bIns="60841"/>
          <a:lstStyle/>
          <a:p>
            <a:pPr algn="ctr"/>
            <a:endParaRPr lang="zh-CN" altLang="en-US">
              <a:solidFill>
                <a:schemeClr val="tx1">
                  <a:lumMod val="75000"/>
                  <a:lumOff val="25000"/>
                </a:schemeClr>
              </a:solidFill>
            </a:endParaRPr>
          </a:p>
        </p:txBody>
      </p:sp>
      <p:grpSp>
        <p:nvGrpSpPr>
          <p:cNvPr id="33" name="FLYING IMPRESSION FID FEIZHAO    qq:1964271550"/>
          <p:cNvGrpSpPr/>
          <p:nvPr/>
        </p:nvGrpSpPr>
        <p:grpSpPr>
          <a:xfrm>
            <a:off x="6838248" y="4602633"/>
            <a:ext cx="568052" cy="569022"/>
            <a:chOff x="7143757" y="2666996"/>
            <a:chExt cx="488067" cy="488901"/>
          </a:xfrm>
          <a:solidFill>
            <a:schemeClr val="bg1"/>
          </a:solidFill>
          <a:effectLst/>
        </p:grpSpPr>
        <p:sp>
          <p:nvSpPr>
            <p:cNvPr id="34" name="FLYING IMPRESSION FID FEIZHAO    qq:1964271550"/>
            <p:cNvSpPr/>
            <p:nvPr/>
          </p:nvSpPr>
          <p:spPr bwMode="auto">
            <a:xfrm>
              <a:off x="7143757" y="2666996"/>
              <a:ext cx="488067" cy="4889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p:spPr>
          <p:txBody>
            <a:bodyPr lIns="50800" tIns="50800" rIns="50800" bIns="50800" anchor="ctr"/>
            <a:lstStyle/>
            <a:p>
              <a:pPr algn="ct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35" name="FLYING IMPRESSION FID FEIZHAO    qq:1964271550"/>
            <p:cNvSpPr/>
            <p:nvPr/>
          </p:nvSpPr>
          <p:spPr bwMode="auto">
            <a:xfrm>
              <a:off x="7250548" y="2850544"/>
              <a:ext cx="60904" cy="45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ct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36" name="FLYING IMPRESSION FID FEIZHAO    qq:1964271550"/>
            <p:cNvSpPr/>
            <p:nvPr/>
          </p:nvSpPr>
          <p:spPr bwMode="auto">
            <a:xfrm>
              <a:off x="7250548" y="2926466"/>
              <a:ext cx="60904" cy="45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ct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37" name="FLYING IMPRESSION FID FEIZHAO    qq:1964271550"/>
            <p:cNvSpPr/>
            <p:nvPr/>
          </p:nvSpPr>
          <p:spPr bwMode="auto">
            <a:xfrm>
              <a:off x="7250548" y="3003222"/>
              <a:ext cx="60904" cy="450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ct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38" name="FLYING IMPRESSION FID FEIZHAO    qq:1964271550"/>
            <p:cNvSpPr/>
            <p:nvPr/>
          </p:nvSpPr>
          <p:spPr bwMode="auto">
            <a:xfrm>
              <a:off x="7357338" y="3003222"/>
              <a:ext cx="60904" cy="450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ct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39" name="FLYING IMPRESSION FID FEIZHAO    qq:1964271550"/>
            <p:cNvSpPr/>
            <p:nvPr/>
          </p:nvSpPr>
          <p:spPr bwMode="auto">
            <a:xfrm>
              <a:off x="7357338" y="2926466"/>
              <a:ext cx="60904" cy="45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ct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40" name="FLYING IMPRESSION FID FEIZHAO    qq:1964271550"/>
            <p:cNvSpPr/>
            <p:nvPr/>
          </p:nvSpPr>
          <p:spPr bwMode="auto">
            <a:xfrm>
              <a:off x="7357338" y="2850544"/>
              <a:ext cx="60904" cy="45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ct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41" name="FLYING IMPRESSION FID FEIZHAO    qq:1964271550"/>
            <p:cNvSpPr/>
            <p:nvPr/>
          </p:nvSpPr>
          <p:spPr bwMode="auto">
            <a:xfrm>
              <a:off x="7464131" y="3003222"/>
              <a:ext cx="60904" cy="450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ct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42" name="FLYING IMPRESSION FID FEIZHAO    qq:1964271550"/>
            <p:cNvSpPr/>
            <p:nvPr/>
          </p:nvSpPr>
          <p:spPr bwMode="auto">
            <a:xfrm>
              <a:off x="7464131" y="2926466"/>
              <a:ext cx="60904" cy="45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ct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43" name="FLYING IMPRESSION FID FEIZHAO    qq:196427155027"/>
            <p:cNvSpPr/>
            <p:nvPr/>
          </p:nvSpPr>
          <p:spPr bwMode="auto">
            <a:xfrm>
              <a:off x="7464131" y="2850544"/>
              <a:ext cx="60904" cy="45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50800" tIns="50800" rIns="50800" bIns="50800" anchor="ctr"/>
            <a:lstStyle/>
            <a:p>
              <a:pPr algn="ctr" defTabSz="608965"/>
              <a:endParaRPr lang="en-US" sz="4000">
                <a:solidFill>
                  <a:schemeClr val="tx1">
                    <a:lumMod val="75000"/>
                    <a:lumOff val="25000"/>
                  </a:schemeClr>
                </a:solidFill>
                <a:effectLst>
                  <a:outerShdw blurRad="38100" dist="38100" dir="2700000" algn="tl">
                    <a:srgbClr val="000000"/>
                  </a:outerShdw>
                </a:effectLst>
              </a:endParaRPr>
            </a:p>
          </p:txBody>
        </p:sp>
      </p:grpSp>
      <p:sp>
        <p:nvSpPr>
          <p:cNvPr id="44" name="FLYING IMPRESSION FID FEIZHAO    qq:1964271550"/>
          <p:cNvSpPr/>
          <p:nvPr/>
        </p:nvSpPr>
        <p:spPr bwMode="auto">
          <a:xfrm>
            <a:off x="4866179" y="4602633"/>
            <a:ext cx="569026" cy="5690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chemeClr val="bg1"/>
          </a:solidFill>
          <a:ln>
            <a:noFill/>
          </a:ln>
          <a:effectLst/>
        </p:spPr>
        <p:txBody>
          <a:bodyPr lIns="50800" tIns="50800" rIns="50800" bIns="50800" anchor="ctr"/>
          <a:lstStyle/>
          <a:p>
            <a:pPr algn="ctr" defTabSz="608965"/>
            <a:endParaRPr lang="en-US" sz="4000">
              <a:solidFill>
                <a:schemeClr val="tx1">
                  <a:lumMod val="75000"/>
                  <a:lumOff val="25000"/>
                </a:schemeClr>
              </a:solidFill>
              <a:effectLst>
                <a:outerShdw blurRad="38100" dist="38100" dir="2700000" algn="tl">
                  <a:srgbClr val="000000"/>
                </a:outerShdw>
              </a:effectLst>
            </a:endParaRPr>
          </a:p>
        </p:txBody>
      </p:sp>
      <p:sp>
        <p:nvSpPr>
          <p:cNvPr id="45" name="FLYING IMPRESSION FID FEIZHAO    qq:1964271550"/>
          <p:cNvSpPr>
            <a:spLocks noEditPoints="1"/>
          </p:cNvSpPr>
          <p:nvPr/>
        </p:nvSpPr>
        <p:spPr bwMode="auto">
          <a:xfrm>
            <a:off x="6701371" y="2608896"/>
            <a:ext cx="694932" cy="693510"/>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a:noFill/>
          </a:ln>
          <a:effectLst/>
        </p:spPr>
        <p:txBody>
          <a:bodyPr lIns="121682" tIns="60841" rIns="121682" bIns="60841"/>
          <a:lstStyle/>
          <a:p>
            <a:pPr algn="ctr"/>
            <a:endParaRPr lang="zh-CN" altLang="en-US">
              <a:solidFill>
                <a:schemeClr val="tx1">
                  <a:lumMod val="75000"/>
                  <a:lumOff val="25000"/>
                </a:schemeClr>
              </a:solidFill>
            </a:endParaRPr>
          </a:p>
        </p:txBody>
      </p:sp>
    </p:spTree>
  </p:cSld>
  <p:clrMapOvr>
    <a:masterClrMapping/>
  </p:clrMapOvr>
  <p:transition spd="slow" advTm="3000">
    <p:push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YING IMPRESSION FID FEIZHAO    qq:1964271550"/>
          <p:cNvSpPr txBox="1"/>
          <p:nvPr/>
        </p:nvSpPr>
        <p:spPr>
          <a:xfrm>
            <a:off x="5080339" y="219537"/>
            <a:ext cx="2031325" cy="461665"/>
          </a:xfrm>
          <a:prstGeom prst="rect">
            <a:avLst/>
          </a:prstGeom>
          <a:noFill/>
        </p:spPr>
        <p:txBody>
          <a:bodyPr wrap="none" rtlCol="0">
            <a:spAutoFit/>
          </a:bodyPr>
          <a:lstStyle/>
          <a:p>
            <a:pPr algn="ctr"/>
            <a:r>
              <a:rPr lang="zh-CN" altLang="en-US" sz="2400" dirty="0">
                <a:solidFill>
                  <a:srgbClr val="607E48"/>
                </a:solidFill>
                <a:latin typeface="方正宋刻本秀楷简体" panose="02000000000000000000" pitchFamily="2" charset="-122"/>
                <a:ea typeface="方正宋刻本秀楷简体" panose="02000000000000000000" pitchFamily="2" charset="-122"/>
              </a:rPr>
              <a:t>添加您的标题</a:t>
            </a:r>
            <a:endParaRPr lang="zh-CN" altLang="en-US" sz="2400" b="1" dirty="0">
              <a:solidFill>
                <a:srgbClr val="607E48"/>
              </a:solidFill>
              <a:latin typeface="方正宋刻本秀楷简体" panose="02000000000000000000" pitchFamily="2" charset="-122"/>
              <a:ea typeface="方正宋刻本秀楷简体" panose="02000000000000000000" pitchFamily="2" charset="-122"/>
            </a:endParaRPr>
          </a:p>
        </p:txBody>
      </p:sp>
      <p:sp>
        <p:nvSpPr>
          <p:cNvPr id="7" name="FLYING IMPRESSION FID FEIZHAO    qq:1964271550"/>
          <p:cNvSpPr txBox="1"/>
          <p:nvPr/>
        </p:nvSpPr>
        <p:spPr>
          <a:xfrm>
            <a:off x="4588041" y="609923"/>
            <a:ext cx="3015918" cy="281937"/>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Choose To Fly Impression Template</a:t>
            </a:r>
          </a:p>
        </p:txBody>
      </p:sp>
      <p:pic>
        <p:nvPicPr>
          <p:cNvPr id="9" name="FLYING IMPRESSION FID FEIZHAO    qq:1964271550" descr="图片包含 植物&#10;&#10;已生成极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11856">
            <a:off x="-63712" y="-323622"/>
            <a:ext cx="1411054" cy="2149026"/>
          </a:xfrm>
          <a:prstGeom prst="rect">
            <a:avLst/>
          </a:prstGeom>
        </p:spPr>
      </p:pic>
      <p:pic>
        <p:nvPicPr>
          <p:cNvPr id="10" name="FLYING IMPRESSION FID FEIZHAO    qq:1964271550" descr="图片包含 植物&#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51441">
            <a:off x="1012480" y="-538494"/>
            <a:ext cx="1283442" cy="1419952"/>
          </a:xfrm>
          <a:prstGeom prst="rect">
            <a:avLst/>
          </a:prstGeom>
        </p:spPr>
      </p:pic>
      <p:pic>
        <p:nvPicPr>
          <p:cNvPr id="12" name="FLYING IMPRESSION FID FEIZHAO    qq:1964271550" descr="图片包含 植物, 鲜花&#10;&#10;已生成高可信度的说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3694" y="5654256"/>
            <a:ext cx="1141379" cy="1330204"/>
          </a:xfrm>
          <a:prstGeom prst="rect">
            <a:avLst/>
          </a:prstGeom>
        </p:spPr>
      </p:pic>
      <p:pic>
        <p:nvPicPr>
          <p:cNvPr id="27" name="FLYING IMPRESSION FID FEIZHAO    qq:1964271550" descr="图片包含 植物&#10;&#10;已生成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60176">
            <a:off x="11507568" y="4757772"/>
            <a:ext cx="1227388" cy="1792968"/>
          </a:xfrm>
          <a:prstGeom prst="rect">
            <a:avLst/>
          </a:prstGeom>
        </p:spPr>
      </p:pic>
      <p:cxnSp>
        <p:nvCxnSpPr>
          <p:cNvPr id="58" name="FLYING IMPRESSION FID FEIZHAO    qq:1964271550"/>
          <p:cNvCxnSpPr/>
          <p:nvPr/>
        </p:nvCxnSpPr>
        <p:spPr>
          <a:xfrm>
            <a:off x="5954110" y="925962"/>
            <a:ext cx="283780" cy="0"/>
          </a:xfrm>
          <a:prstGeom prst="line">
            <a:avLst/>
          </a:prstGeom>
          <a:ln w="22860" cap="rnd">
            <a:solidFill>
              <a:srgbClr val="607E48"/>
            </a:solidFill>
          </a:ln>
        </p:spPr>
        <p:style>
          <a:lnRef idx="1">
            <a:schemeClr val="accent1"/>
          </a:lnRef>
          <a:fillRef idx="0">
            <a:schemeClr val="accent1"/>
          </a:fillRef>
          <a:effectRef idx="0">
            <a:schemeClr val="accent1"/>
          </a:effectRef>
          <a:fontRef idx="minor">
            <a:schemeClr val="tx1"/>
          </a:fontRef>
        </p:style>
      </p:cxnSp>
      <p:pic>
        <p:nvPicPr>
          <p:cNvPr id="17" name="FLYING IMPRESSION FID FEIZHAO    qq:1964271550"/>
          <p:cNvPicPr>
            <a:picLocks noChangeAspect="1"/>
          </p:cNvPicPr>
          <p:nvPr/>
        </p:nvPicPr>
        <p:blipFill>
          <a:blip r:embed="rId7" cstate="print"/>
          <a:stretch>
            <a:fillRect/>
          </a:stretch>
        </p:blipFill>
        <p:spPr>
          <a:xfrm>
            <a:off x="2820288" y="1807786"/>
            <a:ext cx="6428548" cy="4062428"/>
          </a:xfrm>
          <a:prstGeom prst="rect">
            <a:avLst/>
          </a:prstGeom>
        </p:spPr>
      </p:pic>
      <p:sp>
        <p:nvSpPr>
          <p:cNvPr id="18" name="FLYING IMPRESSION FID FEIZHAO    qq:1964271550"/>
          <p:cNvSpPr txBox="1"/>
          <p:nvPr/>
        </p:nvSpPr>
        <p:spPr>
          <a:xfrm>
            <a:off x="1098709" y="1724449"/>
            <a:ext cx="1415772" cy="3232285"/>
          </a:xfrm>
          <a:prstGeom prst="rect">
            <a:avLst/>
          </a:prstGeom>
          <a:noFill/>
        </p:spPr>
        <p:txBody>
          <a:bodyPr vert="eaVert" wrap="square" rtlCol="0">
            <a:spAutoFit/>
          </a:bodyPr>
          <a:lstStyle/>
          <a:p>
            <a:r>
              <a:rPr lang="zh-CN" altLang="en-US" sz="4000" dirty="0">
                <a:solidFill>
                  <a:schemeClr val="tx1">
                    <a:lumMod val="75000"/>
                    <a:lumOff val="25000"/>
                  </a:schemeClr>
                </a:solidFill>
                <a:latin typeface="方正宋刻本秀楷简体" panose="02000000000000000000" pitchFamily="2" charset="-122"/>
                <a:ea typeface="方正宋刻本秀楷简体" panose="02000000000000000000" pitchFamily="2" charset="-122"/>
              </a:rPr>
              <a:t>请此处</a:t>
            </a:r>
            <a:r>
              <a:rPr lang="zh-CN" altLang="en-US" sz="4000" dirty="0">
                <a:solidFill>
                  <a:srgbClr val="607E48"/>
                </a:solidFill>
                <a:latin typeface="方正宋刻本秀楷简体" panose="02000000000000000000" pitchFamily="2" charset="-122"/>
                <a:ea typeface="方正宋刻本秀楷简体" panose="02000000000000000000" pitchFamily="2" charset="-122"/>
              </a:rPr>
              <a:t>，</a:t>
            </a:r>
            <a:endParaRPr lang="en-US" altLang="zh-CN" sz="4000" dirty="0">
              <a:solidFill>
                <a:srgbClr val="607E48"/>
              </a:solidFill>
              <a:latin typeface="方正宋刻本秀楷简体" panose="02000000000000000000" pitchFamily="2" charset="-122"/>
              <a:ea typeface="方正宋刻本秀楷简体" panose="02000000000000000000" pitchFamily="2" charset="-122"/>
            </a:endParaRPr>
          </a:p>
          <a:p>
            <a:r>
              <a:rPr lang="zh-CN" altLang="en-US" sz="4000" dirty="0">
                <a:solidFill>
                  <a:srgbClr val="607E48"/>
                </a:solidFill>
                <a:latin typeface="方正宋刻本秀楷简体" panose="02000000000000000000" pitchFamily="2" charset="-122"/>
                <a:ea typeface="方正宋刻本秀楷简体" panose="02000000000000000000" pitchFamily="2" charset="-122"/>
              </a:rPr>
              <a:t>添加您的标题</a:t>
            </a:r>
            <a:endParaRPr lang="en-US" altLang="zh-CN" sz="4000" dirty="0">
              <a:solidFill>
                <a:srgbClr val="607E48"/>
              </a:solidFill>
              <a:latin typeface="方正宋刻本秀楷简体" panose="02000000000000000000" pitchFamily="2" charset="-122"/>
              <a:ea typeface="方正宋刻本秀楷简体" panose="02000000000000000000" pitchFamily="2" charset="-122"/>
            </a:endParaRPr>
          </a:p>
        </p:txBody>
      </p:sp>
      <p:sp>
        <p:nvSpPr>
          <p:cNvPr id="19" name="FLYING IMPRESSION FID FEIZHAO    qq:1964271550"/>
          <p:cNvSpPr txBox="1"/>
          <p:nvPr/>
        </p:nvSpPr>
        <p:spPr>
          <a:xfrm>
            <a:off x="9534635" y="1724450"/>
            <a:ext cx="1284967" cy="4229099"/>
          </a:xfrm>
          <a:prstGeom prst="rect">
            <a:avLst/>
          </a:prstGeom>
          <a:noFill/>
          <a:effectLst/>
        </p:spPr>
        <p:txBody>
          <a:bodyPr vert="eaVert" wrap="square" rtlCol="0">
            <a:spAutoFit/>
          </a:bodyPr>
          <a:lstStyle/>
          <a:p>
            <a:pP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we mainly engaged in various types of advertising graphic design.</a:t>
            </a:r>
          </a:p>
        </p:txBody>
      </p:sp>
    </p:spTree>
  </p:cSld>
  <p:clrMapOvr>
    <a:masterClrMapping/>
  </p:clrMapOvr>
  <mc:AlternateContent xmlns:mc="http://schemas.openxmlformats.org/markup-compatibility/2006" xmlns:p14="http://schemas.microsoft.com/office/powerpoint/2010/main">
    <mc:Choice Requires="p14">
      <p:transition spd="slow" p14:dur="1500" advTm="3000">
        <p14:window dir="vert"/>
      </p:transition>
    </mc:Choice>
    <mc:Fallback xmlns="">
      <p:transition spd="slow"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FLYING IMPRESSION" descr="图片包含 鲜花, 花瓶, 室内, 小&#10;&#10;已生成极高可信度的说明"/>
          <p:cNvPicPr>
            <a:picLocks noChangeAspect="1"/>
          </p:cNvPicPr>
          <p:nvPr/>
        </p:nvPicPr>
        <p:blipFill>
          <a:blip r:embed="rId5"/>
          <a:stretch>
            <a:fillRect/>
          </a:stretch>
        </p:blipFill>
        <p:spPr>
          <a:xfrm rot="8262668">
            <a:off x="-1191614" y="2396232"/>
            <a:ext cx="3244035" cy="4917177"/>
          </a:xfrm>
          <a:prstGeom prst="rect">
            <a:avLst/>
          </a:prstGeom>
        </p:spPr>
      </p:pic>
      <p:pic>
        <p:nvPicPr>
          <p:cNvPr id="11" name="FLYING IMPRESSION" descr="图片包含 植物&#10;&#10;已生成极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0840" y="1464124"/>
            <a:ext cx="2850320" cy="2737166"/>
          </a:xfrm>
          <a:prstGeom prst="rect">
            <a:avLst/>
          </a:prstGeom>
        </p:spPr>
      </p:pic>
      <p:sp>
        <p:nvSpPr>
          <p:cNvPr id="21" name="FLYING IMPRESSION"/>
          <p:cNvSpPr txBox="1"/>
          <p:nvPr>
            <p:custDataLst>
              <p:tags r:id="rId1"/>
            </p:custDataLst>
          </p:nvPr>
        </p:nvSpPr>
        <p:spPr>
          <a:xfrm>
            <a:off x="3048000" y="5452313"/>
            <a:ext cx="6096000" cy="535531"/>
          </a:xfrm>
          <a:prstGeom prst="rect">
            <a:avLst/>
          </a:prstGeom>
          <a:noFill/>
        </p:spPr>
        <p:txBody>
          <a:bodyPr vert="horz"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Flying impression graphic design thank you for buying this template, we mainly engaged in various types of advertising graphic design. </a:t>
            </a:r>
            <a:endPar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2" name="FLYING IMPRESSION"/>
          <p:cNvSpPr txBox="1"/>
          <p:nvPr>
            <p:custDataLst>
              <p:tags r:id="rId2"/>
            </p:custDataLst>
          </p:nvPr>
        </p:nvSpPr>
        <p:spPr>
          <a:xfrm>
            <a:off x="3625844" y="4365921"/>
            <a:ext cx="4940312" cy="757130"/>
          </a:xfrm>
          <a:prstGeom prst="rect">
            <a:avLst/>
          </a:prstGeom>
          <a:noFill/>
        </p:spPr>
        <p:txBody>
          <a:bodyPr vert="horz"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rPr>
              <a:t>添加您的主标题</a:t>
            </a:r>
          </a:p>
        </p:txBody>
      </p:sp>
      <p:sp>
        <p:nvSpPr>
          <p:cNvPr id="23" name="FLYING IMPRESSION"/>
          <p:cNvSpPr txBox="1"/>
          <p:nvPr/>
        </p:nvSpPr>
        <p:spPr>
          <a:xfrm>
            <a:off x="5265004" y="2324876"/>
            <a:ext cx="1661993" cy="1015663"/>
          </a:xfrm>
          <a:prstGeom prst="rect">
            <a:avLst/>
          </a:prstGeom>
          <a:noFill/>
        </p:spPr>
        <p:txBody>
          <a:bodyPr vert="horz"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rPr>
              <a:t>叁</a:t>
            </a:r>
            <a:endParaRPr kumimoji="0" lang="zh-CN" altLang="en-US" sz="40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endParaRPr>
          </a:p>
        </p:txBody>
      </p:sp>
      <p:sp>
        <p:nvSpPr>
          <p:cNvPr id="24" name="FLYING IMPRESSION"/>
          <p:cNvSpPr/>
          <p:nvPr/>
        </p:nvSpPr>
        <p:spPr>
          <a:xfrm>
            <a:off x="4467807" y="4990648"/>
            <a:ext cx="3278462" cy="461665"/>
          </a:xfrm>
          <a:prstGeom prst="rect">
            <a:avLst/>
          </a:prstGeom>
          <a:noFill/>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ADD THE TITLE HERE</a:t>
            </a:r>
          </a:p>
        </p:txBody>
      </p:sp>
      <p:pic>
        <p:nvPicPr>
          <p:cNvPr id="28" name="FLYING IMPRESSION" descr="图片包含 动物, 无脊椎动物&#10;&#10;已生成高可信度的说明"/>
          <p:cNvPicPr>
            <a:picLocks noChangeAspect="1"/>
          </p:cNvPicPr>
          <p:nvPr/>
        </p:nvPicPr>
        <p:blipFill>
          <a:blip r:embed="rId7"/>
          <a:stretch>
            <a:fillRect/>
          </a:stretch>
        </p:blipFill>
        <p:spPr>
          <a:xfrm flipH="1">
            <a:off x="10038942" y="-649399"/>
            <a:ext cx="3015933" cy="31414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2000" fill="hold"/>
                                        <p:tgtEl>
                                          <p:spTgt spid="32"/>
                                        </p:tgtEl>
                                        <p:attrNameLst>
                                          <p:attrName>ppt_x</p:attrName>
                                        </p:attrNameLst>
                                      </p:cBhvr>
                                      <p:tavLst>
                                        <p:tav tm="0">
                                          <p:val>
                                            <p:strVal val="0-#ppt_w/2"/>
                                          </p:val>
                                        </p:tav>
                                        <p:tav tm="100000">
                                          <p:val>
                                            <p:strVal val="#ppt_x"/>
                                          </p:val>
                                        </p:tav>
                                      </p:tavLst>
                                    </p:anim>
                                    <p:anim calcmode="lin" valueType="num">
                                      <p:cBhvr additive="base">
                                        <p:cTn id="8" dur="2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 fill="hold"/>
                                        <p:tgtEl>
                                          <p:spTgt spid="28"/>
                                        </p:tgtEl>
                                        <p:attrNameLst>
                                          <p:attrName>ppt_x</p:attrName>
                                        </p:attrNameLst>
                                      </p:cBhvr>
                                      <p:tavLst>
                                        <p:tav tm="0">
                                          <p:val>
                                            <p:strVal val="1+#ppt_w/2"/>
                                          </p:val>
                                        </p:tav>
                                        <p:tav tm="100000">
                                          <p:val>
                                            <p:strVal val="#ppt_x"/>
                                          </p:val>
                                        </p:tav>
                                      </p:tavLst>
                                    </p:anim>
                                    <p:anim calcmode="lin" valueType="num">
                                      <p:cBhvr additive="base">
                                        <p:cTn id="12" dur="2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2000" fill="hold"/>
                                        <p:tgtEl>
                                          <p:spTgt spid="11"/>
                                        </p:tgtEl>
                                        <p:attrNameLst>
                                          <p:attrName>ppt_w</p:attrName>
                                        </p:attrNameLst>
                                      </p:cBhvr>
                                      <p:tavLst>
                                        <p:tav tm="0">
                                          <p:val>
                                            <p:fltVal val="0"/>
                                          </p:val>
                                        </p:tav>
                                        <p:tav tm="100000">
                                          <p:val>
                                            <p:strVal val="#ppt_w"/>
                                          </p:val>
                                        </p:tav>
                                      </p:tavLst>
                                    </p:anim>
                                    <p:anim calcmode="lin" valueType="num">
                                      <p:cBhvr>
                                        <p:cTn id="18" dur="2000" fill="hold"/>
                                        <p:tgtEl>
                                          <p:spTgt spid="11"/>
                                        </p:tgtEl>
                                        <p:attrNameLst>
                                          <p:attrName>ppt_h</p:attrName>
                                        </p:attrNameLst>
                                      </p:cBhvr>
                                      <p:tavLst>
                                        <p:tav tm="0">
                                          <p:val>
                                            <p:fltVal val="0"/>
                                          </p:val>
                                        </p:tav>
                                        <p:tav tm="100000">
                                          <p:val>
                                            <p:strVal val="#ppt_h"/>
                                          </p:val>
                                        </p:tav>
                                      </p:tavLst>
                                    </p:anim>
                                    <p:animEffect transition="in" filter="fade">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Effect transition="in" filter="fade">
                                      <p:cBhvr>
                                        <p:cTn id="26" dur="1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grpId="0" nodeType="clickEffect">
                                  <p:stCondLst>
                                    <p:cond delay="0"/>
                                  </p:stCondLst>
                                  <p:iterate type="lt">
                                    <p:tmPct val="10000"/>
                                  </p:iterate>
                                  <p:childTnLst>
                                    <p:set>
                                      <p:cBhvr>
                                        <p:cTn id="30" dur="1" fill="hold">
                                          <p:stCondLst>
                                            <p:cond delay="0"/>
                                          </p:stCondLst>
                                        </p:cTn>
                                        <p:tgtEl>
                                          <p:spTgt spid="22"/>
                                        </p:tgtEl>
                                        <p:attrNameLst>
                                          <p:attrName>style.visibility</p:attrName>
                                        </p:attrNameLst>
                                      </p:cBhvr>
                                      <p:to>
                                        <p:strVal val="visible"/>
                                      </p:to>
                                    </p:set>
                                    <p:anim calcmode="lin" valueType="num">
                                      <p:cBhvr>
                                        <p:cTn id="31" dur="20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2" dur="2000" fill="hold"/>
                                        <p:tgtEl>
                                          <p:spTgt spid="22"/>
                                        </p:tgtEl>
                                        <p:attrNameLst>
                                          <p:attrName>ppt_y</p:attrName>
                                        </p:attrNameLst>
                                      </p:cBhvr>
                                      <p:tavLst>
                                        <p:tav tm="0">
                                          <p:val>
                                            <p:strVal val="#ppt_y"/>
                                          </p:val>
                                        </p:tav>
                                        <p:tav tm="100000">
                                          <p:val>
                                            <p:strVal val="#ppt_y"/>
                                          </p:val>
                                        </p:tav>
                                      </p:tavLst>
                                    </p:anim>
                                    <p:anim calcmode="lin" valueType="num">
                                      <p:cBhvr>
                                        <p:cTn id="33" dur="20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4" dur="20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5" dur="2000" tmFilter="0,0; .5, 1; 1, 1"/>
                                        <p:tgtEl>
                                          <p:spTgt spid="22"/>
                                        </p:tgtEl>
                                      </p:cBhvr>
                                    </p:animEffect>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24"/>
                                        </p:tgtEl>
                                        <p:attrNameLst>
                                          <p:attrName>style.visibility</p:attrName>
                                        </p:attrNameLst>
                                      </p:cBhvr>
                                      <p:to>
                                        <p:strVal val="visible"/>
                                      </p:to>
                                    </p:set>
                                    <p:anim calcmode="lin" valueType="num">
                                      <p:cBhvr>
                                        <p:cTn id="38" dur="20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9" dur="2000" fill="hold"/>
                                        <p:tgtEl>
                                          <p:spTgt spid="24"/>
                                        </p:tgtEl>
                                        <p:attrNameLst>
                                          <p:attrName>ppt_y</p:attrName>
                                        </p:attrNameLst>
                                      </p:cBhvr>
                                      <p:tavLst>
                                        <p:tav tm="0">
                                          <p:val>
                                            <p:strVal val="#ppt_y"/>
                                          </p:val>
                                        </p:tav>
                                        <p:tav tm="100000">
                                          <p:val>
                                            <p:strVal val="#ppt_y"/>
                                          </p:val>
                                        </p:tav>
                                      </p:tavLst>
                                    </p:anim>
                                    <p:anim calcmode="lin" valueType="num">
                                      <p:cBhvr>
                                        <p:cTn id="40" dur="20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1" dur="20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000" tmFilter="0,0; .5, 1; 1, 1"/>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YING IMPRESSION FID FEIZHAO    qq:1964271550"/>
          <p:cNvSpPr txBox="1"/>
          <p:nvPr/>
        </p:nvSpPr>
        <p:spPr>
          <a:xfrm>
            <a:off x="5080339" y="219537"/>
            <a:ext cx="2031325" cy="461665"/>
          </a:xfrm>
          <a:prstGeom prst="rect">
            <a:avLst/>
          </a:prstGeom>
          <a:noFill/>
        </p:spPr>
        <p:txBody>
          <a:bodyPr wrap="none" rtlCol="0">
            <a:spAutoFit/>
          </a:bodyPr>
          <a:lstStyle/>
          <a:p>
            <a:pPr algn="ctr"/>
            <a:r>
              <a:rPr lang="zh-CN" altLang="en-US" sz="2400" dirty="0">
                <a:solidFill>
                  <a:srgbClr val="607E48"/>
                </a:solidFill>
                <a:latin typeface="方正宋刻本秀楷简体" panose="02000000000000000000" pitchFamily="2" charset="-122"/>
                <a:ea typeface="方正宋刻本秀楷简体" panose="02000000000000000000" pitchFamily="2" charset="-122"/>
              </a:rPr>
              <a:t>添加您的标题</a:t>
            </a:r>
            <a:endParaRPr lang="zh-CN" altLang="en-US" sz="2400" b="1" dirty="0">
              <a:solidFill>
                <a:srgbClr val="607E48"/>
              </a:solidFill>
              <a:latin typeface="方正宋刻本秀楷简体" panose="02000000000000000000" pitchFamily="2" charset="-122"/>
              <a:ea typeface="方正宋刻本秀楷简体" panose="02000000000000000000" pitchFamily="2" charset="-122"/>
            </a:endParaRPr>
          </a:p>
        </p:txBody>
      </p:sp>
      <p:sp>
        <p:nvSpPr>
          <p:cNvPr id="7" name="FLYING IMPRESSION FID FEIZHAO    qq:1964271550"/>
          <p:cNvSpPr txBox="1"/>
          <p:nvPr/>
        </p:nvSpPr>
        <p:spPr>
          <a:xfrm>
            <a:off x="4588041" y="609923"/>
            <a:ext cx="3015918" cy="281937"/>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Choose To Fly Impression Template</a:t>
            </a:r>
          </a:p>
        </p:txBody>
      </p:sp>
      <p:pic>
        <p:nvPicPr>
          <p:cNvPr id="9" name="FLYING IMPRESSION FID FEIZHAO    qq:1964271550" descr="图片包含 植物&#10;&#10;已生成极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11856">
            <a:off x="-63712" y="-323622"/>
            <a:ext cx="1411054" cy="2149026"/>
          </a:xfrm>
          <a:prstGeom prst="rect">
            <a:avLst/>
          </a:prstGeom>
        </p:spPr>
      </p:pic>
      <p:pic>
        <p:nvPicPr>
          <p:cNvPr id="10" name="FLYING IMPRESSION FID FEIZHAO    qq:1964271550" descr="图片包含 植物&#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51441">
            <a:off x="1012480" y="-538494"/>
            <a:ext cx="1283442" cy="1419952"/>
          </a:xfrm>
          <a:prstGeom prst="rect">
            <a:avLst/>
          </a:prstGeom>
        </p:spPr>
      </p:pic>
      <p:pic>
        <p:nvPicPr>
          <p:cNvPr id="12" name="FLYING IMPRESSION FID FEIZHAO    qq:1964271550" descr="图片包含 植物, 鲜花&#10;&#10;已生成高可信度的说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3694" y="5654256"/>
            <a:ext cx="1141379" cy="1330204"/>
          </a:xfrm>
          <a:prstGeom prst="rect">
            <a:avLst/>
          </a:prstGeom>
        </p:spPr>
      </p:pic>
      <p:pic>
        <p:nvPicPr>
          <p:cNvPr id="27" name="FLYING IMPRESSION FID FEIZHAO    qq:1964271550" descr="图片包含 植物&#10;&#10;已生成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60176">
            <a:off x="11507568" y="4757772"/>
            <a:ext cx="1227388" cy="1792968"/>
          </a:xfrm>
          <a:prstGeom prst="rect">
            <a:avLst/>
          </a:prstGeom>
        </p:spPr>
      </p:pic>
      <p:cxnSp>
        <p:nvCxnSpPr>
          <p:cNvPr id="58" name="FLYING IMPRESSION FID FEIZHAO    qq:1964271550"/>
          <p:cNvCxnSpPr/>
          <p:nvPr/>
        </p:nvCxnSpPr>
        <p:spPr>
          <a:xfrm>
            <a:off x="5954110" y="925962"/>
            <a:ext cx="283780" cy="0"/>
          </a:xfrm>
          <a:prstGeom prst="line">
            <a:avLst/>
          </a:prstGeom>
          <a:ln w="22860" cap="rnd">
            <a:solidFill>
              <a:srgbClr val="607E48"/>
            </a:solidFill>
          </a:ln>
        </p:spPr>
        <p:style>
          <a:lnRef idx="1">
            <a:schemeClr val="accent1"/>
          </a:lnRef>
          <a:fillRef idx="0">
            <a:schemeClr val="accent1"/>
          </a:fillRef>
          <a:effectRef idx="0">
            <a:schemeClr val="accent1"/>
          </a:effectRef>
          <a:fontRef idx="minor">
            <a:schemeClr val="tx1"/>
          </a:fontRef>
        </p:style>
      </p:cxnSp>
      <p:sp>
        <p:nvSpPr>
          <p:cNvPr id="11" name="FLYING IMPRESSION FID FEIZHAO    qq:1964271550"/>
          <p:cNvSpPr txBox="1"/>
          <p:nvPr/>
        </p:nvSpPr>
        <p:spPr>
          <a:xfrm>
            <a:off x="8387290" y="3907707"/>
            <a:ext cx="2559434" cy="873060"/>
          </a:xfrm>
          <a:prstGeom prst="rect">
            <a:avLst/>
          </a:prstGeom>
          <a:noFill/>
          <a:effectLst/>
        </p:spPr>
        <p:txBody>
          <a:bodyPr vert="horz" wrap="square" rtlCol="0">
            <a:spAutoFit/>
          </a:bodyPr>
          <a:lstStyle/>
          <a:p>
            <a:pPr algn="ct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FLYING IMPRESSION FID FEIZHAO    qq:1964271550"/>
          <p:cNvSpPr txBox="1"/>
          <p:nvPr/>
        </p:nvSpPr>
        <p:spPr>
          <a:xfrm>
            <a:off x="4816283" y="3907707"/>
            <a:ext cx="2559434" cy="873060"/>
          </a:xfrm>
          <a:prstGeom prst="rect">
            <a:avLst/>
          </a:prstGeom>
          <a:noFill/>
          <a:effectLst/>
        </p:spPr>
        <p:txBody>
          <a:bodyPr vert="horz" wrap="square" rtlCol="0">
            <a:spAutoFit/>
          </a:bodyPr>
          <a:lstStyle/>
          <a:p>
            <a:pPr algn="ct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FLYING IMPRESSION FID FEIZHAO    qq:1964271550"/>
          <p:cNvSpPr txBox="1"/>
          <p:nvPr/>
        </p:nvSpPr>
        <p:spPr>
          <a:xfrm>
            <a:off x="1245276" y="3907707"/>
            <a:ext cx="2559434" cy="873060"/>
          </a:xfrm>
          <a:prstGeom prst="rect">
            <a:avLst/>
          </a:prstGeom>
          <a:noFill/>
          <a:effectLst/>
        </p:spPr>
        <p:txBody>
          <a:bodyPr vert="horz" wrap="square" rtlCol="0">
            <a:spAutoFit/>
          </a:bodyPr>
          <a:lstStyle/>
          <a:p>
            <a:pPr algn="ct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FLYING IMPRESSION FID FEIZHAO    qq:1964271550"/>
          <p:cNvSpPr txBox="1"/>
          <p:nvPr/>
        </p:nvSpPr>
        <p:spPr>
          <a:xfrm>
            <a:off x="1817107" y="3446042"/>
            <a:ext cx="1415772" cy="461665"/>
          </a:xfrm>
          <a:prstGeom prst="rect">
            <a:avLst/>
          </a:prstGeom>
          <a:noFill/>
        </p:spPr>
        <p:txBody>
          <a:bodyPr wrap="none" rtlCol="0">
            <a:spAutoFit/>
          </a:bodyPr>
          <a:lstStyle/>
          <a:p>
            <a:pPr algn="ctr"/>
            <a:r>
              <a:rPr lang="zh-CN" altLang="en-US" sz="2400" dirty="0">
                <a:solidFill>
                  <a:srgbClr val="C6454A"/>
                </a:solidFill>
                <a:latin typeface="方正宋刻本秀楷简体" panose="02000000000000000000" pitchFamily="2" charset="-122"/>
                <a:ea typeface="方正宋刻本秀楷简体" panose="02000000000000000000" pitchFamily="2" charset="-122"/>
              </a:rPr>
              <a:t>您的标题</a:t>
            </a:r>
            <a:endParaRPr lang="en-US" altLang="zh-CN" sz="2400" dirty="0">
              <a:solidFill>
                <a:srgbClr val="C6454A"/>
              </a:solidFill>
              <a:latin typeface="方正宋刻本秀楷简体" panose="02000000000000000000" pitchFamily="2" charset="-122"/>
              <a:ea typeface="方正宋刻本秀楷简体" panose="02000000000000000000" pitchFamily="2" charset="-122"/>
            </a:endParaRPr>
          </a:p>
        </p:txBody>
      </p:sp>
      <p:sp>
        <p:nvSpPr>
          <p:cNvPr id="19" name="FLYING IMPRESSION FID FEIZHAO    qq:1964271550"/>
          <p:cNvSpPr txBox="1"/>
          <p:nvPr/>
        </p:nvSpPr>
        <p:spPr>
          <a:xfrm>
            <a:off x="5388114" y="3446042"/>
            <a:ext cx="1415772" cy="461665"/>
          </a:xfrm>
          <a:prstGeom prst="rect">
            <a:avLst/>
          </a:prstGeom>
          <a:noFill/>
        </p:spPr>
        <p:txBody>
          <a:bodyPr wrap="none" rtlCol="0">
            <a:spAutoFit/>
          </a:bodyPr>
          <a:lstStyle/>
          <a:p>
            <a:pPr algn="ctr"/>
            <a:r>
              <a:rPr lang="zh-CN" altLang="en-US" sz="2400" dirty="0">
                <a:solidFill>
                  <a:srgbClr val="C6454A"/>
                </a:solidFill>
                <a:latin typeface="方正宋刻本秀楷简体" panose="02000000000000000000" pitchFamily="2" charset="-122"/>
                <a:ea typeface="方正宋刻本秀楷简体" panose="02000000000000000000" pitchFamily="2" charset="-122"/>
              </a:rPr>
              <a:t>您的标题</a:t>
            </a:r>
            <a:endParaRPr lang="en-US" altLang="zh-CN" sz="2400" dirty="0">
              <a:solidFill>
                <a:srgbClr val="C6454A"/>
              </a:solidFill>
              <a:latin typeface="方正宋刻本秀楷简体" panose="02000000000000000000" pitchFamily="2" charset="-122"/>
              <a:ea typeface="方正宋刻本秀楷简体" panose="02000000000000000000" pitchFamily="2" charset="-122"/>
            </a:endParaRPr>
          </a:p>
        </p:txBody>
      </p:sp>
      <p:sp>
        <p:nvSpPr>
          <p:cNvPr id="20" name="FLYING IMPRESSION FID FEIZHAO    qq:1964271550"/>
          <p:cNvSpPr txBox="1"/>
          <p:nvPr/>
        </p:nvSpPr>
        <p:spPr>
          <a:xfrm>
            <a:off x="8959121" y="3446042"/>
            <a:ext cx="1415772" cy="461665"/>
          </a:xfrm>
          <a:prstGeom prst="rect">
            <a:avLst/>
          </a:prstGeom>
          <a:noFill/>
        </p:spPr>
        <p:txBody>
          <a:bodyPr wrap="none" rtlCol="0">
            <a:spAutoFit/>
          </a:bodyPr>
          <a:lstStyle/>
          <a:p>
            <a:pPr algn="ctr"/>
            <a:r>
              <a:rPr lang="zh-CN" altLang="en-US" sz="2400" dirty="0">
                <a:solidFill>
                  <a:srgbClr val="C6454A"/>
                </a:solidFill>
                <a:latin typeface="方正宋刻本秀楷简体" panose="02000000000000000000" pitchFamily="2" charset="-122"/>
                <a:ea typeface="方正宋刻本秀楷简体" panose="02000000000000000000" pitchFamily="2" charset="-122"/>
              </a:rPr>
              <a:t>您的标题</a:t>
            </a:r>
            <a:endParaRPr lang="en-US" altLang="zh-CN" sz="2400" dirty="0">
              <a:solidFill>
                <a:srgbClr val="C6454A"/>
              </a:solidFill>
              <a:latin typeface="方正宋刻本秀楷简体" panose="02000000000000000000" pitchFamily="2" charset="-122"/>
              <a:ea typeface="方正宋刻本秀楷简体" panose="02000000000000000000" pitchFamily="2" charset="-122"/>
            </a:endParaRPr>
          </a:p>
        </p:txBody>
      </p:sp>
      <p:pic>
        <p:nvPicPr>
          <p:cNvPr id="3" name="FLYING IMPRESSION FID FEIZHAO    qq:1964271550" descr="图片包含 鲜花, 植物, 红色&#10;&#10;已生成极高可信度的说明"/>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1476" y="2369271"/>
            <a:ext cx="1067034" cy="1110872"/>
          </a:xfrm>
          <a:prstGeom prst="rect">
            <a:avLst/>
          </a:prstGeom>
        </p:spPr>
      </p:pic>
      <p:pic>
        <p:nvPicPr>
          <p:cNvPr id="21" name="FLYING IMPRESSION FID FEIZHAO    qq:1964271550" descr="图片包含 鲜花, 植物, 红色&#10;&#10;已生成极高可信度的说明"/>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483" y="2369271"/>
            <a:ext cx="1067034" cy="1110872"/>
          </a:xfrm>
          <a:prstGeom prst="rect">
            <a:avLst/>
          </a:prstGeom>
        </p:spPr>
      </p:pic>
      <p:pic>
        <p:nvPicPr>
          <p:cNvPr id="22" name="FLYING IMPRESSION FID FEIZHAO    qq:1964271550" descr="图片包含 鲜花, 植物, 红色&#10;&#10;已生成极高可信度的说明"/>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3490" y="2369271"/>
            <a:ext cx="1067034" cy="111087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YING IMPRESSION FID FEIZHAO    qq:1964271550"/>
          <p:cNvSpPr txBox="1"/>
          <p:nvPr/>
        </p:nvSpPr>
        <p:spPr>
          <a:xfrm>
            <a:off x="5080339" y="219537"/>
            <a:ext cx="2031325" cy="461665"/>
          </a:xfrm>
          <a:prstGeom prst="rect">
            <a:avLst/>
          </a:prstGeom>
          <a:noFill/>
        </p:spPr>
        <p:txBody>
          <a:bodyPr wrap="none" rtlCol="0">
            <a:spAutoFit/>
          </a:bodyPr>
          <a:lstStyle/>
          <a:p>
            <a:pPr algn="ctr"/>
            <a:r>
              <a:rPr lang="zh-CN" altLang="en-US" sz="2400" dirty="0">
                <a:solidFill>
                  <a:srgbClr val="607E48"/>
                </a:solidFill>
                <a:latin typeface="方正宋刻本秀楷简体" panose="02000000000000000000" pitchFamily="2" charset="-122"/>
                <a:ea typeface="方正宋刻本秀楷简体" panose="02000000000000000000" pitchFamily="2" charset="-122"/>
              </a:rPr>
              <a:t>添加您的标题</a:t>
            </a:r>
            <a:endParaRPr lang="zh-CN" altLang="en-US" sz="2400" b="1" dirty="0">
              <a:solidFill>
                <a:srgbClr val="607E48"/>
              </a:solidFill>
              <a:latin typeface="方正宋刻本秀楷简体" panose="02000000000000000000" pitchFamily="2" charset="-122"/>
              <a:ea typeface="方正宋刻本秀楷简体" panose="02000000000000000000" pitchFamily="2" charset="-122"/>
            </a:endParaRPr>
          </a:p>
        </p:txBody>
      </p:sp>
      <p:sp>
        <p:nvSpPr>
          <p:cNvPr id="7" name="FLYING IMPRESSION FID FEIZHAO    qq:1964271550"/>
          <p:cNvSpPr txBox="1"/>
          <p:nvPr/>
        </p:nvSpPr>
        <p:spPr>
          <a:xfrm>
            <a:off x="4588041" y="609923"/>
            <a:ext cx="3015918" cy="281937"/>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Choose To Fly Impression Template</a:t>
            </a:r>
          </a:p>
        </p:txBody>
      </p:sp>
      <p:pic>
        <p:nvPicPr>
          <p:cNvPr id="9" name="FLYING IMPRESSION FID FEIZHAO    qq:1964271550" descr="图片包含 植物&#10;&#10;已生成极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11856">
            <a:off x="-63712" y="-323622"/>
            <a:ext cx="1411054" cy="2149026"/>
          </a:xfrm>
          <a:prstGeom prst="rect">
            <a:avLst/>
          </a:prstGeom>
        </p:spPr>
      </p:pic>
      <p:pic>
        <p:nvPicPr>
          <p:cNvPr id="10" name="FLYING IMPRESSION FID FEIZHAO    qq:1964271550" descr="图片包含 植物&#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51441">
            <a:off x="1012480" y="-538494"/>
            <a:ext cx="1283442" cy="1419952"/>
          </a:xfrm>
          <a:prstGeom prst="rect">
            <a:avLst/>
          </a:prstGeom>
        </p:spPr>
      </p:pic>
      <p:pic>
        <p:nvPicPr>
          <p:cNvPr id="12" name="FLYING IMPRESSION FID FEIZHAO    qq:1964271550" descr="图片包含 植物, 鲜花&#10;&#10;已生成高可信度的说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3694" y="5654256"/>
            <a:ext cx="1141379" cy="1330204"/>
          </a:xfrm>
          <a:prstGeom prst="rect">
            <a:avLst/>
          </a:prstGeom>
        </p:spPr>
      </p:pic>
      <p:pic>
        <p:nvPicPr>
          <p:cNvPr id="27" name="FLYING IMPRESSION FID FEIZHAO    qq:1964271550" descr="图片包含 植物&#10;&#10;已生成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60176">
            <a:off x="11507568" y="4757772"/>
            <a:ext cx="1227388" cy="1792968"/>
          </a:xfrm>
          <a:prstGeom prst="rect">
            <a:avLst/>
          </a:prstGeom>
        </p:spPr>
      </p:pic>
      <p:cxnSp>
        <p:nvCxnSpPr>
          <p:cNvPr id="58" name="FLYING IMPRESSION FID FEIZHAO    qq:1964271550"/>
          <p:cNvCxnSpPr/>
          <p:nvPr/>
        </p:nvCxnSpPr>
        <p:spPr>
          <a:xfrm>
            <a:off x="5954110" y="925962"/>
            <a:ext cx="283780" cy="0"/>
          </a:xfrm>
          <a:prstGeom prst="line">
            <a:avLst/>
          </a:prstGeom>
          <a:ln w="22860" cap="rnd">
            <a:solidFill>
              <a:srgbClr val="607E48"/>
            </a:solidFill>
          </a:ln>
        </p:spPr>
        <p:style>
          <a:lnRef idx="1">
            <a:schemeClr val="accent1"/>
          </a:lnRef>
          <a:fillRef idx="0">
            <a:schemeClr val="accent1"/>
          </a:fillRef>
          <a:effectRef idx="0">
            <a:schemeClr val="accent1"/>
          </a:effectRef>
          <a:fontRef idx="minor">
            <a:schemeClr val="tx1"/>
          </a:fontRef>
        </p:style>
      </p:cxnSp>
      <p:pic>
        <p:nvPicPr>
          <p:cNvPr id="74" name="FLYING IMPRESSION FID FEIZHAO    qq:19642715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9379" y="1417544"/>
            <a:ext cx="7165554" cy="4758301"/>
          </a:xfrm>
          <a:prstGeom prst="rect">
            <a:avLst/>
          </a:prstGeom>
        </p:spPr>
      </p:pic>
      <p:sp>
        <p:nvSpPr>
          <p:cNvPr id="75" name="FLYING IMPRESSION FID FEIZHAO    qq:1964271550"/>
          <p:cNvSpPr txBox="1"/>
          <p:nvPr/>
        </p:nvSpPr>
        <p:spPr>
          <a:xfrm>
            <a:off x="1392987" y="5057689"/>
            <a:ext cx="4844903" cy="532453"/>
          </a:xfrm>
          <a:prstGeom prst="rect">
            <a:avLst/>
          </a:prstGeom>
          <a:noFill/>
          <a:effectLst/>
        </p:spPr>
        <p:txBody>
          <a:bodyPr vert="horz" wrap="square" rtlCol="0">
            <a:spAutoFit/>
          </a:bodyPr>
          <a:lstStyle/>
          <a:p>
            <a:pP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sp>
        <p:nvSpPr>
          <p:cNvPr id="76" name="FLYING IMPRESSION FID FEIZHAO    qq:1964271550"/>
          <p:cNvSpPr txBox="1"/>
          <p:nvPr/>
        </p:nvSpPr>
        <p:spPr>
          <a:xfrm>
            <a:off x="1392986" y="4472914"/>
            <a:ext cx="1873121" cy="584775"/>
          </a:xfrm>
          <a:prstGeom prst="rect">
            <a:avLst/>
          </a:prstGeom>
          <a:noFill/>
          <a:effectLst/>
        </p:spPr>
        <p:txBody>
          <a:bodyPr vert="horz" wrap="square" rtlCol="0">
            <a:spAutoFit/>
          </a:bodyPr>
          <a:lstStyle/>
          <a:p>
            <a:r>
              <a:rPr lang="zh-CN" altLang="en-US" sz="3200" dirty="0">
                <a:solidFill>
                  <a:srgbClr val="607E48"/>
                </a:solidFill>
                <a:latin typeface="方正宋刻本秀楷简体" panose="02000000000000000000" pitchFamily="2" charset="-122"/>
                <a:ea typeface="方正宋刻本秀楷简体" panose="02000000000000000000" pitchFamily="2" charset="-122"/>
              </a:rPr>
              <a:t>您的标题</a:t>
            </a:r>
          </a:p>
        </p:txBody>
      </p:sp>
      <p:sp>
        <p:nvSpPr>
          <p:cNvPr id="77" name="FLYING IMPRESSION FID FEIZHAO    qq:1964271550"/>
          <p:cNvSpPr txBox="1"/>
          <p:nvPr/>
        </p:nvSpPr>
        <p:spPr>
          <a:xfrm>
            <a:off x="1392987" y="2734137"/>
            <a:ext cx="4844903" cy="951351"/>
          </a:xfrm>
          <a:prstGeom prst="rect">
            <a:avLst/>
          </a:prstGeom>
          <a:noFill/>
          <a:effectLst/>
        </p:spPr>
        <p:txBody>
          <a:bodyPr vert="horz" wrap="square" rtlCol="0">
            <a:spAutoFit/>
          </a:bodyPr>
          <a:lstStyle/>
          <a:p>
            <a:pP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we mainly engaged in various types of advertising graphic design.</a:t>
            </a:r>
          </a:p>
        </p:txBody>
      </p:sp>
      <p:sp>
        <p:nvSpPr>
          <p:cNvPr id="78" name="FLYING IMPRESSION FID FEIZHAO    qq:1964271550"/>
          <p:cNvSpPr txBox="1"/>
          <p:nvPr/>
        </p:nvSpPr>
        <p:spPr>
          <a:xfrm>
            <a:off x="1392987" y="2149362"/>
            <a:ext cx="1873120" cy="584775"/>
          </a:xfrm>
          <a:prstGeom prst="rect">
            <a:avLst/>
          </a:prstGeom>
          <a:noFill/>
          <a:effectLst/>
        </p:spPr>
        <p:txBody>
          <a:bodyPr vert="horz" wrap="square" rtlCol="0">
            <a:spAutoFit/>
          </a:bodyPr>
          <a:lstStyle/>
          <a:p>
            <a:r>
              <a:rPr lang="zh-CN" altLang="en-US" sz="3200" dirty="0">
                <a:solidFill>
                  <a:srgbClr val="607E48"/>
                </a:solidFill>
                <a:latin typeface="方正宋刻本秀楷简体" panose="02000000000000000000" pitchFamily="2" charset="-122"/>
                <a:ea typeface="方正宋刻本秀楷简体" panose="02000000000000000000" pitchFamily="2" charset="-122"/>
              </a:rPr>
              <a:t>您的标题</a:t>
            </a:r>
          </a:p>
        </p:txBody>
      </p:sp>
    </p:spTree>
  </p:cSld>
  <p:clrMapOvr>
    <a:masterClrMapping/>
  </p:clrMapOvr>
  <mc:AlternateContent xmlns:mc="http://schemas.openxmlformats.org/markup-compatibility/2006" xmlns:p14="http://schemas.microsoft.com/office/powerpoint/2010/main">
    <mc:Choice Requires="p14">
      <p:transition spd="slow" p14:dur="1200" advTm="3000">
        <p:dissolve/>
      </p:transition>
    </mc:Choice>
    <mc:Fallback xmlns="">
      <p:transition spd="slow" advTm="3000">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YING IMPRESSION FID FEIZHAO    qq:1964271550"/>
          <p:cNvSpPr txBox="1"/>
          <p:nvPr/>
        </p:nvSpPr>
        <p:spPr>
          <a:xfrm>
            <a:off x="5080339" y="219537"/>
            <a:ext cx="2031325" cy="461665"/>
          </a:xfrm>
          <a:prstGeom prst="rect">
            <a:avLst/>
          </a:prstGeom>
          <a:noFill/>
        </p:spPr>
        <p:txBody>
          <a:bodyPr wrap="none" rtlCol="0">
            <a:spAutoFit/>
          </a:bodyPr>
          <a:lstStyle/>
          <a:p>
            <a:pPr algn="ctr"/>
            <a:r>
              <a:rPr lang="zh-CN" altLang="en-US" sz="2400" dirty="0">
                <a:solidFill>
                  <a:srgbClr val="607E48"/>
                </a:solidFill>
                <a:latin typeface="方正宋刻本秀楷简体" panose="02000000000000000000" pitchFamily="2" charset="-122"/>
                <a:ea typeface="方正宋刻本秀楷简体" panose="02000000000000000000" pitchFamily="2" charset="-122"/>
              </a:rPr>
              <a:t>添加您的标题</a:t>
            </a:r>
            <a:endParaRPr lang="zh-CN" altLang="en-US" sz="2400" b="1" dirty="0">
              <a:solidFill>
                <a:srgbClr val="607E48"/>
              </a:solidFill>
              <a:latin typeface="方正宋刻本秀楷简体" panose="02000000000000000000" pitchFamily="2" charset="-122"/>
              <a:ea typeface="方正宋刻本秀楷简体" panose="02000000000000000000" pitchFamily="2" charset="-122"/>
            </a:endParaRPr>
          </a:p>
        </p:txBody>
      </p:sp>
      <p:sp>
        <p:nvSpPr>
          <p:cNvPr id="7" name="FLYING IMPRESSION FID FEIZHAO    qq:1964271550"/>
          <p:cNvSpPr txBox="1"/>
          <p:nvPr/>
        </p:nvSpPr>
        <p:spPr>
          <a:xfrm>
            <a:off x="4588041" y="609923"/>
            <a:ext cx="3015918" cy="281937"/>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Choose To Fly Impression Template</a:t>
            </a:r>
          </a:p>
        </p:txBody>
      </p:sp>
      <p:pic>
        <p:nvPicPr>
          <p:cNvPr id="9" name="FLYING IMPRESSION FID FEIZHAO    qq:1964271550" descr="图片包含 植物&#10;&#10;已生成极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11856">
            <a:off x="-63712" y="-323622"/>
            <a:ext cx="1411054" cy="2149026"/>
          </a:xfrm>
          <a:prstGeom prst="rect">
            <a:avLst/>
          </a:prstGeom>
        </p:spPr>
      </p:pic>
      <p:pic>
        <p:nvPicPr>
          <p:cNvPr id="10" name="FLYING IMPRESSION FID FEIZHAO    qq:1964271550" descr="图片包含 植物&#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51441">
            <a:off x="1012480" y="-538494"/>
            <a:ext cx="1283442" cy="1419952"/>
          </a:xfrm>
          <a:prstGeom prst="rect">
            <a:avLst/>
          </a:prstGeom>
        </p:spPr>
      </p:pic>
      <p:pic>
        <p:nvPicPr>
          <p:cNvPr id="12" name="FLYING IMPRESSION FID FEIZHAO    qq:1964271550" descr="图片包含 植物, 鲜花&#10;&#10;已生成高可信度的说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3694" y="5654256"/>
            <a:ext cx="1141379" cy="1330204"/>
          </a:xfrm>
          <a:prstGeom prst="rect">
            <a:avLst/>
          </a:prstGeom>
        </p:spPr>
      </p:pic>
      <p:pic>
        <p:nvPicPr>
          <p:cNvPr id="27" name="FLYING IMPRESSION FID FEIZHAO    qq:1964271550" descr="图片包含 植物&#10;&#10;已生成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60176">
            <a:off x="11507568" y="4757772"/>
            <a:ext cx="1227388" cy="1792968"/>
          </a:xfrm>
          <a:prstGeom prst="rect">
            <a:avLst/>
          </a:prstGeom>
        </p:spPr>
      </p:pic>
      <p:cxnSp>
        <p:nvCxnSpPr>
          <p:cNvPr id="58" name="FLYING IMPRESSION FID FEIZHAO    qq:1964271550"/>
          <p:cNvCxnSpPr/>
          <p:nvPr/>
        </p:nvCxnSpPr>
        <p:spPr>
          <a:xfrm>
            <a:off x="5954110" y="925962"/>
            <a:ext cx="283780" cy="0"/>
          </a:xfrm>
          <a:prstGeom prst="line">
            <a:avLst/>
          </a:prstGeom>
          <a:ln w="22860" cap="rnd">
            <a:solidFill>
              <a:srgbClr val="607E48"/>
            </a:solidFill>
          </a:ln>
        </p:spPr>
        <p:style>
          <a:lnRef idx="1">
            <a:schemeClr val="accent1"/>
          </a:lnRef>
          <a:fillRef idx="0">
            <a:schemeClr val="accent1"/>
          </a:fillRef>
          <a:effectRef idx="0">
            <a:schemeClr val="accent1"/>
          </a:effectRef>
          <a:fontRef idx="minor">
            <a:schemeClr val="tx1"/>
          </a:fontRef>
        </p:style>
      </p:cxnSp>
      <p:sp>
        <p:nvSpPr>
          <p:cNvPr id="11" name="FLYING IMPRESSION FID FEIZHAO    qq:1964271550"/>
          <p:cNvSpPr/>
          <p:nvPr/>
        </p:nvSpPr>
        <p:spPr>
          <a:xfrm>
            <a:off x="2033411" y="1641802"/>
            <a:ext cx="3360111" cy="4422174"/>
          </a:xfrm>
          <a:prstGeom prst="rect">
            <a:avLst/>
          </a:prstGeom>
          <a:solidFill>
            <a:srgbClr val="68974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FLYING IMPRESSION FID FEIZHAO    qq:1964271550"/>
          <p:cNvPicPr>
            <a:picLocks noChangeAspect="1"/>
          </p:cNvPicPr>
          <p:nvPr/>
        </p:nvPicPr>
        <p:blipFill>
          <a:blip r:embed="rId7" cstate="print"/>
          <a:stretch>
            <a:fillRect/>
          </a:stretch>
        </p:blipFill>
        <p:spPr>
          <a:xfrm>
            <a:off x="1189042" y="2169940"/>
            <a:ext cx="5048848" cy="3365898"/>
          </a:xfrm>
          <a:prstGeom prst="rect">
            <a:avLst/>
          </a:prstGeom>
        </p:spPr>
      </p:pic>
      <p:sp>
        <p:nvSpPr>
          <p:cNvPr id="14" name="FLYING IMPRESSION FID FEIZHAO    qq:1964271550"/>
          <p:cNvSpPr txBox="1"/>
          <p:nvPr/>
        </p:nvSpPr>
        <p:spPr>
          <a:xfrm>
            <a:off x="6804109" y="3077316"/>
            <a:ext cx="4572221" cy="1292662"/>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we mainly engaged in various types of advertising graphic design.</a:t>
            </a:r>
          </a:p>
        </p:txBody>
      </p:sp>
      <p:sp>
        <p:nvSpPr>
          <p:cNvPr id="15" name="FLYING IMPRESSION FID FEIZHAO    qq:1964271550"/>
          <p:cNvSpPr txBox="1"/>
          <p:nvPr/>
        </p:nvSpPr>
        <p:spPr>
          <a:xfrm>
            <a:off x="6804109" y="2492541"/>
            <a:ext cx="2236510" cy="584775"/>
          </a:xfrm>
          <a:prstGeom prst="rect">
            <a:avLst/>
          </a:prstGeom>
          <a:noFill/>
        </p:spPr>
        <p:txBody>
          <a:bodyPr wrap="none" rtlCol="0">
            <a:spAutoFit/>
          </a:bodyPr>
          <a:lstStyle/>
          <a:p>
            <a:r>
              <a:rPr lang="zh-CN" altLang="en-US" sz="3200" dirty="0">
                <a:solidFill>
                  <a:srgbClr val="607E48"/>
                </a:solidFill>
                <a:latin typeface="方正宋刻本秀楷简体" panose="02000000000000000000" pitchFamily="2" charset="-122"/>
                <a:ea typeface="方正宋刻本秀楷简体" panose="02000000000000000000" pitchFamily="2" charset="-122"/>
              </a:rPr>
              <a:t>精美飞印象</a:t>
            </a:r>
          </a:p>
        </p:txBody>
      </p:sp>
      <p:sp>
        <p:nvSpPr>
          <p:cNvPr id="16" name="FLYING IMPRESSION FID FEIZHAO    qq:1964271550"/>
          <p:cNvSpPr txBox="1"/>
          <p:nvPr/>
        </p:nvSpPr>
        <p:spPr>
          <a:xfrm>
            <a:off x="6804109" y="4512830"/>
            <a:ext cx="4572221" cy="812530"/>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 Please add your text description to the flying impression plane.</a:t>
            </a:r>
          </a:p>
        </p:txBody>
      </p:sp>
    </p:spTree>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YING IMPRESSION FID FEIZHAO    qq:1964271550"/>
          <p:cNvSpPr txBox="1"/>
          <p:nvPr/>
        </p:nvSpPr>
        <p:spPr>
          <a:xfrm>
            <a:off x="5080339" y="219537"/>
            <a:ext cx="2031325" cy="461665"/>
          </a:xfrm>
          <a:prstGeom prst="rect">
            <a:avLst/>
          </a:prstGeom>
          <a:noFill/>
        </p:spPr>
        <p:txBody>
          <a:bodyPr wrap="none" rtlCol="0">
            <a:spAutoFit/>
          </a:bodyPr>
          <a:lstStyle/>
          <a:p>
            <a:pPr algn="ctr"/>
            <a:r>
              <a:rPr lang="zh-CN" altLang="en-US" sz="2400" dirty="0">
                <a:solidFill>
                  <a:srgbClr val="607E48"/>
                </a:solidFill>
                <a:latin typeface="方正宋刻本秀楷简体" panose="02000000000000000000" pitchFamily="2" charset="-122"/>
                <a:ea typeface="方正宋刻本秀楷简体" panose="02000000000000000000" pitchFamily="2" charset="-122"/>
              </a:rPr>
              <a:t>添加您的标题</a:t>
            </a:r>
            <a:endParaRPr lang="zh-CN" altLang="en-US" sz="2400" b="1" dirty="0">
              <a:solidFill>
                <a:srgbClr val="607E48"/>
              </a:solidFill>
              <a:latin typeface="方正宋刻本秀楷简体" panose="02000000000000000000" pitchFamily="2" charset="-122"/>
              <a:ea typeface="方正宋刻本秀楷简体" panose="02000000000000000000" pitchFamily="2" charset="-122"/>
            </a:endParaRPr>
          </a:p>
        </p:txBody>
      </p:sp>
      <p:sp>
        <p:nvSpPr>
          <p:cNvPr id="7" name="FLYING IMPRESSION FID FEIZHAO    qq:1964271550"/>
          <p:cNvSpPr txBox="1"/>
          <p:nvPr/>
        </p:nvSpPr>
        <p:spPr>
          <a:xfrm>
            <a:off x="4588041" y="609923"/>
            <a:ext cx="3015918" cy="281937"/>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Choose To Fly Impression Template</a:t>
            </a:r>
          </a:p>
        </p:txBody>
      </p:sp>
      <p:pic>
        <p:nvPicPr>
          <p:cNvPr id="9" name="FLYING IMPRESSION FID FEIZHAO    qq:1964271550" descr="图片包含 植物&#10;&#10;已生成极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11856">
            <a:off x="-63712" y="-323622"/>
            <a:ext cx="1411054" cy="2149026"/>
          </a:xfrm>
          <a:prstGeom prst="rect">
            <a:avLst/>
          </a:prstGeom>
        </p:spPr>
      </p:pic>
      <p:pic>
        <p:nvPicPr>
          <p:cNvPr id="10" name="FLYING IMPRESSION FID FEIZHAO    qq:1964271550" descr="图片包含 植物&#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51441">
            <a:off x="1012480" y="-538494"/>
            <a:ext cx="1283442" cy="1419952"/>
          </a:xfrm>
          <a:prstGeom prst="rect">
            <a:avLst/>
          </a:prstGeom>
        </p:spPr>
      </p:pic>
      <p:pic>
        <p:nvPicPr>
          <p:cNvPr id="12" name="FLYING IMPRESSION FID FEIZHAO    qq:1964271550" descr="图片包含 植物, 鲜花&#10;&#10;已生成高可信度的说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3694" y="5654256"/>
            <a:ext cx="1141379" cy="1330204"/>
          </a:xfrm>
          <a:prstGeom prst="rect">
            <a:avLst/>
          </a:prstGeom>
        </p:spPr>
      </p:pic>
      <p:pic>
        <p:nvPicPr>
          <p:cNvPr id="27" name="FLYING IMPRESSION FID FEIZHAO    qq:1964271550" descr="图片包含 植物&#10;&#10;已生成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60176">
            <a:off x="11507568" y="4757772"/>
            <a:ext cx="1227388" cy="1792968"/>
          </a:xfrm>
          <a:prstGeom prst="rect">
            <a:avLst/>
          </a:prstGeom>
        </p:spPr>
      </p:pic>
      <p:cxnSp>
        <p:nvCxnSpPr>
          <p:cNvPr id="58" name="FLYING IMPRESSION FID FEIZHAO    qq:1964271550"/>
          <p:cNvCxnSpPr/>
          <p:nvPr/>
        </p:nvCxnSpPr>
        <p:spPr>
          <a:xfrm>
            <a:off x="5954110" y="925962"/>
            <a:ext cx="283780" cy="0"/>
          </a:xfrm>
          <a:prstGeom prst="line">
            <a:avLst/>
          </a:prstGeom>
          <a:ln w="22860" cap="rnd">
            <a:solidFill>
              <a:srgbClr val="607E48"/>
            </a:solidFill>
          </a:ln>
        </p:spPr>
        <p:style>
          <a:lnRef idx="1">
            <a:schemeClr val="accent1"/>
          </a:lnRef>
          <a:fillRef idx="0">
            <a:schemeClr val="accent1"/>
          </a:fillRef>
          <a:effectRef idx="0">
            <a:schemeClr val="accent1"/>
          </a:effectRef>
          <a:fontRef idx="minor">
            <a:schemeClr val="tx1"/>
          </a:fontRef>
        </p:style>
      </p:cxnSp>
      <p:sp>
        <p:nvSpPr>
          <p:cNvPr id="62" name="FLYING IMPRESSION FID FEIZHAO    qq:1964271550"/>
          <p:cNvSpPr>
            <a:spLocks noChangeArrowheads="1"/>
          </p:cNvSpPr>
          <p:nvPr/>
        </p:nvSpPr>
        <p:spPr bwMode="auto">
          <a:xfrm>
            <a:off x="4492446" y="2117099"/>
            <a:ext cx="3195974" cy="3201712"/>
          </a:xfrm>
          <a:prstGeom prst="diamond">
            <a:avLst/>
          </a:prstGeom>
          <a:solidFill>
            <a:srgbClr val="607E4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endParaRPr>
          </a:p>
        </p:txBody>
      </p:sp>
      <p:sp>
        <p:nvSpPr>
          <p:cNvPr id="63" name="FLYING IMPRESSION FID FEIZHAO    qq:1964271550"/>
          <p:cNvSpPr>
            <a:spLocks noChangeArrowheads="1"/>
          </p:cNvSpPr>
          <p:nvPr/>
        </p:nvSpPr>
        <p:spPr bwMode="auto">
          <a:xfrm>
            <a:off x="5504655" y="4527197"/>
            <a:ext cx="1171556" cy="1169458"/>
          </a:xfrm>
          <a:prstGeom prst="diamond">
            <a:avLst/>
          </a:prstGeom>
          <a:solidFill>
            <a:srgbClr val="C6454A"/>
          </a:solidFill>
          <a:ln w="381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endParaRPr>
          </a:p>
        </p:txBody>
      </p:sp>
      <p:sp>
        <p:nvSpPr>
          <p:cNvPr id="64" name="FLYING IMPRESSION FID FEIZHAO    qq:1964271550"/>
          <p:cNvSpPr/>
          <p:nvPr/>
        </p:nvSpPr>
        <p:spPr bwMode="auto">
          <a:xfrm>
            <a:off x="5860442" y="4900170"/>
            <a:ext cx="459982" cy="462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a:ln>
                <a:noFill/>
              </a:ln>
              <a:solidFill>
                <a:schemeClr val="tx1">
                  <a:lumMod val="75000"/>
                  <a:lumOff val="25000"/>
                </a:schemeClr>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65" name="FLYING IMPRESSION FID FEIZHAO    qq:1964271550"/>
          <p:cNvSpPr>
            <a:spLocks noChangeArrowheads="1"/>
          </p:cNvSpPr>
          <p:nvPr/>
        </p:nvSpPr>
        <p:spPr bwMode="auto">
          <a:xfrm>
            <a:off x="6899523" y="3135322"/>
            <a:ext cx="1171556" cy="1165266"/>
          </a:xfrm>
          <a:prstGeom prst="diamond">
            <a:avLst/>
          </a:prstGeom>
          <a:solidFill>
            <a:srgbClr val="C6454A"/>
          </a:solidFill>
          <a:ln w="381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endParaRPr>
          </a:p>
        </p:txBody>
      </p:sp>
      <p:sp>
        <p:nvSpPr>
          <p:cNvPr id="66" name="FLYING IMPRESSION FID FEIZHAO    qq:1964271550"/>
          <p:cNvSpPr/>
          <p:nvPr/>
        </p:nvSpPr>
        <p:spPr bwMode="auto">
          <a:xfrm>
            <a:off x="7233581" y="3480613"/>
            <a:ext cx="476783" cy="474684"/>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a:ln>
                <a:noFill/>
              </a:ln>
              <a:solidFill>
                <a:schemeClr val="tx1">
                  <a:lumMod val="75000"/>
                  <a:lumOff val="25000"/>
                </a:schemeClr>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67" name="FLYING IMPRESSION FID FEIZHAO    qq:1964271550"/>
          <p:cNvSpPr>
            <a:spLocks noChangeArrowheads="1"/>
          </p:cNvSpPr>
          <p:nvPr/>
        </p:nvSpPr>
        <p:spPr bwMode="auto">
          <a:xfrm>
            <a:off x="4114878" y="3133226"/>
            <a:ext cx="1167362" cy="1169458"/>
          </a:xfrm>
          <a:prstGeom prst="diamond">
            <a:avLst/>
          </a:prstGeom>
          <a:solidFill>
            <a:srgbClr val="C6454A"/>
          </a:solidFill>
          <a:ln w="381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endParaRPr>
          </a:p>
        </p:txBody>
      </p:sp>
      <p:grpSp>
        <p:nvGrpSpPr>
          <p:cNvPr id="68" name="FLYING IMPRESSION FID FEIZHAO    qq:1964271550"/>
          <p:cNvGrpSpPr/>
          <p:nvPr/>
        </p:nvGrpSpPr>
        <p:grpSpPr>
          <a:xfrm>
            <a:off x="4446248" y="3494976"/>
            <a:ext cx="476011" cy="445958"/>
            <a:chOff x="5368132" y="3540125"/>
            <a:chExt cx="465138" cy="435769"/>
          </a:xfrm>
          <a:solidFill>
            <a:schemeClr val="bg1"/>
          </a:solidFill>
          <a:effectLst/>
        </p:grpSpPr>
        <p:sp>
          <p:nvSpPr>
            <p:cNvPr id="69" name="FLYING IMPRESSION FID FEIZHAO    qq:196427155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a:ln>
                  <a:noFill/>
                </a:ln>
                <a:solidFill>
                  <a:schemeClr val="tx1">
                    <a:lumMod val="75000"/>
                    <a:lumOff val="25000"/>
                  </a:schemeClr>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70" name="FLYING IMPRESSION FID FEIZHAO    qq:1964271550"/>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a:ln>
                  <a:noFill/>
                </a:ln>
                <a:solidFill>
                  <a:schemeClr val="tx1">
                    <a:lumMod val="75000"/>
                    <a:lumOff val="25000"/>
                  </a:schemeClr>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grpSp>
      <p:sp>
        <p:nvSpPr>
          <p:cNvPr id="71" name="FLYING IMPRESSION FID FEIZHAO    qq:1964271550"/>
          <p:cNvSpPr>
            <a:spLocks noChangeArrowheads="1"/>
          </p:cNvSpPr>
          <p:nvPr/>
        </p:nvSpPr>
        <p:spPr bwMode="auto">
          <a:xfrm>
            <a:off x="5506751" y="1742551"/>
            <a:ext cx="1167364" cy="1165266"/>
          </a:xfrm>
          <a:prstGeom prst="diamond">
            <a:avLst/>
          </a:prstGeom>
          <a:solidFill>
            <a:srgbClr val="C6454A"/>
          </a:solidFill>
          <a:ln w="381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endParaRPr>
          </a:p>
        </p:txBody>
      </p:sp>
      <p:grpSp>
        <p:nvGrpSpPr>
          <p:cNvPr id="72" name="FLYING IMPRESSION FID FEIZHAO    qq:1964271550"/>
          <p:cNvGrpSpPr/>
          <p:nvPr/>
        </p:nvGrpSpPr>
        <p:grpSpPr>
          <a:xfrm>
            <a:off x="5852834" y="2089999"/>
            <a:ext cx="475198" cy="475200"/>
            <a:chOff x="3191434" y="2145028"/>
            <a:chExt cx="359165" cy="359165"/>
          </a:xfrm>
          <a:solidFill>
            <a:schemeClr val="bg1"/>
          </a:solidFill>
          <a:effectLst/>
        </p:grpSpPr>
        <p:sp>
          <p:nvSpPr>
            <p:cNvPr id="73" name="FLYING IMPRESSION FID FEIZHAO    qq:1964271550"/>
            <p:cNvSpPr/>
            <p:nvPr/>
          </p:nvSpPr>
          <p:spPr bwMode="auto">
            <a:xfrm>
              <a:off x="319143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a:ln>
                  <a:noFill/>
                </a:ln>
                <a:solidFill>
                  <a:schemeClr val="tx1">
                    <a:lumMod val="75000"/>
                    <a:lumOff val="25000"/>
                  </a:schemeClr>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74" name="FLYING IMPRESSION FID FEIZHAO    qq:1964271550"/>
            <p:cNvSpPr/>
            <p:nvPr/>
          </p:nvSpPr>
          <p:spPr bwMode="auto">
            <a:xfrm>
              <a:off x="3292736" y="2245717"/>
              <a:ext cx="157173" cy="157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a:ln>
                  <a:noFill/>
                </a:ln>
                <a:solidFill>
                  <a:schemeClr val="tx1">
                    <a:lumMod val="75000"/>
                    <a:lumOff val="25000"/>
                  </a:schemeClr>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sp>
          <p:nvSpPr>
            <p:cNvPr id="75" name="FLYING IMPRESSION FID FEIZHAO    qq:1964271550"/>
            <p:cNvSpPr/>
            <p:nvPr/>
          </p:nvSpPr>
          <p:spPr bwMode="auto">
            <a:xfrm>
              <a:off x="3325891" y="2279484"/>
              <a:ext cx="90253" cy="902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19050" tIns="19050" rIns="19050" bIns="19050" anchor="ctr"/>
            <a:lstStyle/>
            <a:p>
              <a:pPr marL="0" marR="0" lvl="0" indent="0" algn="ctr" defTabSz="228600" eaLnBrk="1" fontAlgn="auto" latinLnBrk="0" hangingPunct="1">
                <a:lnSpc>
                  <a:spcPct val="100000"/>
                </a:lnSpc>
                <a:spcBef>
                  <a:spcPts val="0"/>
                </a:spcBef>
                <a:spcAft>
                  <a:spcPts val="0"/>
                </a:spcAft>
                <a:buClrTx/>
                <a:buSzTx/>
                <a:buFontTx/>
                <a:buNone/>
                <a:defRPr/>
              </a:pPr>
              <a:endParaRPr kumimoji="0" lang="en-US" sz="1400" b="0" i="0" u="none" strike="noStrike" kern="0" cap="none" spc="0" normalizeH="0" baseline="0" noProof="0">
                <a:ln>
                  <a:noFill/>
                </a:ln>
                <a:solidFill>
                  <a:schemeClr val="tx1">
                    <a:lumMod val="75000"/>
                    <a:lumOff val="25000"/>
                  </a:schemeClr>
                </a:solidFill>
                <a:effectLst>
                  <a:outerShdw blurRad="38100" dist="38100" dir="2700000" algn="tl">
                    <a:srgbClr val="000000"/>
                  </a:outerShdw>
                </a:effectLst>
                <a:uLnTx/>
                <a:uFillTx/>
                <a:latin typeface="Gill Sans" charset="0"/>
                <a:ea typeface="宋体" panose="02010600030101010101" pitchFamily="2" charset="-122"/>
                <a:sym typeface="Gill Sans" charset="0"/>
              </a:endParaRPr>
            </a:p>
          </p:txBody>
        </p:sp>
      </p:grpSp>
      <p:sp>
        <p:nvSpPr>
          <p:cNvPr id="76" name="FLYING IMPRESSION FID FEIZHAO    qq:1964271550"/>
          <p:cNvSpPr txBox="1"/>
          <p:nvPr/>
        </p:nvSpPr>
        <p:spPr>
          <a:xfrm>
            <a:off x="7867415" y="2117099"/>
            <a:ext cx="2019405" cy="339589"/>
          </a:xfrm>
          <a:prstGeom prst="rect">
            <a:avLst/>
          </a:prstGeom>
          <a:noFill/>
          <a:effectLst/>
        </p:spPr>
        <p:txBody>
          <a:bodyPr wrap="square" rtlCol="0">
            <a:spAutoFit/>
          </a:bodyPr>
          <a:lstStyle/>
          <a:p>
            <a:r>
              <a:rPr lang="zh-CN" altLang="en-US" sz="1600" dirty="0">
                <a:solidFill>
                  <a:srgbClr val="C6454A"/>
                </a:solidFill>
                <a:latin typeface="方正宋刻本秀楷简体" panose="02000000000000000000" pitchFamily="2" charset="-122"/>
                <a:ea typeface="方正宋刻本秀楷简体" panose="02000000000000000000" pitchFamily="2" charset="-122"/>
              </a:rPr>
              <a:t>精美飞印象</a:t>
            </a:r>
          </a:p>
        </p:txBody>
      </p:sp>
      <p:sp>
        <p:nvSpPr>
          <p:cNvPr id="77" name="FLYING IMPRESSION FID FEIZHAO    qq:1964271550"/>
          <p:cNvSpPr txBox="1"/>
          <p:nvPr/>
        </p:nvSpPr>
        <p:spPr>
          <a:xfrm>
            <a:off x="7867415" y="2397355"/>
            <a:ext cx="2753458" cy="532453"/>
          </a:xfrm>
          <a:prstGeom prst="rect">
            <a:avLst/>
          </a:prstGeom>
          <a:noFill/>
          <a:effectLst/>
        </p:spPr>
        <p:txBody>
          <a:bodyPr wrap="square" rtlCol="0">
            <a:spAutoFit/>
          </a:bodyPr>
          <a:lstStyle/>
          <a:p>
            <a:pP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a:t>
            </a:r>
          </a:p>
        </p:txBody>
      </p:sp>
      <p:sp>
        <p:nvSpPr>
          <p:cNvPr id="78" name="FLYING IMPRESSION FID FEIZHAO    qq:1964271550"/>
          <p:cNvSpPr txBox="1"/>
          <p:nvPr/>
        </p:nvSpPr>
        <p:spPr>
          <a:xfrm>
            <a:off x="7867415" y="4606246"/>
            <a:ext cx="2019405" cy="339589"/>
          </a:xfrm>
          <a:prstGeom prst="rect">
            <a:avLst/>
          </a:prstGeom>
          <a:noFill/>
          <a:effectLst/>
        </p:spPr>
        <p:txBody>
          <a:bodyPr wrap="square" rtlCol="0">
            <a:spAutoFit/>
          </a:bodyPr>
          <a:lstStyle/>
          <a:p>
            <a:r>
              <a:rPr lang="zh-CN" altLang="en-US" sz="1600" dirty="0">
                <a:solidFill>
                  <a:srgbClr val="C6454A"/>
                </a:solidFill>
                <a:latin typeface="方正宋刻本秀楷简体" panose="02000000000000000000" pitchFamily="2" charset="-122"/>
                <a:ea typeface="方正宋刻本秀楷简体" panose="02000000000000000000" pitchFamily="2" charset="-122"/>
              </a:rPr>
              <a:t>精美飞印象</a:t>
            </a:r>
          </a:p>
        </p:txBody>
      </p:sp>
      <p:sp>
        <p:nvSpPr>
          <p:cNvPr id="79" name="FLYING IMPRESSION FID FEIZHAO    qq:1964271550"/>
          <p:cNvSpPr txBox="1"/>
          <p:nvPr/>
        </p:nvSpPr>
        <p:spPr>
          <a:xfrm>
            <a:off x="7867415" y="4886503"/>
            <a:ext cx="2753458" cy="532453"/>
          </a:xfrm>
          <a:prstGeom prst="rect">
            <a:avLst/>
          </a:prstGeom>
          <a:noFill/>
          <a:effectLst/>
        </p:spPr>
        <p:txBody>
          <a:bodyPr wrap="square" rtlCol="0">
            <a:spAutoFit/>
          </a:bodyPr>
          <a:lstStyle/>
          <a:p>
            <a:pP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a:t>
            </a:r>
          </a:p>
        </p:txBody>
      </p:sp>
      <p:sp>
        <p:nvSpPr>
          <p:cNvPr id="80" name="FLYING IMPRESSION FID FEIZHAO    qq:1964271550"/>
          <p:cNvSpPr txBox="1"/>
          <p:nvPr/>
        </p:nvSpPr>
        <p:spPr>
          <a:xfrm>
            <a:off x="2305175" y="2117099"/>
            <a:ext cx="2019405" cy="339589"/>
          </a:xfrm>
          <a:prstGeom prst="rect">
            <a:avLst/>
          </a:prstGeom>
          <a:noFill/>
          <a:effectLst/>
        </p:spPr>
        <p:txBody>
          <a:bodyPr wrap="square" rtlCol="0">
            <a:spAutoFit/>
          </a:bodyPr>
          <a:lstStyle/>
          <a:p>
            <a:pPr algn="r"/>
            <a:r>
              <a:rPr lang="zh-CN" altLang="en-US" sz="1600" dirty="0">
                <a:solidFill>
                  <a:srgbClr val="C6454A"/>
                </a:solidFill>
                <a:latin typeface="方正宋刻本秀楷简体" panose="02000000000000000000" pitchFamily="2" charset="-122"/>
                <a:ea typeface="方正宋刻本秀楷简体" panose="02000000000000000000" pitchFamily="2" charset="-122"/>
              </a:rPr>
              <a:t>精美飞印象</a:t>
            </a:r>
          </a:p>
        </p:txBody>
      </p:sp>
      <p:sp>
        <p:nvSpPr>
          <p:cNvPr id="81" name="FLYING IMPRESSION FID FEIZHAO    qq:1964271550"/>
          <p:cNvSpPr txBox="1"/>
          <p:nvPr/>
        </p:nvSpPr>
        <p:spPr>
          <a:xfrm>
            <a:off x="1571124" y="2397355"/>
            <a:ext cx="2753458" cy="532453"/>
          </a:xfrm>
          <a:prstGeom prst="rect">
            <a:avLst/>
          </a:prstGeom>
          <a:noFill/>
          <a:effectLst/>
        </p:spPr>
        <p:txBody>
          <a:bodyPr wrap="square" rtlCol="0">
            <a:spAutoFit/>
          </a:bodyPr>
          <a:lstStyle/>
          <a:p>
            <a:pPr algn="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a:t>
            </a:r>
          </a:p>
        </p:txBody>
      </p:sp>
      <p:sp>
        <p:nvSpPr>
          <p:cNvPr id="82" name="FLYING IMPRESSION FID FEIZHAO    qq:1964271550"/>
          <p:cNvSpPr txBox="1"/>
          <p:nvPr/>
        </p:nvSpPr>
        <p:spPr>
          <a:xfrm>
            <a:off x="2305175" y="4606246"/>
            <a:ext cx="2019405" cy="339589"/>
          </a:xfrm>
          <a:prstGeom prst="rect">
            <a:avLst/>
          </a:prstGeom>
          <a:noFill/>
          <a:effectLst/>
        </p:spPr>
        <p:txBody>
          <a:bodyPr wrap="square" rtlCol="0">
            <a:spAutoFit/>
          </a:bodyPr>
          <a:lstStyle/>
          <a:p>
            <a:pPr algn="r"/>
            <a:r>
              <a:rPr lang="zh-CN" altLang="en-US" sz="1600" dirty="0">
                <a:solidFill>
                  <a:srgbClr val="C6454A"/>
                </a:solidFill>
                <a:latin typeface="方正宋刻本秀楷简体" panose="02000000000000000000" pitchFamily="2" charset="-122"/>
                <a:ea typeface="方正宋刻本秀楷简体" panose="02000000000000000000" pitchFamily="2" charset="-122"/>
              </a:rPr>
              <a:t>精美飞印象</a:t>
            </a:r>
          </a:p>
        </p:txBody>
      </p:sp>
      <p:sp>
        <p:nvSpPr>
          <p:cNvPr id="83" name="FLYING IMPRESSION FID FEIZHAO    qq:1964271550"/>
          <p:cNvSpPr txBox="1"/>
          <p:nvPr/>
        </p:nvSpPr>
        <p:spPr>
          <a:xfrm>
            <a:off x="1571124" y="4886503"/>
            <a:ext cx="2753458" cy="532453"/>
          </a:xfrm>
          <a:prstGeom prst="rect">
            <a:avLst/>
          </a:prstGeom>
          <a:noFill/>
          <a:effectLst/>
        </p:spPr>
        <p:txBody>
          <a:bodyPr wrap="square" rtlCol="0">
            <a:spAutoFit/>
          </a:bodyPr>
          <a:lstStyle/>
          <a:p>
            <a:pPr algn="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Please add your text description to the flying impression plane.</a:t>
            </a:r>
          </a:p>
        </p:txBody>
      </p:sp>
    </p:spTree>
  </p:cSld>
  <p:clrMapOvr>
    <a:masterClrMapping/>
  </p:clrMapOvr>
  <mc:AlternateContent xmlns:mc="http://schemas.openxmlformats.org/markup-compatibility/2006" xmlns:p14="http://schemas.microsoft.com/office/powerpoint/2010/main">
    <mc:Choice Requires="p14">
      <p:transition spd="slow" p14:dur="1300" advTm="3000">
        <p14:pan dir="u"/>
      </p:transition>
    </mc:Choice>
    <mc:Fallback xmlns="">
      <p:transition spd="slow"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FLYING IMPRESSION" descr="图片包含 鲜花, 花瓶, 室内, 小&#10;&#10;已生成极高可信度的说明"/>
          <p:cNvPicPr>
            <a:picLocks noChangeAspect="1"/>
          </p:cNvPicPr>
          <p:nvPr/>
        </p:nvPicPr>
        <p:blipFill>
          <a:blip r:embed="rId5"/>
          <a:stretch>
            <a:fillRect/>
          </a:stretch>
        </p:blipFill>
        <p:spPr>
          <a:xfrm rot="8262668">
            <a:off x="-1191614" y="2396232"/>
            <a:ext cx="3244035" cy="4917177"/>
          </a:xfrm>
          <a:prstGeom prst="rect">
            <a:avLst/>
          </a:prstGeom>
        </p:spPr>
      </p:pic>
      <p:pic>
        <p:nvPicPr>
          <p:cNvPr id="11" name="FLYING IMPRESSION" descr="图片包含 植物&#10;&#10;已生成极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0840" y="1464124"/>
            <a:ext cx="2850320" cy="2737166"/>
          </a:xfrm>
          <a:prstGeom prst="rect">
            <a:avLst/>
          </a:prstGeom>
        </p:spPr>
      </p:pic>
      <p:sp>
        <p:nvSpPr>
          <p:cNvPr id="21" name="FLYING IMPRESSION"/>
          <p:cNvSpPr txBox="1"/>
          <p:nvPr>
            <p:custDataLst>
              <p:tags r:id="rId1"/>
            </p:custDataLst>
          </p:nvPr>
        </p:nvSpPr>
        <p:spPr>
          <a:xfrm>
            <a:off x="3048000" y="5452313"/>
            <a:ext cx="6096000" cy="535531"/>
          </a:xfrm>
          <a:prstGeom prst="rect">
            <a:avLst/>
          </a:prstGeom>
          <a:noFill/>
        </p:spPr>
        <p:txBody>
          <a:bodyPr vert="horz"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Flying impression graphic design thank you for buying this template, we mainly engaged in various types of advertising graphic design. </a:t>
            </a:r>
            <a:endPar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2" name="FLYING IMPRESSION"/>
          <p:cNvSpPr txBox="1"/>
          <p:nvPr>
            <p:custDataLst>
              <p:tags r:id="rId2"/>
            </p:custDataLst>
          </p:nvPr>
        </p:nvSpPr>
        <p:spPr>
          <a:xfrm>
            <a:off x="3625844" y="4365921"/>
            <a:ext cx="4940312" cy="757130"/>
          </a:xfrm>
          <a:prstGeom prst="rect">
            <a:avLst/>
          </a:prstGeom>
          <a:noFill/>
        </p:spPr>
        <p:txBody>
          <a:bodyPr vert="horz"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rPr>
              <a:t>添加您的主标题</a:t>
            </a:r>
          </a:p>
        </p:txBody>
      </p:sp>
      <p:sp>
        <p:nvSpPr>
          <p:cNvPr id="23" name="FLYING IMPRESSION"/>
          <p:cNvSpPr txBox="1"/>
          <p:nvPr/>
        </p:nvSpPr>
        <p:spPr>
          <a:xfrm>
            <a:off x="5265004" y="2324876"/>
            <a:ext cx="1661993" cy="1015663"/>
          </a:xfrm>
          <a:prstGeom prst="rect">
            <a:avLst/>
          </a:prstGeom>
          <a:noFill/>
        </p:spPr>
        <p:txBody>
          <a:bodyPr vert="horz"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rPr>
              <a:t>肆</a:t>
            </a:r>
            <a:endParaRPr kumimoji="0" lang="zh-CN" altLang="en-US" sz="40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endParaRPr>
          </a:p>
        </p:txBody>
      </p:sp>
      <p:sp>
        <p:nvSpPr>
          <p:cNvPr id="24" name="FLYING IMPRESSION"/>
          <p:cNvSpPr/>
          <p:nvPr/>
        </p:nvSpPr>
        <p:spPr>
          <a:xfrm>
            <a:off x="4467807" y="4990648"/>
            <a:ext cx="3278462" cy="461665"/>
          </a:xfrm>
          <a:prstGeom prst="rect">
            <a:avLst/>
          </a:prstGeom>
          <a:noFill/>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ADD THE TITLE HERE</a:t>
            </a:r>
          </a:p>
        </p:txBody>
      </p:sp>
      <p:pic>
        <p:nvPicPr>
          <p:cNvPr id="28" name="FLYING IMPRESSION" descr="图片包含 动物, 无脊椎动物&#10;&#10;已生成高可信度的说明"/>
          <p:cNvPicPr>
            <a:picLocks noChangeAspect="1"/>
          </p:cNvPicPr>
          <p:nvPr/>
        </p:nvPicPr>
        <p:blipFill>
          <a:blip r:embed="rId7"/>
          <a:stretch>
            <a:fillRect/>
          </a:stretch>
        </p:blipFill>
        <p:spPr>
          <a:xfrm flipH="1">
            <a:off x="10038942" y="-649399"/>
            <a:ext cx="3015933" cy="31414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2000" fill="hold"/>
                                        <p:tgtEl>
                                          <p:spTgt spid="32"/>
                                        </p:tgtEl>
                                        <p:attrNameLst>
                                          <p:attrName>ppt_x</p:attrName>
                                        </p:attrNameLst>
                                      </p:cBhvr>
                                      <p:tavLst>
                                        <p:tav tm="0">
                                          <p:val>
                                            <p:strVal val="0-#ppt_w/2"/>
                                          </p:val>
                                        </p:tav>
                                        <p:tav tm="100000">
                                          <p:val>
                                            <p:strVal val="#ppt_x"/>
                                          </p:val>
                                        </p:tav>
                                      </p:tavLst>
                                    </p:anim>
                                    <p:anim calcmode="lin" valueType="num">
                                      <p:cBhvr additive="base">
                                        <p:cTn id="8" dur="2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 fill="hold"/>
                                        <p:tgtEl>
                                          <p:spTgt spid="28"/>
                                        </p:tgtEl>
                                        <p:attrNameLst>
                                          <p:attrName>ppt_x</p:attrName>
                                        </p:attrNameLst>
                                      </p:cBhvr>
                                      <p:tavLst>
                                        <p:tav tm="0">
                                          <p:val>
                                            <p:strVal val="1+#ppt_w/2"/>
                                          </p:val>
                                        </p:tav>
                                        <p:tav tm="100000">
                                          <p:val>
                                            <p:strVal val="#ppt_x"/>
                                          </p:val>
                                        </p:tav>
                                      </p:tavLst>
                                    </p:anim>
                                    <p:anim calcmode="lin" valueType="num">
                                      <p:cBhvr additive="base">
                                        <p:cTn id="12" dur="2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2000" fill="hold"/>
                                        <p:tgtEl>
                                          <p:spTgt spid="11"/>
                                        </p:tgtEl>
                                        <p:attrNameLst>
                                          <p:attrName>ppt_w</p:attrName>
                                        </p:attrNameLst>
                                      </p:cBhvr>
                                      <p:tavLst>
                                        <p:tav tm="0">
                                          <p:val>
                                            <p:fltVal val="0"/>
                                          </p:val>
                                        </p:tav>
                                        <p:tav tm="100000">
                                          <p:val>
                                            <p:strVal val="#ppt_w"/>
                                          </p:val>
                                        </p:tav>
                                      </p:tavLst>
                                    </p:anim>
                                    <p:anim calcmode="lin" valueType="num">
                                      <p:cBhvr>
                                        <p:cTn id="18" dur="2000" fill="hold"/>
                                        <p:tgtEl>
                                          <p:spTgt spid="11"/>
                                        </p:tgtEl>
                                        <p:attrNameLst>
                                          <p:attrName>ppt_h</p:attrName>
                                        </p:attrNameLst>
                                      </p:cBhvr>
                                      <p:tavLst>
                                        <p:tav tm="0">
                                          <p:val>
                                            <p:fltVal val="0"/>
                                          </p:val>
                                        </p:tav>
                                        <p:tav tm="100000">
                                          <p:val>
                                            <p:strVal val="#ppt_h"/>
                                          </p:val>
                                        </p:tav>
                                      </p:tavLst>
                                    </p:anim>
                                    <p:animEffect transition="in" filter="fade">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Effect transition="in" filter="fade">
                                      <p:cBhvr>
                                        <p:cTn id="26" dur="1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grpId="0" nodeType="clickEffect">
                                  <p:stCondLst>
                                    <p:cond delay="0"/>
                                  </p:stCondLst>
                                  <p:iterate type="lt">
                                    <p:tmPct val="10000"/>
                                  </p:iterate>
                                  <p:childTnLst>
                                    <p:set>
                                      <p:cBhvr>
                                        <p:cTn id="30" dur="1" fill="hold">
                                          <p:stCondLst>
                                            <p:cond delay="0"/>
                                          </p:stCondLst>
                                        </p:cTn>
                                        <p:tgtEl>
                                          <p:spTgt spid="22"/>
                                        </p:tgtEl>
                                        <p:attrNameLst>
                                          <p:attrName>style.visibility</p:attrName>
                                        </p:attrNameLst>
                                      </p:cBhvr>
                                      <p:to>
                                        <p:strVal val="visible"/>
                                      </p:to>
                                    </p:set>
                                    <p:anim calcmode="lin" valueType="num">
                                      <p:cBhvr>
                                        <p:cTn id="31" dur="20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2" dur="2000" fill="hold"/>
                                        <p:tgtEl>
                                          <p:spTgt spid="22"/>
                                        </p:tgtEl>
                                        <p:attrNameLst>
                                          <p:attrName>ppt_y</p:attrName>
                                        </p:attrNameLst>
                                      </p:cBhvr>
                                      <p:tavLst>
                                        <p:tav tm="0">
                                          <p:val>
                                            <p:strVal val="#ppt_y"/>
                                          </p:val>
                                        </p:tav>
                                        <p:tav tm="100000">
                                          <p:val>
                                            <p:strVal val="#ppt_y"/>
                                          </p:val>
                                        </p:tav>
                                      </p:tavLst>
                                    </p:anim>
                                    <p:anim calcmode="lin" valueType="num">
                                      <p:cBhvr>
                                        <p:cTn id="33" dur="20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4" dur="20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5" dur="2000" tmFilter="0,0; .5, 1; 1, 1"/>
                                        <p:tgtEl>
                                          <p:spTgt spid="22"/>
                                        </p:tgtEl>
                                      </p:cBhvr>
                                    </p:animEffect>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24"/>
                                        </p:tgtEl>
                                        <p:attrNameLst>
                                          <p:attrName>style.visibility</p:attrName>
                                        </p:attrNameLst>
                                      </p:cBhvr>
                                      <p:to>
                                        <p:strVal val="visible"/>
                                      </p:to>
                                    </p:set>
                                    <p:anim calcmode="lin" valueType="num">
                                      <p:cBhvr>
                                        <p:cTn id="38" dur="20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9" dur="2000" fill="hold"/>
                                        <p:tgtEl>
                                          <p:spTgt spid="24"/>
                                        </p:tgtEl>
                                        <p:attrNameLst>
                                          <p:attrName>ppt_y</p:attrName>
                                        </p:attrNameLst>
                                      </p:cBhvr>
                                      <p:tavLst>
                                        <p:tav tm="0">
                                          <p:val>
                                            <p:strVal val="#ppt_y"/>
                                          </p:val>
                                        </p:tav>
                                        <p:tav tm="100000">
                                          <p:val>
                                            <p:strVal val="#ppt_y"/>
                                          </p:val>
                                        </p:tav>
                                      </p:tavLst>
                                    </p:anim>
                                    <p:anim calcmode="lin" valueType="num">
                                      <p:cBhvr>
                                        <p:cTn id="40" dur="20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1" dur="20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000" tmFilter="0,0; .5, 1; 1, 1"/>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YING IMPRESSION FID FEIZHAO    qq:1964271550"/>
          <p:cNvSpPr txBox="1"/>
          <p:nvPr/>
        </p:nvSpPr>
        <p:spPr>
          <a:xfrm>
            <a:off x="5080339" y="219537"/>
            <a:ext cx="2031325" cy="461665"/>
          </a:xfrm>
          <a:prstGeom prst="rect">
            <a:avLst/>
          </a:prstGeom>
          <a:noFill/>
        </p:spPr>
        <p:txBody>
          <a:bodyPr wrap="none" rtlCol="0">
            <a:spAutoFit/>
          </a:bodyPr>
          <a:lstStyle/>
          <a:p>
            <a:pPr algn="ctr"/>
            <a:r>
              <a:rPr lang="zh-CN" altLang="en-US" sz="2400" dirty="0">
                <a:solidFill>
                  <a:srgbClr val="607E48"/>
                </a:solidFill>
                <a:latin typeface="方正宋刻本秀楷简体" panose="02000000000000000000" pitchFamily="2" charset="-122"/>
                <a:ea typeface="方正宋刻本秀楷简体" panose="02000000000000000000" pitchFamily="2" charset="-122"/>
              </a:rPr>
              <a:t>添加您的标题</a:t>
            </a:r>
            <a:endParaRPr lang="zh-CN" altLang="en-US" sz="2400" b="1" dirty="0">
              <a:solidFill>
                <a:srgbClr val="607E48"/>
              </a:solidFill>
              <a:latin typeface="方正宋刻本秀楷简体" panose="02000000000000000000" pitchFamily="2" charset="-122"/>
              <a:ea typeface="方正宋刻本秀楷简体" panose="02000000000000000000" pitchFamily="2" charset="-122"/>
            </a:endParaRPr>
          </a:p>
        </p:txBody>
      </p:sp>
      <p:sp>
        <p:nvSpPr>
          <p:cNvPr id="7" name="FLYING IMPRESSION FID FEIZHAO    qq:1964271550"/>
          <p:cNvSpPr txBox="1"/>
          <p:nvPr/>
        </p:nvSpPr>
        <p:spPr>
          <a:xfrm>
            <a:off x="4588041" y="609923"/>
            <a:ext cx="3015918" cy="281937"/>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Choose To Fly Impression Template</a:t>
            </a:r>
          </a:p>
        </p:txBody>
      </p:sp>
      <p:pic>
        <p:nvPicPr>
          <p:cNvPr id="9" name="FLYING IMPRESSION FID FEIZHAO    qq:1964271550" descr="图片包含 植物&#10;&#10;已生成极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11856">
            <a:off x="-63712" y="-323622"/>
            <a:ext cx="1411054" cy="2149026"/>
          </a:xfrm>
          <a:prstGeom prst="rect">
            <a:avLst/>
          </a:prstGeom>
        </p:spPr>
      </p:pic>
      <p:pic>
        <p:nvPicPr>
          <p:cNvPr id="10" name="FLYING IMPRESSION FID FEIZHAO    qq:1964271550" descr="图片包含 植物&#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51441">
            <a:off x="1012480" y="-538494"/>
            <a:ext cx="1283442" cy="1419952"/>
          </a:xfrm>
          <a:prstGeom prst="rect">
            <a:avLst/>
          </a:prstGeom>
        </p:spPr>
      </p:pic>
      <p:pic>
        <p:nvPicPr>
          <p:cNvPr id="12" name="FLYING IMPRESSION FID FEIZHAO    qq:1964271550" descr="图片包含 植物, 鲜花&#10;&#10;已生成高可信度的说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3694" y="5654256"/>
            <a:ext cx="1141379" cy="1330204"/>
          </a:xfrm>
          <a:prstGeom prst="rect">
            <a:avLst/>
          </a:prstGeom>
        </p:spPr>
      </p:pic>
      <p:pic>
        <p:nvPicPr>
          <p:cNvPr id="27" name="FLYING IMPRESSION FID FEIZHAO    qq:1964271550" descr="图片包含 植物&#10;&#10;已生成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60176">
            <a:off x="11507568" y="4757772"/>
            <a:ext cx="1227388" cy="1792968"/>
          </a:xfrm>
          <a:prstGeom prst="rect">
            <a:avLst/>
          </a:prstGeom>
        </p:spPr>
      </p:pic>
      <p:cxnSp>
        <p:nvCxnSpPr>
          <p:cNvPr id="58" name="FLYING IMPRESSION FID FEIZHAO    qq:1964271550"/>
          <p:cNvCxnSpPr/>
          <p:nvPr/>
        </p:nvCxnSpPr>
        <p:spPr>
          <a:xfrm>
            <a:off x="5954110" y="925962"/>
            <a:ext cx="283780" cy="0"/>
          </a:xfrm>
          <a:prstGeom prst="line">
            <a:avLst/>
          </a:prstGeom>
          <a:ln w="22860" cap="rnd">
            <a:solidFill>
              <a:srgbClr val="607E48"/>
            </a:solidFill>
          </a:ln>
        </p:spPr>
        <p:style>
          <a:lnRef idx="1">
            <a:schemeClr val="accent1"/>
          </a:lnRef>
          <a:fillRef idx="0">
            <a:schemeClr val="accent1"/>
          </a:fillRef>
          <a:effectRef idx="0">
            <a:schemeClr val="accent1"/>
          </a:effectRef>
          <a:fontRef idx="minor">
            <a:schemeClr val="tx1"/>
          </a:fontRef>
        </p:style>
      </p:cxnSp>
      <p:pic>
        <p:nvPicPr>
          <p:cNvPr id="11" name="FLYING IMPRESSION FID FEIZHAO    qq:1964271550" descr="图片包含 植物&#10;&#10;已生成高可信度的说明"/>
          <p:cNvPicPr>
            <a:picLocks noChangeAspect="1"/>
          </p:cNvPicPr>
          <p:nvPr/>
        </p:nvPicPr>
        <p:blipFill>
          <a:blip r:embed="rId7" cstate="print"/>
          <a:stretch>
            <a:fillRect/>
          </a:stretch>
        </p:blipFill>
        <p:spPr>
          <a:xfrm>
            <a:off x="3396990" y="2000881"/>
            <a:ext cx="5398019" cy="1569723"/>
          </a:xfrm>
          <a:prstGeom prst="rect">
            <a:avLst/>
          </a:prstGeom>
        </p:spPr>
      </p:pic>
      <p:sp>
        <p:nvSpPr>
          <p:cNvPr id="13" name="FLYING IMPRESSION FID FEIZHAO    qq:1964271550"/>
          <p:cNvSpPr txBox="1"/>
          <p:nvPr/>
        </p:nvSpPr>
        <p:spPr>
          <a:xfrm>
            <a:off x="5388113" y="4034084"/>
            <a:ext cx="1415772" cy="461665"/>
          </a:xfrm>
          <a:prstGeom prst="rect">
            <a:avLst/>
          </a:prstGeom>
          <a:noFill/>
        </p:spPr>
        <p:txBody>
          <a:bodyPr wrap="none" rtlCol="0">
            <a:spAutoFit/>
          </a:bodyPr>
          <a:lstStyle/>
          <a:p>
            <a:pPr algn="ctr"/>
            <a:r>
              <a:rPr lang="zh-CN" altLang="en-US" sz="2400" dirty="0">
                <a:solidFill>
                  <a:srgbClr val="607E48"/>
                </a:solidFill>
                <a:latin typeface="方正宋刻本秀楷简体" panose="02000000000000000000" pitchFamily="2" charset="-122"/>
                <a:ea typeface="方正宋刻本秀楷简体" panose="02000000000000000000" pitchFamily="2" charset="-122"/>
              </a:rPr>
              <a:t>您的标题</a:t>
            </a:r>
            <a:endParaRPr lang="en-US" altLang="zh-CN" sz="2400" dirty="0">
              <a:solidFill>
                <a:srgbClr val="607E48"/>
              </a:solidFill>
              <a:latin typeface="方正宋刻本秀楷简体" panose="02000000000000000000" pitchFamily="2" charset="-122"/>
              <a:ea typeface="方正宋刻本秀楷简体" panose="02000000000000000000" pitchFamily="2" charset="-122"/>
            </a:endParaRPr>
          </a:p>
        </p:txBody>
      </p:sp>
      <p:sp>
        <p:nvSpPr>
          <p:cNvPr id="14" name="FLYING IMPRESSION FID FEIZHAO    qq:1964271550"/>
          <p:cNvSpPr txBox="1"/>
          <p:nvPr/>
        </p:nvSpPr>
        <p:spPr>
          <a:xfrm>
            <a:off x="2486253" y="4495749"/>
            <a:ext cx="7219493" cy="722505"/>
          </a:xfrm>
          <a:prstGeom prst="rect">
            <a:avLst/>
          </a:prstGeom>
          <a:noFill/>
        </p:spPr>
        <p:txBody>
          <a:bodyPr wrap="square" rtlCol="0">
            <a:spAutoFit/>
          </a:bodyPr>
          <a:lstStyle/>
          <a:p>
            <a:pPr algn="ctr">
              <a:lnSpc>
                <a:spcPct val="130000"/>
              </a:lnSpc>
            </a:pPr>
            <a:r>
              <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we mainly engaged in various types of advertising graphic design.</a:t>
            </a:r>
          </a:p>
        </p:txBody>
      </p:sp>
    </p:spTree>
  </p:cSld>
  <p:clrMapOvr>
    <a:masterClrMapping/>
  </p:clrMapOvr>
  <mc:AlternateContent xmlns:mc="http://schemas.openxmlformats.org/markup-compatibility/2006" xmlns:p14="http://schemas.microsoft.com/office/powerpoint/2010/main">
    <mc:Choice Requires="p14">
      <p:transition spd="slow" p14:dur="2000" advTm="3000">
        <p14:prism isContent="1"/>
      </p:transition>
    </mc:Choice>
    <mc:Fallback xmlns="">
      <p:transition spd="slow"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YING IMPRESSION FID FEIZHAO    qq:1964271550"/>
          <p:cNvSpPr/>
          <p:nvPr/>
        </p:nvSpPr>
        <p:spPr>
          <a:xfrm>
            <a:off x="593651" y="1360968"/>
            <a:ext cx="6124354" cy="4646427"/>
          </a:xfrm>
          <a:prstGeom prst="rect">
            <a:avLst/>
          </a:prstGeom>
          <a:solidFill>
            <a:srgbClr val="607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1085475" y="4238216"/>
            <a:ext cx="5345737" cy="1442190"/>
            <a:chOff x="906207" y="3866076"/>
            <a:chExt cx="5345737" cy="1442190"/>
          </a:xfrm>
        </p:grpSpPr>
        <p:sp>
          <p:nvSpPr>
            <p:cNvPr id="24" name="FLYING IMPRESSION FID FEIZHAO    qq:1964271550"/>
            <p:cNvSpPr txBox="1"/>
            <p:nvPr/>
          </p:nvSpPr>
          <p:spPr>
            <a:xfrm>
              <a:off x="980411" y="4335692"/>
              <a:ext cx="5271533" cy="972574"/>
            </a:xfrm>
            <a:prstGeom prst="rect">
              <a:avLst/>
            </a:prstGeom>
            <a:noFill/>
          </p:spPr>
          <p:txBody>
            <a:bodyPr wrap="square" rtlCol="0">
              <a:spAutoFit/>
            </a:bodyPr>
            <a:lstStyle/>
            <a:p>
              <a:pPr>
                <a:lnSpc>
                  <a:spcPct val="130000"/>
                </a:lnSpc>
              </a:pPr>
              <a:r>
                <a:rPr lang="en-US" altLang="zh-CN" sz="1100" dirty="0">
                  <a:solidFill>
                    <a:schemeClr val="bg1"/>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we mainly engaged in various types of advertising graphic design.</a:t>
              </a:r>
            </a:p>
          </p:txBody>
        </p:sp>
        <p:sp>
          <p:nvSpPr>
            <p:cNvPr id="25" name="FLYING IMPRESSION FID FEIZHAO    qq:1964271550"/>
            <p:cNvSpPr txBox="1"/>
            <p:nvPr/>
          </p:nvSpPr>
          <p:spPr>
            <a:xfrm>
              <a:off x="906207" y="3866076"/>
              <a:ext cx="2031326" cy="461665"/>
            </a:xfrm>
            <a:prstGeom prst="rect">
              <a:avLst/>
            </a:prstGeom>
            <a:noFill/>
          </p:spPr>
          <p:txBody>
            <a:bodyPr wrap="none" rtlCol="0">
              <a:spAutoFit/>
            </a:bodyPr>
            <a:lstStyle/>
            <a:p>
              <a:r>
                <a:rPr lang="zh-CN" altLang="en-US" sz="2400" dirty="0">
                  <a:solidFill>
                    <a:schemeClr val="bg1"/>
                  </a:solidFill>
                  <a:latin typeface="方正宋刻本秀楷简体" panose="02000000000000000000" pitchFamily="2" charset="-122"/>
                  <a:ea typeface="方正宋刻本秀楷简体" panose="02000000000000000000" pitchFamily="2" charset="-122"/>
                </a:rPr>
                <a:t>添加您的标题</a:t>
              </a:r>
              <a:endParaRPr lang="zh-CN" altLang="en-US" sz="2400" b="1" dirty="0">
                <a:solidFill>
                  <a:schemeClr val="bg1"/>
                </a:solidFill>
                <a:latin typeface="方正宋刻本秀楷简体" panose="02000000000000000000" pitchFamily="2" charset="-122"/>
                <a:ea typeface="方正宋刻本秀楷简体" panose="02000000000000000000" pitchFamily="2" charset="-122"/>
              </a:endParaRPr>
            </a:p>
          </p:txBody>
        </p:sp>
      </p:grpSp>
      <p:grpSp>
        <p:nvGrpSpPr>
          <p:cNvPr id="26" name="组合 25"/>
          <p:cNvGrpSpPr/>
          <p:nvPr/>
        </p:nvGrpSpPr>
        <p:grpSpPr>
          <a:xfrm>
            <a:off x="1085475" y="2469037"/>
            <a:ext cx="5345737" cy="1442190"/>
            <a:chOff x="906207" y="3866076"/>
            <a:chExt cx="5345737" cy="1442190"/>
          </a:xfrm>
        </p:grpSpPr>
        <p:sp>
          <p:nvSpPr>
            <p:cNvPr id="28" name="FLYING IMPRESSION FID FEIZHAO    qq:1964271550"/>
            <p:cNvSpPr txBox="1"/>
            <p:nvPr/>
          </p:nvSpPr>
          <p:spPr>
            <a:xfrm>
              <a:off x="980411" y="4335692"/>
              <a:ext cx="5271533" cy="972574"/>
            </a:xfrm>
            <a:prstGeom prst="rect">
              <a:avLst/>
            </a:prstGeom>
            <a:noFill/>
          </p:spPr>
          <p:txBody>
            <a:bodyPr wrap="square" rtlCol="0">
              <a:spAutoFit/>
            </a:bodyPr>
            <a:lstStyle/>
            <a:p>
              <a:pPr>
                <a:lnSpc>
                  <a:spcPct val="130000"/>
                </a:lnSpc>
              </a:pPr>
              <a:r>
                <a:rPr lang="en-US" altLang="zh-CN" sz="1100" dirty="0">
                  <a:solidFill>
                    <a:schemeClr val="bg1"/>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we mainly engaged in various types of advertising graphic design.</a:t>
              </a:r>
            </a:p>
          </p:txBody>
        </p:sp>
        <p:sp>
          <p:nvSpPr>
            <p:cNvPr id="29" name="FLYING IMPRESSION FID FEIZHAO    qq:1964271550"/>
            <p:cNvSpPr txBox="1"/>
            <p:nvPr/>
          </p:nvSpPr>
          <p:spPr>
            <a:xfrm>
              <a:off x="906207" y="3866076"/>
              <a:ext cx="2031326" cy="461665"/>
            </a:xfrm>
            <a:prstGeom prst="rect">
              <a:avLst/>
            </a:prstGeom>
            <a:noFill/>
          </p:spPr>
          <p:txBody>
            <a:bodyPr wrap="none" rtlCol="0">
              <a:spAutoFit/>
            </a:bodyPr>
            <a:lstStyle/>
            <a:p>
              <a:r>
                <a:rPr lang="zh-CN" altLang="en-US" sz="2400" dirty="0">
                  <a:solidFill>
                    <a:schemeClr val="bg1"/>
                  </a:solidFill>
                  <a:latin typeface="方正宋刻本秀楷简体" panose="02000000000000000000" pitchFamily="2" charset="-122"/>
                  <a:ea typeface="方正宋刻本秀楷简体" panose="02000000000000000000" pitchFamily="2" charset="-122"/>
                </a:rPr>
                <a:t>添加您的标题</a:t>
              </a:r>
              <a:endParaRPr lang="zh-CN" altLang="en-US" sz="2400" b="1" dirty="0">
                <a:solidFill>
                  <a:schemeClr val="bg1"/>
                </a:solidFill>
                <a:latin typeface="方正宋刻本秀楷简体" panose="02000000000000000000" pitchFamily="2" charset="-122"/>
                <a:ea typeface="方正宋刻本秀楷简体" panose="02000000000000000000" pitchFamily="2" charset="-122"/>
              </a:endParaRPr>
            </a:p>
          </p:txBody>
        </p:sp>
      </p:grpSp>
      <p:sp>
        <p:nvSpPr>
          <p:cNvPr id="30" name="FLYING IMPRESSION FID FEIZHAO    qq:1964271550"/>
          <p:cNvSpPr/>
          <p:nvPr/>
        </p:nvSpPr>
        <p:spPr>
          <a:xfrm>
            <a:off x="3168502" y="1360968"/>
            <a:ext cx="8587563" cy="730402"/>
          </a:xfrm>
          <a:prstGeom prst="rect">
            <a:avLst/>
          </a:prstGeom>
          <a:solidFill>
            <a:srgbClr val="C64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LYING IMPRESSION FID FEIZHAO    qq:1964271550"/>
          <p:cNvSpPr/>
          <p:nvPr/>
        </p:nvSpPr>
        <p:spPr>
          <a:xfrm>
            <a:off x="7058247" y="1360968"/>
            <a:ext cx="4540102" cy="4646427"/>
          </a:xfrm>
          <a:prstGeom prst="rect">
            <a:avLst/>
          </a:pr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FLYING IMPRESSION FID FEIZHAO    qq:1964271550"/>
          <p:cNvSpPr txBox="1"/>
          <p:nvPr/>
        </p:nvSpPr>
        <p:spPr>
          <a:xfrm>
            <a:off x="3819079" y="1437460"/>
            <a:ext cx="2646878" cy="584775"/>
          </a:xfrm>
          <a:prstGeom prst="rect">
            <a:avLst/>
          </a:prstGeom>
          <a:noFill/>
        </p:spPr>
        <p:txBody>
          <a:bodyPr wrap="none" rtlCol="0">
            <a:spAutoFit/>
          </a:bodyPr>
          <a:lstStyle/>
          <a:p>
            <a:pPr algn="ctr"/>
            <a:r>
              <a:rPr lang="zh-CN" altLang="en-US" sz="3200" dirty="0">
                <a:solidFill>
                  <a:schemeClr val="bg1"/>
                </a:solidFill>
                <a:latin typeface="方正宋刻本秀楷简体" panose="02000000000000000000" pitchFamily="2" charset="-122"/>
                <a:ea typeface="方正宋刻本秀楷简体" panose="02000000000000000000" pitchFamily="2" charset="-122"/>
              </a:rPr>
              <a:t>添加您的标题</a:t>
            </a:r>
            <a:endParaRPr lang="zh-CN" altLang="en-US" sz="3200" b="1" dirty="0">
              <a:solidFill>
                <a:schemeClr val="bg1"/>
              </a:solidFill>
              <a:latin typeface="方正宋刻本秀楷简体" panose="02000000000000000000" pitchFamily="2" charset="-122"/>
              <a:ea typeface="方正宋刻本秀楷简体" panose="02000000000000000000" pitchFamily="2" charset="-122"/>
            </a:endParaRPr>
          </a:p>
        </p:txBody>
      </p:sp>
      <p:sp>
        <p:nvSpPr>
          <p:cNvPr id="6" name="FLYING IMPRESSION FID FEIZHAO    qq:1964271550"/>
          <p:cNvSpPr txBox="1"/>
          <p:nvPr/>
        </p:nvSpPr>
        <p:spPr>
          <a:xfrm>
            <a:off x="5080339" y="219537"/>
            <a:ext cx="2031325" cy="461665"/>
          </a:xfrm>
          <a:prstGeom prst="rect">
            <a:avLst/>
          </a:prstGeom>
          <a:noFill/>
        </p:spPr>
        <p:txBody>
          <a:bodyPr wrap="none" rtlCol="0">
            <a:spAutoFit/>
          </a:bodyPr>
          <a:lstStyle/>
          <a:p>
            <a:pPr algn="ctr"/>
            <a:r>
              <a:rPr lang="zh-CN" altLang="en-US" sz="2400" dirty="0">
                <a:solidFill>
                  <a:srgbClr val="607E48"/>
                </a:solidFill>
                <a:latin typeface="方正宋刻本秀楷简体" panose="02000000000000000000" pitchFamily="2" charset="-122"/>
                <a:ea typeface="方正宋刻本秀楷简体" panose="02000000000000000000" pitchFamily="2" charset="-122"/>
              </a:rPr>
              <a:t>添加您的标题</a:t>
            </a:r>
            <a:endParaRPr lang="zh-CN" altLang="en-US" sz="2400" b="1" dirty="0">
              <a:solidFill>
                <a:srgbClr val="607E48"/>
              </a:solidFill>
              <a:latin typeface="方正宋刻本秀楷简体" panose="02000000000000000000" pitchFamily="2" charset="-122"/>
              <a:ea typeface="方正宋刻本秀楷简体" panose="02000000000000000000" pitchFamily="2" charset="-122"/>
            </a:endParaRPr>
          </a:p>
        </p:txBody>
      </p:sp>
      <p:sp>
        <p:nvSpPr>
          <p:cNvPr id="7" name="FLYING IMPRESSION FID FEIZHAO    qq:1964271550"/>
          <p:cNvSpPr txBox="1"/>
          <p:nvPr/>
        </p:nvSpPr>
        <p:spPr>
          <a:xfrm>
            <a:off x="4588041" y="609923"/>
            <a:ext cx="3015918" cy="281937"/>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Choose To Fly Impression Template</a:t>
            </a:r>
          </a:p>
        </p:txBody>
      </p:sp>
      <p:pic>
        <p:nvPicPr>
          <p:cNvPr id="9" name="FLYING IMPRESSION FID FEIZHAO    qq:1964271550" descr="图片包含 植物&#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611856">
            <a:off x="-63712" y="-323622"/>
            <a:ext cx="1411054" cy="2149026"/>
          </a:xfrm>
          <a:prstGeom prst="rect">
            <a:avLst/>
          </a:prstGeom>
        </p:spPr>
      </p:pic>
      <p:pic>
        <p:nvPicPr>
          <p:cNvPr id="10" name="FLYING IMPRESSION FID FEIZHAO    qq:1964271550" descr="图片包含 植物&#10;&#10;已生成极高可信度的说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551441">
            <a:off x="1012480" y="-538494"/>
            <a:ext cx="1283442" cy="1419952"/>
          </a:xfrm>
          <a:prstGeom prst="rect">
            <a:avLst/>
          </a:prstGeom>
        </p:spPr>
      </p:pic>
      <p:pic>
        <p:nvPicPr>
          <p:cNvPr id="12" name="FLYING IMPRESSION FID FEIZHAO    qq:1964271550" descr="图片包含 植物, 鲜花&#10;&#10;已生成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83694" y="5654256"/>
            <a:ext cx="1141379" cy="1330204"/>
          </a:xfrm>
          <a:prstGeom prst="rect">
            <a:avLst/>
          </a:prstGeom>
        </p:spPr>
      </p:pic>
      <p:pic>
        <p:nvPicPr>
          <p:cNvPr id="27" name="FLYING IMPRESSION FID FEIZHAO    qq:1964271550" descr="图片包含 植物&#10;&#10;已生成高可信度的说明"/>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60176">
            <a:off x="11507568" y="4757772"/>
            <a:ext cx="1227388" cy="1792968"/>
          </a:xfrm>
          <a:prstGeom prst="rect">
            <a:avLst/>
          </a:prstGeom>
        </p:spPr>
      </p:pic>
      <p:cxnSp>
        <p:nvCxnSpPr>
          <p:cNvPr id="58" name="FLYING IMPRESSION FID FEIZHAO    qq:1964271550"/>
          <p:cNvCxnSpPr/>
          <p:nvPr/>
        </p:nvCxnSpPr>
        <p:spPr>
          <a:xfrm>
            <a:off x="5954110" y="925962"/>
            <a:ext cx="283780" cy="0"/>
          </a:xfrm>
          <a:prstGeom prst="line">
            <a:avLst/>
          </a:prstGeom>
          <a:ln w="22860" cap="rnd">
            <a:solidFill>
              <a:srgbClr val="607E48"/>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advTm="3000">
        <p14:prism dir="r" isContent="1"/>
      </p:transition>
    </mc:Choice>
    <mc:Fallback xmlns="">
      <p:transition spd="slow"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FLYING IMPRESSION FID FEIZHAO    qq:1964271550"/>
          <p:cNvGrpSpPr/>
          <p:nvPr/>
        </p:nvGrpSpPr>
        <p:grpSpPr>
          <a:xfrm>
            <a:off x="7582720" y="3466206"/>
            <a:ext cx="1219241" cy="2604137"/>
            <a:chOff x="6543402" y="2930179"/>
            <a:chExt cx="1219241" cy="2604137"/>
          </a:xfrm>
        </p:grpSpPr>
        <p:sp>
          <p:nvSpPr>
            <p:cNvPr id="18" name="FLYING IMPRESSION FID FEIZHAO    qq:1964271550"/>
            <p:cNvSpPr txBox="1"/>
            <p:nvPr/>
          </p:nvSpPr>
          <p:spPr>
            <a:xfrm>
              <a:off x="7085535" y="2930179"/>
              <a:ext cx="677108" cy="1349707"/>
            </a:xfrm>
            <a:prstGeom prst="rect">
              <a:avLst/>
            </a:prstGeom>
            <a:noFill/>
          </p:spPr>
          <p:txBody>
            <a:bodyPr vert="eaVert" wrap="square" rtlCol="0">
              <a:spAutoFit/>
            </a:bodyPr>
            <a:lstStyle/>
            <a:p>
              <a:r>
                <a:rPr lang="zh-CN" altLang="en-US" sz="3200" dirty="0">
                  <a:solidFill>
                    <a:srgbClr val="607E48"/>
                  </a:solidFill>
                  <a:latin typeface="方正宋刻本秀楷简体" panose="02000000000000000000" pitchFamily="2" charset="-122"/>
                  <a:ea typeface="方正宋刻本秀楷简体" panose="02000000000000000000" pitchFamily="2" charset="-122"/>
                </a:rPr>
                <a:t>标题壹</a:t>
              </a:r>
            </a:p>
          </p:txBody>
        </p:sp>
        <p:sp>
          <p:nvSpPr>
            <p:cNvPr id="19" name="FLYING IMPRESSION FID FEIZHAO    qq:1964271550"/>
            <p:cNvSpPr txBox="1"/>
            <p:nvPr/>
          </p:nvSpPr>
          <p:spPr>
            <a:xfrm>
              <a:off x="6543402" y="2930179"/>
              <a:ext cx="692497" cy="2604137"/>
            </a:xfrm>
            <a:prstGeom prst="rect">
              <a:avLst/>
            </a:prstGeom>
            <a:noFill/>
            <a:effectLst/>
          </p:spPr>
          <p:txBody>
            <a:bodyPr vert="eaVert" wrap="square" rtlCol="0">
              <a:spAutoFit/>
            </a:bodyPr>
            <a:lstStyle/>
            <a:p>
              <a:pPr>
                <a:lnSpc>
                  <a:spcPct val="15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a:t>
              </a:r>
            </a:p>
          </p:txBody>
        </p:sp>
      </p:grpSp>
      <p:grpSp>
        <p:nvGrpSpPr>
          <p:cNvPr id="4" name="FLYING IMPRESSION FID FEIZHAO    qq:1964271550"/>
          <p:cNvGrpSpPr/>
          <p:nvPr/>
        </p:nvGrpSpPr>
        <p:grpSpPr>
          <a:xfrm>
            <a:off x="7379685" y="1774179"/>
            <a:ext cx="1625310" cy="1560786"/>
            <a:chOff x="6423244" y="1122539"/>
            <a:chExt cx="1625310" cy="1560786"/>
          </a:xfrm>
        </p:grpSpPr>
        <p:pic>
          <p:nvPicPr>
            <p:cNvPr id="3" name="FLYING IMPRESSION FID FEIZHAO    qq:1964271550" descr="图片包含 植物, 树&#10;&#10;已生成极高可信度的说明"/>
            <p:cNvPicPr>
              <a:picLocks noChangeAspect="1"/>
            </p:cNvPicPr>
            <p:nvPr/>
          </p:nvPicPr>
          <p:blipFill>
            <a:blip r:embed="rId3" cstate="print"/>
            <a:stretch>
              <a:fillRect/>
            </a:stretch>
          </p:blipFill>
          <p:spPr>
            <a:xfrm>
              <a:off x="6423244" y="1122539"/>
              <a:ext cx="1625310" cy="1560786"/>
            </a:xfrm>
            <a:prstGeom prst="rect">
              <a:avLst/>
            </a:prstGeom>
          </p:spPr>
        </p:pic>
        <p:sp>
          <p:nvSpPr>
            <p:cNvPr id="20" name="FLYING IMPRESSION FID FEIZHAO    qq:1964271550"/>
            <p:cNvSpPr txBox="1"/>
            <p:nvPr/>
          </p:nvSpPr>
          <p:spPr>
            <a:xfrm>
              <a:off x="6835790" y="1556947"/>
              <a:ext cx="800219" cy="691970"/>
            </a:xfrm>
            <a:prstGeom prst="rect">
              <a:avLst/>
            </a:prstGeom>
            <a:noFill/>
          </p:spPr>
          <p:txBody>
            <a:bodyPr vert="eaVert" wrap="square" rtlCol="0">
              <a:spAutoFit/>
            </a:bodyPr>
            <a:lstStyle/>
            <a:p>
              <a:pPr algn="ctr"/>
              <a:r>
                <a:rPr lang="zh-CN" altLang="en-US" sz="4000" dirty="0">
                  <a:solidFill>
                    <a:srgbClr val="607E48"/>
                  </a:solidFill>
                  <a:latin typeface="方正宋刻本秀楷简体" panose="02000000000000000000" pitchFamily="2" charset="-122"/>
                  <a:ea typeface="方正宋刻本秀楷简体" panose="02000000000000000000" pitchFamily="2" charset="-122"/>
                </a:rPr>
                <a:t>壹</a:t>
              </a:r>
            </a:p>
          </p:txBody>
        </p:sp>
      </p:grpSp>
      <p:grpSp>
        <p:nvGrpSpPr>
          <p:cNvPr id="22" name="FLYING IMPRESSION FID FEIZHAO    qq:1964271550"/>
          <p:cNvGrpSpPr/>
          <p:nvPr/>
        </p:nvGrpSpPr>
        <p:grpSpPr>
          <a:xfrm>
            <a:off x="5582251" y="3466206"/>
            <a:ext cx="1219241" cy="2604137"/>
            <a:chOff x="6543402" y="2930179"/>
            <a:chExt cx="1219241" cy="2604137"/>
          </a:xfrm>
        </p:grpSpPr>
        <p:sp>
          <p:nvSpPr>
            <p:cNvPr id="26" name="FLYING IMPRESSION FID FEIZHAO    qq:1964271550"/>
            <p:cNvSpPr txBox="1"/>
            <p:nvPr/>
          </p:nvSpPr>
          <p:spPr>
            <a:xfrm>
              <a:off x="7085535" y="2930179"/>
              <a:ext cx="677108" cy="1349707"/>
            </a:xfrm>
            <a:prstGeom prst="rect">
              <a:avLst/>
            </a:prstGeom>
            <a:noFill/>
          </p:spPr>
          <p:txBody>
            <a:bodyPr vert="eaVert" wrap="square" rtlCol="0">
              <a:spAutoFit/>
            </a:bodyPr>
            <a:lstStyle/>
            <a:p>
              <a:r>
                <a:rPr lang="zh-CN" altLang="en-US" sz="3200" dirty="0">
                  <a:solidFill>
                    <a:srgbClr val="607E48"/>
                  </a:solidFill>
                  <a:latin typeface="方正宋刻本秀楷简体" panose="02000000000000000000" pitchFamily="2" charset="-122"/>
                  <a:ea typeface="方正宋刻本秀楷简体" panose="02000000000000000000" pitchFamily="2" charset="-122"/>
                </a:rPr>
                <a:t>标题壹</a:t>
              </a:r>
            </a:p>
          </p:txBody>
        </p:sp>
        <p:sp>
          <p:nvSpPr>
            <p:cNvPr id="27" name="FLYING IMPRESSION FID FEIZHAO    qq:1964271550"/>
            <p:cNvSpPr txBox="1"/>
            <p:nvPr/>
          </p:nvSpPr>
          <p:spPr>
            <a:xfrm>
              <a:off x="6543402" y="2930179"/>
              <a:ext cx="692497" cy="2604137"/>
            </a:xfrm>
            <a:prstGeom prst="rect">
              <a:avLst/>
            </a:prstGeom>
            <a:noFill/>
            <a:effectLst/>
          </p:spPr>
          <p:txBody>
            <a:bodyPr vert="eaVert" wrap="square" rtlCol="0">
              <a:spAutoFit/>
            </a:bodyPr>
            <a:lstStyle/>
            <a:p>
              <a:pPr>
                <a:lnSpc>
                  <a:spcPct val="15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a:t>
              </a:r>
            </a:p>
          </p:txBody>
        </p:sp>
      </p:grpSp>
      <p:grpSp>
        <p:nvGrpSpPr>
          <p:cNvPr id="23" name="FLYING IMPRESSION FID FEIZHAO    qq:1964271550"/>
          <p:cNvGrpSpPr/>
          <p:nvPr/>
        </p:nvGrpSpPr>
        <p:grpSpPr>
          <a:xfrm>
            <a:off x="5379216" y="1774179"/>
            <a:ext cx="1625310" cy="1560786"/>
            <a:chOff x="6423244" y="1122539"/>
            <a:chExt cx="1625310" cy="1560786"/>
          </a:xfrm>
        </p:grpSpPr>
        <p:pic>
          <p:nvPicPr>
            <p:cNvPr id="24" name="FLYING IMPRESSION FID FEIZHAO    qq:1964271550" descr="图片包含 植物, 树&#10;&#10;已生成极高可信度的说明"/>
            <p:cNvPicPr>
              <a:picLocks noChangeAspect="1"/>
            </p:cNvPicPr>
            <p:nvPr/>
          </p:nvPicPr>
          <p:blipFill>
            <a:blip r:embed="rId3" cstate="print"/>
            <a:stretch>
              <a:fillRect/>
            </a:stretch>
          </p:blipFill>
          <p:spPr>
            <a:xfrm>
              <a:off x="6423244" y="1122539"/>
              <a:ext cx="1625310" cy="1560786"/>
            </a:xfrm>
            <a:prstGeom prst="rect">
              <a:avLst/>
            </a:prstGeom>
          </p:spPr>
        </p:pic>
        <p:sp>
          <p:nvSpPr>
            <p:cNvPr id="25" name="FLYING IMPRESSION FID FEIZHAO    qq:1964271550"/>
            <p:cNvSpPr txBox="1"/>
            <p:nvPr/>
          </p:nvSpPr>
          <p:spPr>
            <a:xfrm>
              <a:off x="6835790" y="1556947"/>
              <a:ext cx="800219" cy="691970"/>
            </a:xfrm>
            <a:prstGeom prst="rect">
              <a:avLst/>
            </a:prstGeom>
            <a:noFill/>
          </p:spPr>
          <p:txBody>
            <a:bodyPr vert="eaVert" wrap="square" rtlCol="0">
              <a:spAutoFit/>
            </a:bodyPr>
            <a:lstStyle/>
            <a:p>
              <a:pPr algn="ctr"/>
              <a:r>
                <a:rPr lang="zh-CN" altLang="en-US" sz="4000" dirty="0">
                  <a:solidFill>
                    <a:srgbClr val="607E48"/>
                  </a:solidFill>
                  <a:latin typeface="方正宋刻本秀楷简体" panose="02000000000000000000" pitchFamily="2" charset="-122"/>
                  <a:ea typeface="方正宋刻本秀楷简体" panose="02000000000000000000" pitchFamily="2" charset="-122"/>
                </a:rPr>
                <a:t>贰</a:t>
              </a:r>
            </a:p>
          </p:txBody>
        </p:sp>
      </p:grpSp>
      <p:grpSp>
        <p:nvGrpSpPr>
          <p:cNvPr id="29" name="FLYING IMPRESSION FID FEIZHAO    qq:1964271550"/>
          <p:cNvGrpSpPr/>
          <p:nvPr/>
        </p:nvGrpSpPr>
        <p:grpSpPr>
          <a:xfrm>
            <a:off x="3581782" y="3466206"/>
            <a:ext cx="1219241" cy="2604137"/>
            <a:chOff x="6543402" y="2930179"/>
            <a:chExt cx="1219241" cy="2604137"/>
          </a:xfrm>
        </p:grpSpPr>
        <p:sp>
          <p:nvSpPr>
            <p:cNvPr id="33" name="FLYING IMPRESSION FID FEIZHAO    qq:1964271550"/>
            <p:cNvSpPr txBox="1"/>
            <p:nvPr/>
          </p:nvSpPr>
          <p:spPr>
            <a:xfrm>
              <a:off x="7085535" y="2930179"/>
              <a:ext cx="677108" cy="1349707"/>
            </a:xfrm>
            <a:prstGeom prst="rect">
              <a:avLst/>
            </a:prstGeom>
            <a:noFill/>
          </p:spPr>
          <p:txBody>
            <a:bodyPr vert="eaVert" wrap="square" rtlCol="0">
              <a:spAutoFit/>
            </a:bodyPr>
            <a:lstStyle/>
            <a:p>
              <a:r>
                <a:rPr lang="zh-CN" altLang="en-US" sz="3200" dirty="0">
                  <a:solidFill>
                    <a:srgbClr val="607E48"/>
                  </a:solidFill>
                  <a:latin typeface="方正宋刻本秀楷简体" panose="02000000000000000000" pitchFamily="2" charset="-122"/>
                  <a:ea typeface="方正宋刻本秀楷简体" panose="02000000000000000000" pitchFamily="2" charset="-122"/>
                </a:rPr>
                <a:t>标题壹</a:t>
              </a:r>
            </a:p>
          </p:txBody>
        </p:sp>
        <p:sp>
          <p:nvSpPr>
            <p:cNvPr id="34" name="FLYING IMPRESSION FID FEIZHAO    qq:1964271550"/>
            <p:cNvSpPr txBox="1"/>
            <p:nvPr/>
          </p:nvSpPr>
          <p:spPr>
            <a:xfrm>
              <a:off x="6543402" y="2930179"/>
              <a:ext cx="692497" cy="2604137"/>
            </a:xfrm>
            <a:prstGeom prst="rect">
              <a:avLst/>
            </a:prstGeom>
            <a:noFill/>
            <a:effectLst/>
          </p:spPr>
          <p:txBody>
            <a:bodyPr vert="eaVert" wrap="square" rtlCol="0">
              <a:spAutoFit/>
            </a:bodyPr>
            <a:lstStyle/>
            <a:p>
              <a:pPr>
                <a:lnSpc>
                  <a:spcPct val="15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a:t>
              </a:r>
            </a:p>
          </p:txBody>
        </p:sp>
      </p:grpSp>
      <p:grpSp>
        <p:nvGrpSpPr>
          <p:cNvPr id="30" name="FLYING IMPRESSION FID FEIZHAO    qq:1964271550"/>
          <p:cNvGrpSpPr/>
          <p:nvPr/>
        </p:nvGrpSpPr>
        <p:grpSpPr>
          <a:xfrm>
            <a:off x="3378747" y="1774179"/>
            <a:ext cx="1625310" cy="1560786"/>
            <a:chOff x="6423244" y="1122539"/>
            <a:chExt cx="1625310" cy="1560786"/>
          </a:xfrm>
        </p:grpSpPr>
        <p:pic>
          <p:nvPicPr>
            <p:cNvPr id="31" name="FLYING IMPRESSION FID FEIZHAO    qq:1964271550" descr="图片包含 植物, 树&#10;&#10;已生成极高可信度的说明"/>
            <p:cNvPicPr>
              <a:picLocks noChangeAspect="1"/>
            </p:cNvPicPr>
            <p:nvPr/>
          </p:nvPicPr>
          <p:blipFill>
            <a:blip r:embed="rId3" cstate="print"/>
            <a:stretch>
              <a:fillRect/>
            </a:stretch>
          </p:blipFill>
          <p:spPr>
            <a:xfrm>
              <a:off x="6423244" y="1122539"/>
              <a:ext cx="1625310" cy="1560786"/>
            </a:xfrm>
            <a:prstGeom prst="rect">
              <a:avLst/>
            </a:prstGeom>
          </p:spPr>
        </p:pic>
        <p:sp>
          <p:nvSpPr>
            <p:cNvPr id="32" name="FLYING IMPRESSION FID FEIZHAO    qq:1964271550"/>
            <p:cNvSpPr txBox="1"/>
            <p:nvPr/>
          </p:nvSpPr>
          <p:spPr>
            <a:xfrm>
              <a:off x="6835790" y="1556947"/>
              <a:ext cx="800219" cy="691970"/>
            </a:xfrm>
            <a:prstGeom prst="rect">
              <a:avLst/>
            </a:prstGeom>
            <a:noFill/>
          </p:spPr>
          <p:txBody>
            <a:bodyPr vert="eaVert" wrap="square" rtlCol="0">
              <a:spAutoFit/>
            </a:bodyPr>
            <a:lstStyle/>
            <a:p>
              <a:pPr algn="ctr"/>
              <a:r>
                <a:rPr lang="zh-CN" altLang="en-US" sz="4000" dirty="0">
                  <a:solidFill>
                    <a:srgbClr val="607E48"/>
                  </a:solidFill>
                  <a:latin typeface="方正宋刻本秀楷简体" panose="02000000000000000000" pitchFamily="2" charset="-122"/>
                  <a:ea typeface="方正宋刻本秀楷简体" panose="02000000000000000000" pitchFamily="2" charset="-122"/>
                </a:rPr>
                <a:t>叁</a:t>
              </a:r>
            </a:p>
          </p:txBody>
        </p:sp>
      </p:grpSp>
      <p:grpSp>
        <p:nvGrpSpPr>
          <p:cNvPr id="36" name="FLYING IMPRESSION FID FEIZHAO    qq:1964271550"/>
          <p:cNvGrpSpPr/>
          <p:nvPr/>
        </p:nvGrpSpPr>
        <p:grpSpPr>
          <a:xfrm>
            <a:off x="1581313" y="3466206"/>
            <a:ext cx="1219241" cy="2604137"/>
            <a:chOff x="6543402" y="2930179"/>
            <a:chExt cx="1219241" cy="2604137"/>
          </a:xfrm>
        </p:grpSpPr>
        <p:sp>
          <p:nvSpPr>
            <p:cNvPr id="40" name="FLYING IMPRESSION FID FEIZHAO    qq:1964271550"/>
            <p:cNvSpPr txBox="1"/>
            <p:nvPr/>
          </p:nvSpPr>
          <p:spPr>
            <a:xfrm>
              <a:off x="7085535" y="2930179"/>
              <a:ext cx="677108" cy="1349707"/>
            </a:xfrm>
            <a:prstGeom prst="rect">
              <a:avLst/>
            </a:prstGeom>
            <a:noFill/>
          </p:spPr>
          <p:txBody>
            <a:bodyPr vert="eaVert" wrap="square" rtlCol="0">
              <a:spAutoFit/>
            </a:bodyPr>
            <a:lstStyle/>
            <a:p>
              <a:r>
                <a:rPr lang="zh-CN" altLang="en-US" sz="3200" dirty="0">
                  <a:solidFill>
                    <a:srgbClr val="607E48"/>
                  </a:solidFill>
                  <a:latin typeface="方正宋刻本秀楷简体" panose="02000000000000000000" pitchFamily="2" charset="-122"/>
                  <a:ea typeface="方正宋刻本秀楷简体" panose="02000000000000000000" pitchFamily="2" charset="-122"/>
                </a:rPr>
                <a:t>标题壹</a:t>
              </a:r>
            </a:p>
          </p:txBody>
        </p:sp>
        <p:sp>
          <p:nvSpPr>
            <p:cNvPr id="41" name="FLYING IMPRESSION FID FEIZHAO    qq:1964271550"/>
            <p:cNvSpPr txBox="1"/>
            <p:nvPr/>
          </p:nvSpPr>
          <p:spPr>
            <a:xfrm>
              <a:off x="6543402" y="2930179"/>
              <a:ext cx="692497" cy="2604137"/>
            </a:xfrm>
            <a:prstGeom prst="rect">
              <a:avLst/>
            </a:prstGeom>
            <a:noFill/>
            <a:effectLst/>
          </p:spPr>
          <p:txBody>
            <a:bodyPr vert="eaVert" wrap="square" rtlCol="0">
              <a:spAutoFit/>
            </a:bodyPr>
            <a:lstStyle/>
            <a:p>
              <a:pPr>
                <a:lnSpc>
                  <a:spcPct val="15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a:t>
              </a:r>
            </a:p>
          </p:txBody>
        </p:sp>
      </p:grpSp>
      <p:grpSp>
        <p:nvGrpSpPr>
          <p:cNvPr id="37" name="FLYING IMPRESSION FID FEIZHAO    qq:1964271550"/>
          <p:cNvGrpSpPr/>
          <p:nvPr/>
        </p:nvGrpSpPr>
        <p:grpSpPr>
          <a:xfrm>
            <a:off x="1378278" y="1774179"/>
            <a:ext cx="1625310" cy="1560786"/>
            <a:chOff x="6423244" y="1122539"/>
            <a:chExt cx="1625310" cy="1560786"/>
          </a:xfrm>
        </p:grpSpPr>
        <p:pic>
          <p:nvPicPr>
            <p:cNvPr id="38" name="FLYING IMPRESSION FID FEIZHAO    qq:1964271550" descr="图片包含 植物, 树&#10;&#10;已生成极高可信度的说明"/>
            <p:cNvPicPr>
              <a:picLocks noChangeAspect="1"/>
            </p:cNvPicPr>
            <p:nvPr/>
          </p:nvPicPr>
          <p:blipFill>
            <a:blip r:embed="rId3" cstate="print"/>
            <a:stretch>
              <a:fillRect/>
            </a:stretch>
          </p:blipFill>
          <p:spPr>
            <a:xfrm>
              <a:off x="6423244" y="1122539"/>
              <a:ext cx="1625310" cy="1560786"/>
            </a:xfrm>
            <a:prstGeom prst="rect">
              <a:avLst/>
            </a:prstGeom>
          </p:spPr>
        </p:pic>
        <p:sp>
          <p:nvSpPr>
            <p:cNvPr id="39" name="FLYING IMPRESSION FID FEIZHAO    qq:1964271550"/>
            <p:cNvSpPr txBox="1"/>
            <p:nvPr/>
          </p:nvSpPr>
          <p:spPr>
            <a:xfrm>
              <a:off x="6835790" y="1556947"/>
              <a:ext cx="800219" cy="691970"/>
            </a:xfrm>
            <a:prstGeom prst="rect">
              <a:avLst/>
            </a:prstGeom>
            <a:noFill/>
          </p:spPr>
          <p:txBody>
            <a:bodyPr vert="eaVert" wrap="square" rtlCol="0">
              <a:spAutoFit/>
            </a:bodyPr>
            <a:lstStyle/>
            <a:p>
              <a:pPr algn="ctr"/>
              <a:r>
                <a:rPr lang="zh-CN" altLang="en-US" sz="4000" dirty="0">
                  <a:solidFill>
                    <a:srgbClr val="607E48"/>
                  </a:solidFill>
                  <a:latin typeface="方正宋刻本秀楷简体" panose="02000000000000000000" pitchFamily="2" charset="-122"/>
                  <a:ea typeface="方正宋刻本秀楷简体" panose="02000000000000000000" pitchFamily="2" charset="-122"/>
                </a:rPr>
                <a:t>肆</a:t>
              </a:r>
            </a:p>
          </p:txBody>
        </p:sp>
      </p:grpSp>
      <p:sp>
        <p:nvSpPr>
          <p:cNvPr id="42" name="FLYING IMPRESSION FID FEIZHAO    qq:1964271550"/>
          <p:cNvSpPr txBox="1"/>
          <p:nvPr/>
        </p:nvSpPr>
        <p:spPr>
          <a:xfrm>
            <a:off x="10161552" y="797685"/>
            <a:ext cx="1015663" cy="1647071"/>
          </a:xfrm>
          <a:prstGeom prst="rect">
            <a:avLst/>
          </a:prstGeom>
          <a:noFill/>
        </p:spPr>
        <p:txBody>
          <a:bodyPr vert="eaVert" wrap="square" rtlCol="0">
            <a:spAutoFit/>
          </a:bodyPr>
          <a:lstStyle/>
          <a:p>
            <a:pPr algn="ctr"/>
            <a:r>
              <a:rPr lang="zh-CN" altLang="en-US" sz="5400" dirty="0">
                <a:solidFill>
                  <a:srgbClr val="689743"/>
                </a:solidFill>
                <a:latin typeface="方正清刻本悦宋简体" panose="02000000000000000000" pitchFamily="2" charset="-122"/>
                <a:ea typeface="方正清刻本悦宋简体" panose="02000000000000000000" pitchFamily="2" charset="-122"/>
              </a:rPr>
              <a:t>目 录</a:t>
            </a:r>
          </a:p>
        </p:txBody>
      </p:sp>
      <p:pic>
        <p:nvPicPr>
          <p:cNvPr id="10" name="FLYING IMPRESSION FID FEIZHAO    qq:1964271550" descr="图片包含 红色, 鲜花, 就坐, 植物&#10;&#10;已生成极高可信度的说明"/>
          <p:cNvPicPr>
            <a:picLocks noChangeAspect="1"/>
          </p:cNvPicPr>
          <p:nvPr/>
        </p:nvPicPr>
        <p:blipFill>
          <a:blip r:embed="rId4" cstate="hqprint"/>
          <a:stretch>
            <a:fillRect/>
          </a:stretch>
        </p:blipFill>
        <p:spPr>
          <a:xfrm>
            <a:off x="11063897" y="-333277"/>
            <a:ext cx="1484197" cy="1494658"/>
          </a:xfrm>
          <a:prstGeom prst="rect">
            <a:avLst/>
          </a:prstGeom>
        </p:spPr>
      </p:pic>
      <p:pic>
        <p:nvPicPr>
          <p:cNvPr id="44" name="FLYING IMPRESSION FID FEIZHAO    qq:1964271550" descr="图片包含 植物&#10;&#10;已生成高可信度的说明"/>
          <p:cNvPicPr>
            <a:picLocks noChangeAspect="1"/>
          </p:cNvPicPr>
          <p:nvPr/>
        </p:nvPicPr>
        <p:blipFill>
          <a:blip r:embed="rId5" cstate="hqprint"/>
          <a:stretch>
            <a:fillRect/>
          </a:stretch>
        </p:blipFill>
        <p:spPr>
          <a:xfrm rot="1973665">
            <a:off x="-1479022" y="3767258"/>
            <a:ext cx="3007249" cy="3443368"/>
          </a:xfrm>
          <a:prstGeom prst="rect">
            <a:avLst/>
          </a:prstGeom>
        </p:spPr>
      </p:pic>
      <p:pic>
        <p:nvPicPr>
          <p:cNvPr id="46" name="FLYING IMPRESSION FID FEIZHAO    qq:1964271550" descr="图片包含 植物&#10;&#10;已生成极高可信度的说明"/>
          <p:cNvPicPr>
            <a:picLocks noChangeAspect="1"/>
          </p:cNvPicPr>
          <p:nvPr/>
        </p:nvPicPr>
        <p:blipFill>
          <a:blip r:embed="rId6" cstate="hqprint"/>
          <a:stretch>
            <a:fillRect/>
          </a:stretch>
        </p:blipFill>
        <p:spPr>
          <a:xfrm>
            <a:off x="9194088" y="2809843"/>
            <a:ext cx="3239268" cy="43914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YING IMPRESSION FID FEIZHAO    qq:1964271550"/>
          <p:cNvSpPr txBox="1"/>
          <p:nvPr/>
        </p:nvSpPr>
        <p:spPr>
          <a:xfrm>
            <a:off x="5080339" y="219537"/>
            <a:ext cx="2031325" cy="461665"/>
          </a:xfrm>
          <a:prstGeom prst="rect">
            <a:avLst/>
          </a:prstGeom>
          <a:noFill/>
        </p:spPr>
        <p:txBody>
          <a:bodyPr wrap="none" rtlCol="0">
            <a:spAutoFit/>
          </a:bodyPr>
          <a:lstStyle/>
          <a:p>
            <a:pPr algn="ctr"/>
            <a:r>
              <a:rPr lang="zh-CN" altLang="en-US" sz="2400" dirty="0">
                <a:solidFill>
                  <a:srgbClr val="607E48"/>
                </a:solidFill>
                <a:latin typeface="方正宋刻本秀楷简体" panose="02000000000000000000" pitchFamily="2" charset="-122"/>
                <a:ea typeface="方正宋刻本秀楷简体" panose="02000000000000000000" pitchFamily="2" charset="-122"/>
              </a:rPr>
              <a:t>添加您的标题</a:t>
            </a:r>
            <a:endParaRPr lang="zh-CN" altLang="en-US" sz="2400" b="1" dirty="0">
              <a:solidFill>
                <a:srgbClr val="607E48"/>
              </a:solidFill>
              <a:latin typeface="方正宋刻本秀楷简体" panose="02000000000000000000" pitchFamily="2" charset="-122"/>
              <a:ea typeface="方正宋刻本秀楷简体" panose="02000000000000000000" pitchFamily="2" charset="-122"/>
            </a:endParaRPr>
          </a:p>
        </p:txBody>
      </p:sp>
      <p:sp>
        <p:nvSpPr>
          <p:cNvPr id="7" name="FLYING IMPRESSION FID FEIZHAO    qq:1964271550"/>
          <p:cNvSpPr txBox="1"/>
          <p:nvPr/>
        </p:nvSpPr>
        <p:spPr>
          <a:xfrm>
            <a:off x="4588041" y="609923"/>
            <a:ext cx="3015918" cy="281937"/>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Choose To Fly Impression Template</a:t>
            </a:r>
          </a:p>
        </p:txBody>
      </p:sp>
      <p:pic>
        <p:nvPicPr>
          <p:cNvPr id="9" name="FLYING IMPRESSION FID FEIZHAO    qq:1964271550" descr="图片包含 植物&#10;&#10;已生成极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11856">
            <a:off x="-63712" y="-323622"/>
            <a:ext cx="1411054" cy="2149026"/>
          </a:xfrm>
          <a:prstGeom prst="rect">
            <a:avLst/>
          </a:prstGeom>
        </p:spPr>
      </p:pic>
      <p:pic>
        <p:nvPicPr>
          <p:cNvPr id="10" name="FLYING IMPRESSION FID FEIZHAO    qq:1964271550" descr="图片包含 植物&#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51441">
            <a:off x="1012480" y="-538494"/>
            <a:ext cx="1283442" cy="1419952"/>
          </a:xfrm>
          <a:prstGeom prst="rect">
            <a:avLst/>
          </a:prstGeom>
        </p:spPr>
      </p:pic>
      <p:pic>
        <p:nvPicPr>
          <p:cNvPr id="12" name="FLYING IMPRESSION FID FEIZHAO    qq:1964271550" descr="图片包含 植物, 鲜花&#10;&#10;已生成高可信度的说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3694" y="5654256"/>
            <a:ext cx="1141379" cy="1330204"/>
          </a:xfrm>
          <a:prstGeom prst="rect">
            <a:avLst/>
          </a:prstGeom>
        </p:spPr>
      </p:pic>
      <p:pic>
        <p:nvPicPr>
          <p:cNvPr id="27" name="FLYING IMPRESSION FID FEIZHAO    qq:1964271550" descr="图片包含 植物&#10;&#10;已生成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60176">
            <a:off x="11507568" y="4757772"/>
            <a:ext cx="1227388" cy="1792968"/>
          </a:xfrm>
          <a:prstGeom prst="rect">
            <a:avLst/>
          </a:prstGeom>
        </p:spPr>
      </p:pic>
      <p:cxnSp>
        <p:nvCxnSpPr>
          <p:cNvPr id="58" name="FLYING IMPRESSION FID FEIZHAO    qq:1964271550"/>
          <p:cNvCxnSpPr/>
          <p:nvPr/>
        </p:nvCxnSpPr>
        <p:spPr>
          <a:xfrm>
            <a:off x="5954110" y="925962"/>
            <a:ext cx="283780" cy="0"/>
          </a:xfrm>
          <a:prstGeom prst="line">
            <a:avLst/>
          </a:prstGeom>
          <a:ln w="22860" cap="rnd">
            <a:solidFill>
              <a:srgbClr val="607E48"/>
            </a:solidFill>
          </a:ln>
        </p:spPr>
        <p:style>
          <a:lnRef idx="1">
            <a:schemeClr val="accent1"/>
          </a:lnRef>
          <a:fillRef idx="0">
            <a:schemeClr val="accent1"/>
          </a:fillRef>
          <a:effectRef idx="0">
            <a:schemeClr val="accent1"/>
          </a:effectRef>
          <a:fontRef idx="minor">
            <a:schemeClr val="tx1"/>
          </a:fontRef>
        </p:style>
      </p:cxnSp>
      <p:sp>
        <p:nvSpPr>
          <p:cNvPr id="11" name="FLYING IMPRESSION FID FEIZHAO    qq:1964271550"/>
          <p:cNvSpPr/>
          <p:nvPr/>
        </p:nvSpPr>
        <p:spPr bwMode="auto">
          <a:xfrm>
            <a:off x="-84570" y="2350436"/>
            <a:ext cx="9794527" cy="3583614"/>
          </a:xfrm>
          <a:custGeom>
            <a:avLst/>
            <a:gdLst>
              <a:gd name="T0" fmla="*/ 0 w 2828"/>
              <a:gd name="T1" fmla="*/ 856 h 1032"/>
              <a:gd name="T2" fmla="*/ 660 w 2828"/>
              <a:gd name="T3" fmla="*/ 540 h 1032"/>
              <a:gd name="T4" fmla="*/ 1232 w 2828"/>
              <a:gd name="T5" fmla="*/ 720 h 1032"/>
              <a:gd name="T6" fmla="*/ 1772 w 2828"/>
              <a:gd name="T7" fmla="*/ 320 h 1032"/>
              <a:gd name="T8" fmla="*/ 2315 w 2828"/>
              <a:gd name="T9" fmla="*/ 479 h 1032"/>
              <a:gd name="T10" fmla="*/ 2828 w 2828"/>
              <a:gd name="T11" fmla="*/ 0 h 1032"/>
            </a:gdLst>
            <a:ahLst/>
            <a:cxnLst>
              <a:cxn ang="0">
                <a:pos x="T0" y="T1"/>
              </a:cxn>
              <a:cxn ang="0">
                <a:pos x="T2" y="T3"/>
              </a:cxn>
              <a:cxn ang="0">
                <a:pos x="T4" y="T5"/>
              </a:cxn>
              <a:cxn ang="0">
                <a:pos x="T6" y="T7"/>
              </a:cxn>
              <a:cxn ang="0">
                <a:pos x="T8" y="T9"/>
              </a:cxn>
              <a:cxn ang="0">
                <a:pos x="T10" y="T11"/>
              </a:cxn>
            </a:cxnLst>
            <a:rect l="0" t="0" r="r" b="b"/>
            <a:pathLst>
              <a:path w="2828" h="1032">
                <a:moveTo>
                  <a:pt x="0" y="856"/>
                </a:moveTo>
                <a:cubicBezTo>
                  <a:pt x="420" y="1032"/>
                  <a:pt x="464" y="536"/>
                  <a:pt x="660" y="540"/>
                </a:cubicBezTo>
                <a:cubicBezTo>
                  <a:pt x="856" y="544"/>
                  <a:pt x="976" y="736"/>
                  <a:pt x="1232" y="720"/>
                </a:cubicBezTo>
                <a:cubicBezTo>
                  <a:pt x="1488" y="704"/>
                  <a:pt x="1508" y="352"/>
                  <a:pt x="1772" y="320"/>
                </a:cubicBezTo>
                <a:cubicBezTo>
                  <a:pt x="2036" y="288"/>
                  <a:pt x="2063" y="491"/>
                  <a:pt x="2315" y="479"/>
                </a:cubicBezTo>
                <a:cubicBezTo>
                  <a:pt x="2567" y="467"/>
                  <a:pt x="2572" y="84"/>
                  <a:pt x="2828" y="0"/>
                </a:cubicBezTo>
              </a:path>
            </a:pathLst>
          </a:custGeom>
          <a:noFill/>
          <a:ln w="15875" cap="flat">
            <a:solidFill>
              <a:srgbClr val="C6454A"/>
            </a:solidFill>
            <a:prstDash val="dash"/>
            <a:miter lim="800000"/>
          </a:ln>
        </p:spPr>
        <p:txBody>
          <a:bodyPr vert="horz" wrap="square" lIns="91440" tIns="45720" rIns="91440" bIns="45720" numCol="1" anchor="t" anchorCtr="0" compatLnSpc="1"/>
          <a:lstStyle/>
          <a:p>
            <a:endParaRPr lang="en-US"/>
          </a:p>
        </p:txBody>
      </p:sp>
      <p:sp>
        <p:nvSpPr>
          <p:cNvPr id="14" name="FLYING IMPRESSION FID FEIZHAO    qq:1964271550"/>
          <p:cNvSpPr>
            <a:spLocks noChangeArrowheads="1"/>
          </p:cNvSpPr>
          <p:nvPr/>
        </p:nvSpPr>
        <p:spPr bwMode="auto">
          <a:xfrm>
            <a:off x="1760306" y="3744765"/>
            <a:ext cx="995966" cy="993236"/>
          </a:xfrm>
          <a:prstGeom prst="ellipse">
            <a:avLst/>
          </a:prstGeom>
          <a:solidFill>
            <a:srgbClr val="607E48"/>
          </a:solidFill>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lstStyle/>
          <a:p>
            <a:pPr algn="ctr"/>
            <a:endParaRPr lang="en-US" sz="2400" dirty="0">
              <a:solidFill>
                <a:schemeClr val="bg1"/>
              </a:solidFill>
              <a:latin typeface="FontAwesome" pitchFamily="2" charset="0"/>
            </a:endParaRPr>
          </a:p>
        </p:txBody>
      </p:sp>
      <p:sp>
        <p:nvSpPr>
          <p:cNvPr id="15" name="FLYING IMPRESSION FID FEIZHAO    qq:1964271550"/>
          <p:cNvSpPr/>
          <p:nvPr/>
        </p:nvSpPr>
        <p:spPr>
          <a:xfrm>
            <a:off x="2118625" y="4101719"/>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latin typeface="Source Sans Pro Light" charset="0"/>
              <a:ea typeface="Source Sans Pro Light" charset="0"/>
              <a:cs typeface="Source Sans Pro Light" charset="0"/>
            </a:endParaRPr>
          </a:p>
        </p:txBody>
      </p:sp>
      <p:sp>
        <p:nvSpPr>
          <p:cNvPr id="17" name="FLYING IMPRESSION FID FEIZHAO    qq:1964271550"/>
          <p:cNvSpPr>
            <a:spLocks noChangeArrowheads="1"/>
          </p:cNvSpPr>
          <p:nvPr/>
        </p:nvSpPr>
        <p:spPr bwMode="auto">
          <a:xfrm>
            <a:off x="3658379" y="4366074"/>
            <a:ext cx="995966" cy="993236"/>
          </a:xfrm>
          <a:prstGeom prst="ellipse">
            <a:avLst/>
          </a:prstGeom>
          <a:solidFill>
            <a:srgbClr val="607E48"/>
          </a:solidFill>
          <a:effec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lstStyle/>
          <a:p>
            <a:pPr lvl="0" algn="ctr"/>
            <a:endParaRPr lang="en-US" sz="2400" dirty="0">
              <a:solidFill>
                <a:schemeClr val="bg1"/>
              </a:solidFill>
            </a:endParaRPr>
          </a:p>
        </p:txBody>
      </p:sp>
      <p:sp>
        <p:nvSpPr>
          <p:cNvPr id="18" name="FLYING IMPRESSION FID FEIZHAO    qq:1964271550"/>
          <p:cNvSpPr/>
          <p:nvPr/>
        </p:nvSpPr>
        <p:spPr>
          <a:xfrm>
            <a:off x="4030553" y="4724984"/>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latin typeface="Source Sans Pro Light" charset="0"/>
              <a:ea typeface="Source Sans Pro Light" charset="0"/>
              <a:cs typeface="Source Sans Pro Light" charset="0"/>
            </a:endParaRPr>
          </a:p>
        </p:txBody>
      </p:sp>
      <p:sp>
        <p:nvSpPr>
          <p:cNvPr id="20" name="FLYING IMPRESSION FID FEIZHAO    qq:1964271550"/>
          <p:cNvSpPr>
            <a:spLocks noChangeArrowheads="1"/>
          </p:cNvSpPr>
          <p:nvPr/>
        </p:nvSpPr>
        <p:spPr bwMode="auto">
          <a:xfrm>
            <a:off x="5556452" y="3010474"/>
            <a:ext cx="995966" cy="993236"/>
          </a:xfrm>
          <a:prstGeom prst="ellipse">
            <a:avLst/>
          </a:prstGeom>
          <a:solidFill>
            <a:srgbClr val="607E48"/>
          </a:solidFill>
          <a:effec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ctr" anchorCtr="0" compatLnSpc="1"/>
          <a:lstStyle/>
          <a:p>
            <a:pPr algn="ctr"/>
            <a:endParaRPr lang="en-US" sz="2400" dirty="0">
              <a:solidFill>
                <a:schemeClr val="bg1"/>
              </a:solidFill>
              <a:latin typeface="FontAwesome" pitchFamily="2" charset="0"/>
            </a:endParaRPr>
          </a:p>
        </p:txBody>
      </p:sp>
      <p:sp>
        <p:nvSpPr>
          <p:cNvPr id="21" name="FLYING IMPRESSION FID FEIZHAO    qq:1964271550"/>
          <p:cNvSpPr/>
          <p:nvPr/>
        </p:nvSpPr>
        <p:spPr>
          <a:xfrm>
            <a:off x="5922678" y="334262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latin typeface="Source Sans Pro Light" charset="0"/>
              <a:ea typeface="Source Sans Pro Light" charset="0"/>
              <a:cs typeface="Source Sans Pro Light" charset="0"/>
            </a:endParaRPr>
          </a:p>
        </p:txBody>
      </p:sp>
      <p:sp>
        <p:nvSpPr>
          <p:cNvPr id="23" name="FLYING IMPRESSION FID FEIZHAO    qq:1964271550"/>
          <p:cNvSpPr>
            <a:spLocks noChangeArrowheads="1"/>
          </p:cNvSpPr>
          <p:nvPr/>
        </p:nvSpPr>
        <p:spPr bwMode="auto">
          <a:xfrm>
            <a:off x="7454525" y="3536691"/>
            <a:ext cx="995966" cy="993236"/>
          </a:xfrm>
          <a:prstGeom prst="ellipse">
            <a:avLst/>
          </a:prstGeom>
          <a:solidFill>
            <a:srgbClr val="607E48"/>
          </a:solidFill>
          <a:effec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ctr" anchorCtr="0" compatLnSpc="1"/>
          <a:lstStyle/>
          <a:p>
            <a:pPr algn="ctr"/>
            <a:endParaRPr lang="en-US" sz="2400" dirty="0">
              <a:solidFill>
                <a:schemeClr val="bg1"/>
              </a:solidFill>
              <a:latin typeface="FontAwesome" pitchFamily="2" charset="0"/>
            </a:endParaRPr>
          </a:p>
        </p:txBody>
      </p:sp>
      <p:sp>
        <p:nvSpPr>
          <p:cNvPr id="24" name="FLYING IMPRESSION FID FEIZHAO    qq:1964271550"/>
          <p:cNvSpPr/>
          <p:nvPr/>
        </p:nvSpPr>
        <p:spPr>
          <a:xfrm>
            <a:off x="7812843" y="389364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tx2"/>
              </a:solidFill>
              <a:latin typeface="Source Sans Pro Light" charset="0"/>
              <a:ea typeface="Source Sans Pro Light" charset="0"/>
              <a:cs typeface="Source Sans Pro Light" charset="0"/>
            </a:endParaRPr>
          </a:p>
        </p:txBody>
      </p:sp>
      <p:sp>
        <p:nvSpPr>
          <p:cNvPr id="25" name="FLYING IMPRESSION FID FEIZHAO    qq:1964271550"/>
          <p:cNvSpPr/>
          <p:nvPr/>
        </p:nvSpPr>
        <p:spPr>
          <a:xfrm>
            <a:off x="9656652" y="1619250"/>
            <a:ext cx="800233" cy="800233"/>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C6454A"/>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28" name="FLYING IMPRESSION FID FEIZHAO    qq:1964271550"/>
          <p:cNvSpPr/>
          <p:nvPr/>
        </p:nvSpPr>
        <p:spPr>
          <a:xfrm>
            <a:off x="1957227" y="2904210"/>
            <a:ext cx="1628845" cy="632481"/>
          </a:xfrm>
          <a:prstGeom prst="rect">
            <a:avLst/>
          </a:prstGeom>
        </p:spPr>
        <p:txBody>
          <a:bodyPr wrap="square">
            <a:spAutoFit/>
          </a:bodyPr>
          <a:lstStyle/>
          <a:p>
            <a:pPr>
              <a:lnSpc>
                <a:spcPct val="130000"/>
              </a:lnSpc>
            </a:pPr>
            <a:r>
              <a:rPr lang="en-US" sz="9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a:t>
            </a:r>
            <a:endParaRPr lang="en-US" sz="900" dirty="0">
              <a:solidFill>
                <a:schemeClr val="tx1">
                  <a:lumMod val="75000"/>
                  <a:lumOff val="2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9" name="FLYING IMPRESSION FID FEIZHAO    qq:1964271550"/>
          <p:cNvSpPr/>
          <p:nvPr/>
        </p:nvSpPr>
        <p:spPr>
          <a:xfrm>
            <a:off x="1611087" y="308964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rgbClr val="607E48"/>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31" name="FLYING IMPRESSION FID FEIZHAO    qq:1964271550"/>
          <p:cNvSpPr/>
          <p:nvPr/>
        </p:nvSpPr>
        <p:spPr>
          <a:xfrm>
            <a:off x="3730128" y="5449471"/>
            <a:ext cx="1628845" cy="632481"/>
          </a:xfrm>
          <a:prstGeom prst="rect">
            <a:avLst/>
          </a:prstGeom>
        </p:spPr>
        <p:txBody>
          <a:bodyPr wrap="square">
            <a:spAutoFit/>
          </a:bodyPr>
          <a:lstStyle/>
          <a:p>
            <a:pPr>
              <a:lnSpc>
                <a:spcPct val="130000"/>
              </a:lnSpc>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2" name="FLYING IMPRESSION FID FEIZHAO    qq:1964271550"/>
          <p:cNvSpPr/>
          <p:nvPr/>
        </p:nvSpPr>
        <p:spPr>
          <a:xfrm>
            <a:off x="3382715" y="560631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rgbClr val="607E48"/>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34" name="FLYING IMPRESSION FID FEIZHAO    qq:1964271550"/>
          <p:cNvSpPr/>
          <p:nvPr/>
        </p:nvSpPr>
        <p:spPr>
          <a:xfrm>
            <a:off x="5701449" y="4213766"/>
            <a:ext cx="1628845" cy="632481"/>
          </a:xfrm>
          <a:prstGeom prst="rect">
            <a:avLst/>
          </a:prstGeom>
        </p:spPr>
        <p:txBody>
          <a:bodyPr wrap="square">
            <a:spAutoFit/>
          </a:bodyPr>
          <a:lstStyle/>
          <a:p>
            <a:pPr>
              <a:lnSpc>
                <a:spcPct val="130000"/>
              </a:lnSpc>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5" name="FLYING IMPRESSION FID FEIZHAO    qq:1964271550"/>
          <p:cNvSpPr/>
          <p:nvPr/>
        </p:nvSpPr>
        <p:spPr>
          <a:xfrm>
            <a:off x="5352763" y="439034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rgbClr val="607E48"/>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37" name="FLYING IMPRESSION FID FEIZHAO    qq:1964271550"/>
          <p:cNvSpPr/>
          <p:nvPr/>
        </p:nvSpPr>
        <p:spPr>
          <a:xfrm>
            <a:off x="7512418" y="2706895"/>
            <a:ext cx="1628845" cy="632481"/>
          </a:xfrm>
          <a:prstGeom prst="rect">
            <a:avLst/>
          </a:prstGeom>
        </p:spPr>
        <p:txBody>
          <a:bodyPr wrap="square">
            <a:spAutoFit/>
          </a:bodyPr>
          <a:lstStyle/>
          <a:p>
            <a:pPr>
              <a:lnSpc>
                <a:spcPct val="130000"/>
              </a:lnSpc>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8" name="FLYING IMPRESSION FID FEIZHAO    qq:1964271550"/>
          <p:cNvSpPr/>
          <p:nvPr/>
        </p:nvSpPr>
        <p:spPr>
          <a:xfrm>
            <a:off x="7165005" y="288886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rgbClr val="607E48"/>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eelOff"/>
      </p:transition>
    </mc:Choice>
    <mc:Fallback xmlns="">
      <p:transition spd="slow"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LYING IMPRESSION" descr="图片包含 植物&#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920633" flipV="1">
            <a:off x="6608657" y="5682555"/>
            <a:ext cx="427853" cy="651618"/>
          </a:xfrm>
          <a:prstGeom prst="rect">
            <a:avLst/>
          </a:prstGeom>
        </p:spPr>
      </p:pic>
      <p:pic>
        <p:nvPicPr>
          <p:cNvPr id="6" name="FLYING IMPRESSION" descr="图片包含 烟火, 植物&#10;&#10;已生成高可信度的说明"/>
          <p:cNvPicPr>
            <a:picLocks noChangeAspect="1"/>
          </p:cNvPicPr>
          <p:nvPr/>
        </p:nvPicPr>
        <p:blipFill>
          <a:blip r:embed="rId5" cstate="print"/>
          <a:stretch>
            <a:fillRect/>
          </a:stretch>
        </p:blipFill>
        <p:spPr>
          <a:xfrm>
            <a:off x="2249713" y="198647"/>
            <a:ext cx="3823697" cy="3564573"/>
          </a:xfrm>
          <a:prstGeom prst="rect">
            <a:avLst/>
          </a:prstGeom>
        </p:spPr>
      </p:pic>
      <p:pic>
        <p:nvPicPr>
          <p:cNvPr id="13" name="FLYING IMPRESSION" descr="图片包含 植物&#10;&#10;已生成极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674743" flipV="1">
            <a:off x="7925304" y="2578670"/>
            <a:ext cx="1615326" cy="1700657"/>
          </a:xfrm>
          <a:prstGeom prst="rect">
            <a:avLst/>
          </a:prstGeom>
        </p:spPr>
      </p:pic>
      <p:pic>
        <p:nvPicPr>
          <p:cNvPr id="19" name="FLYING IMPRESSION" descr="图片包含 动物, 无脊椎动物, 蓝色, 就坐&#10;&#10;已生成高可信度的说明"/>
          <p:cNvPicPr>
            <a:picLocks noChangeAspect="1"/>
          </p:cNvPicPr>
          <p:nvPr/>
        </p:nvPicPr>
        <p:blipFill>
          <a:blip r:embed="rId7" cstate="print"/>
          <a:stretch>
            <a:fillRect/>
          </a:stretch>
        </p:blipFill>
        <p:spPr>
          <a:xfrm>
            <a:off x="2129124" y="1383900"/>
            <a:ext cx="2218564" cy="2313986"/>
          </a:xfrm>
          <a:prstGeom prst="rect">
            <a:avLst/>
          </a:prstGeom>
        </p:spPr>
      </p:pic>
      <p:pic>
        <p:nvPicPr>
          <p:cNvPr id="17" name="FLYING IMPRESSION" descr="图片包含 植物, 鲜花&#10;&#10;已生成高可信度的说明"/>
          <p:cNvPicPr>
            <a:picLocks noChangeAspect="1"/>
          </p:cNvPicPr>
          <p:nvPr/>
        </p:nvPicPr>
        <p:blipFill>
          <a:blip r:embed="rId8" cstate="print"/>
          <a:stretch>
            <a:fillRect/>
          </a:stretch>
        </p:blipFill>
        <p:spPr>
          <a:xfrm>
            <a:off x="7825475" y="1447515"/>
            <a:ext cx="2237402" cy="2186756"/>
          </a:xfrm>
          <a:prstGeom prst="rect">
            <a:avLst/>
          </a:prstGeom>
        </p:spPr>
      </p:pic>
      <p:pic>
        <p:nvPicPr>
          <p:cNvPr id="9" name="FLYING IMPRESSION" descr="图片包含 鲜花, 植物, 红色&#10;&#10;已生成极高可信度的说明"/>
          <p:cNvPicPr>
            <a:picLocks noChangeAspect="1"/>
          </p:cNvPicPr>
          <p:nvPr/>
        </p:nvPicPr>
        <p:blipFill>
          <a:blip r:embed="rId9" cstate="print"/>
          <a:stretch>
            <a:fillRect/>
          </a:stretch>
        </p:blipFill>
        <p:spPr>
          <a:xfrm>
            <a:off x="3004337" y="1119369"/>
            <a:ext cx="2730852" cy="2843048"/>
          </a:xfrm>
          <a:prstGeom prst="rect">
            <a:avLst/>
          </a:prstGeom>
        </p:spPr>
      </p:pic>
      <p:pic>
        <p:nvPicPr>
          <p:cNvPr id="7" name="FLYING IMPRESSION" descr="图片包含 鲜花, 植物, 红色&#10;&#10;已生成极高可信度的说明"/>
          <p:cNvPicPr>
            <a:picLocks noChangeAspect="1"/>
          </p:cNvPicPr>
          <p:nvPr/>
        </p:nvPicPr>
        <p:blipFill>
          <a:blip r:embed="rId10" cstate="print"/>
          <a:stretch>
            <a:fillRect/>
          </a:stretch>
        </p:blipFill>
        <p:spPr>
          <a:xfrm>
            <a:off x="6730570" y="1437845"/>
            <a:ext cx="2227488" cy="2206096"/>
          </a:xfrm>
          <a:prstGeom prst="rect">
            <a:avLst/>
          </a:prstGeom>
        </p:spPr>
      </p:pic>
      <p:pic>
        <p:nvPicPr>
          <p:cNvPr id="5" name="FLYING IMPRESSION" descr="图片包含 植物, 鲜花, 非洲裔菊花&#10;&#10;已生成极高可信度的说明"/>
          <p:cNvPicPr>
            <a:picLocks noChangeAspect="1"/>
          </p:cNvPicPr>
          <p:nvPr/>
        </p:nvPicPr>
        <p:blipFill>
          <a:blip r:embed="rId11" cstate="print"/>
          <a:stretch>
            <a:fillRect/>
          </a:stretch>
        </p:blipFill>
        <p:spPr>
          <a:xfrm>
            <a:off x="4171251" y="730486"/>
            <a:ext cx="3849498" cy="3620814"/>
          </a:xfrm>
          <a:prstGeom prst="rect">
            <a:avLst/>
          </a:prstGeom>
        </p:spPr>
      </p:pic>
      <p:sp>
        <p:nvSpPr>
          <p:cNvPr id="10" name="FLYING IMPRESSION"/>
          <p:cNvSpPr txBox="1"/>
          <p:nvPr>
            <p:custDataLst>
              <p:tags r:id="rId1"/>
            </p:custDataLst>
          </p:nvPr>
        </p:nvSpPr>
        <p:spPr>
          <a:xfrm>
            <a:off x="3626067" y="5242629"/>
            <a:ext cx="4939864" cy="6463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rPr>
              <a:t>Professional custom all kinds of industry </a:t>
            </a:r>
            <a:r>
              <a:rPr kumimoji="0" lang="en-US" altLang="zh-CN" sz="1000" b="0" i="0" u="none" strike="noStrike" kern="1200" cap="none" spc="0" normalizeH="0" baseline="0" noProof="0" dirty="0" err="1">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rPr>
              <a:t>ppt</a:t>
            </a:r>
            <a:r>
              <a:rPr kumimoji="0" lang="en-US" altLang="zh-CN" sz="10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rPr>
              <a:t> template, this work belongs to fly impression design original, do not download after the network communication.</a:t>
            </a:r>
            <a:endParaRPr kumimoji="0" lang="zh-CN" altLang="en-US" sz="10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12" name="FLYING IMPRESSION"/>
          <p:cNvSpPr txBox="1"/>
          <p:nvPr/>
        </p:nvSpPr>
        <p:spPr>
          <a:xfrm>
            <a:off x="3313567" y="4221986"/>
            <a:ext cx="5564865"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prstClr val="black">
                    <a:lumMod val="75000"/>
                    <a:lumOff val="25000"/>
                  </a:prstClr>
                </a:solidFill>
                <a:effectLst/>
                <a:uLnTx/>
                <a:uFillTx/>
                <a:latin typeface="方正宋刻本秀楷简体" panose="02000000000000000000" pitchFamily="2" charset="-122"/>
                <a:ea typeface="方正宋刻本秀楷简体" panose="02000000000000000000" pitchFamily="2" charset="-122"/>
                <a:cs typeface="+mn-cs"/>
              </a:rPr>
              <a:t>感谢使用猪七爷</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方正宋刻本秀楷简体" panose="02000000000000000000" pitchFamily="2" charset="-122"/>
              <a:ea typeface="方正宋刻本秀楷简体" panose="02000000000000000000" pitchFamily="2" charset="-122"/>
              <a:cs typeface="+mn-cs"/>
            </a:endParaRPr>
          </a:p>
        </p:txBody>
      </p:sp>
      <p:grpSp>
        <p:nvGrpSpPr>
          <p:cNvPr id="20" name="FLYING IMPRESSION"/>
          <p:cNvGrpSpPr/>
          <p:nvPr/>
        </p:nvGrpSpPr>
        <p:grpSpPr>
          <a:xfrm rot="16200000">
            <a:off x="5919028" y="5854870"/>
            <a:ext cx="353943" cy="660935"/>
            <a:chOff x="3879901" y="2920984"/>
            <a:chExt cx="488308" cy="911842"/>
          </a:xfrm>
        </p:grpSpPr>
        <p:sp>
          <p:nvSpPr>
            <p:cNvPr id="21" name="FLYING IMPRESSION"/>
            <p:cNvSpPr/>
            <p:nvPr/>
          </p:nvSpPr>
          <p:spPr bwMode="auto">
            <a:xfrm>
              <a:off x="3930355" y="2920985"/>
              <a:ext cx="387402" cy="911841"/>
            </a:xfrm>
            <a:custGeom>
              <a:avLst/>
              <a:gdLst>
                <a:gd name="T0" fmla="*/ 422 w 427"/>
                <a:gd name="T1" fmla="*/ 595 h 772"/>
                <a:gd name="T2" fmla="*/ 425 w 427"/>
                <a:gd name="T3" fmla="*/ 550 h 772"/>
                <a:gd name="T4" fmla="*/ 422 w 427"/>
                <a:gd name="T5" fmla="*/ 478 h 772"/>
                <a:gd name="T6" fmla="*/ 425 w 427"/>
                <a:gd name="T7" fmla="*/ 409 h 772"/>
                <a:gd name="T8" fmla="*/ 427 w 427"/>
                <a:gd name="T9" fmla="*/ 333 h 772"/>
                <a:gd name="T10" fmla="*/ 422 w 427"/>
                <a:gd name="T11" fmla="*/ 276 h 772"/>
                <a:gd name="T12" fmla="*/ 422 w 427"/>
                <a:gd name="T13" fmla="*/ 226 h 772"/>
                <a:gd name="T14" fmla="*/ 425 w 427"/>
                <a:gd name="T15" fmla="*/ 178 h 772"/>
                <a:gd name="T16" fmla="*/ 425 w 427"/>
                <a:gd name="T17" fmla="*/ 128 h 772"/>
                <a:gd name="T18" fmla="*/ 420 w 427"/>
                <a:gd name="T19" fmla="*/ 73 h 772"/>
                <a:gd name="T20" fmla="*/ 398 w 427"/>
                <a:gd name="T21" fmla="*/ 38 h 772"/>
                <a:gd name="T22" fmla="*/ 357 w 427"/>
                <a:gd name="T23" fmla="*/ 33 h 772"/>
                <a:gd name="T24" fmla="*/ 321 w 427"/>
                <a:gd name="T25" fmla="*/ 40 h 772"/>
                <a:gd name="T26" fmla="*/ 367 w 427"/>
                <a:gd name="T27" fmla="*/ 45 h 772"/>
                <a:gd name="T28" fmla="*/ 396 w 427"/>
                <a:gd name="T29" fmla="*/ 78 h 772"/>
                <a:gd name="T30" fmla="*/ 398 w 427"/>
                <a:gd name="T31" fmla="*/ 121 h 772"/>
                <a:gd name="T32" fmla="*/ 394 w 427"/>
                <a:gd name="T33" fmla="*/ 181 h 772"/>
                <a:gd name="T34" fmla="*/ 391 w 427"/>
                <a:gd name="T35" fmla="*/ 307 h 772"/>
                <a:gd name="T36" fmla="*/ 389 w 427"/>
                <a:gd name="T37" fmla="*/ 414 h 772"/>
                <a:gd name="T38" fmla="*/ 389 w 427"/>
                <a:gd name="T39" fmla="*/ 536 h 772"/>
                <a:gd name="T40" fmla="*/ 391 w 427"/>
                <a:gd name="T41" fmla="*/ 593 h 772"/>
                <a:gd name="T42" fmla="*/ 386 w 427"/>
                <a:gd name="T43" fmla="*/ 652 h 772"/>
                <a:gd name="T44" fmla="*/ 384 w 427"/>
                <a:gd name="T45" fmla="*/ 712 h 772"/>
                <a:gd name="T46" fmla="*/ 333 w 427"/>
                <a:gd name="T47" fmla="*/ 724 h 772"/>
                <a:gd name="T48" fmla="*/ 281 w 427"/>
                <a:gd name="T49" fmla="*/ 722 h 772"/>
                <a:gd name="T50" fmla="*/ 187 w 427"/>
                <a:gd name="T51" fmla="*/ 724 h 772"/>
                <a:gd name="T52" fmla="*/ 103 w 427"/>
                <a:gd name="T53" fmla="*/ 722 h 772"/>
                <a:gd name="T54" fmla="*/ 62 w 427"/>
                <a:gd name="T55" fmla="*/ 717 h 772"/>
                <a:gd name="T56" fmla="*/ 43 w 427"/>
                <a:gd name="T57" fmla="*/ 683 h 772"/>
                <a:gd name="T58" fmla="*/ 45 w 427"/>
                <a:gd name="T59" fmla="*/ 633 h 772"/>
                <a:gd name="T60" fmla="*/ 43 w 427"/>
                <a:gd name="T61" fmla="*/ 545 h 772"/>
                <a:gd name="T62" fmla="*/ 45 w 427"/>
                <a:gd name="T63" fmla="*/ 474 h 772"/>
                <a:gd name="T64" fmla="*/ 43 w 427"/>
                <a:gd name="T65" fmla="*/ 402 h 772"/>
                <a:gd name="T66" fmla="*/ 45 w 427"/>
                <a:gd name="T67" fmla="*/ 343 h 772"/>
                <a:gd name="T68" fmla="*/ 45 w 427"/>
                <a:gd name="T69" fmla="*/ 252 h 772"/>
                <a:gd name="T70" fmla="*/ 45 w 427"/>
                <a:gd name="T71" fmla="*/ 116 h 772"/>
                <a:gd name="T72" fmla="*/ 50 w 427"/>
                <a:gd name="T73" fmla="*/ 50 h 772"/>
                <a:gd name="T74" fmla="*/ 103 w 427"/>
                <a:gd name="T75" fmla="*/ 28 h 772"/>
                <a:gd name="T76" fmla="*/ 177 w 427"/>
                <a:gd name="T77" fmla="*/ 23 h 772"/>
                <a:gd name="T78" fmla="*/ 223 w 427"/>
                <a:gd name="T79" fmla="*/ 21 h 772"/>
                <a:gd name="T80" fmla="*/ 151 w 427"/>
                <a:gd name="T81" fmla="*/ 2 h 772"/>
                <a:gd name="T82" fmla="*/ 64 w 427"/>
                <a:gd name="T83" fmla="*/ 2 h 772"/>
                <a:gd name="T84" fmla="*/ 9 w 427"/>
                <a:gd name="T85" fmla="*/ 21 h 772"/>
                <a:gd name="T86" fmla="*/ 2 w 427"/>
                <a:gd name="T87" fmla="*/ 102 h 772"/>
                <a:gd name="T88" fmla="*/ 4 w 427"/>
                <a:gd name="T89" fmla="*/ 188 h 772"/>
                <a:gd name="T90" fmla="*/ 2 w 427"/>
                <a:gd name="T91" fmla="*/ 264 h 772"/>
                <a:gd name="T92" fmla="*/ 2 w 427"/>
                <a:gd name="T93" fmla="*/ 345 h 772"/>
                <a:gd name="T94" fmla="*/ 4 w 427"/>
                <a:gd name="T95" fmla="*/ 393 h 772"/>
                <a:gd name="T96" fmla="*/ 4 w 427"/>
                <a:gd name="T97" fmla="*/ 462 h 772"/>
                <a:gd name="T98" fmla="*/ 4 w 427"/>
                <a:gd name="T99" fmla="*/ 538 h 772"/>
                <a:gd name="T100" fmla="*/ 2 w 427"/>
                <a:gd name="T101" fmla="*/ 605 h 772"/>
                <a:gd name="T102" fmla="*/ 4 w 427"/>
                <a:gd name="T103" fmla="*/ 660 h 772"/>
                <a:gd name="T104" fmla="*/ 4 w 427"/>
                <a:gd name="T105" fmla="*/ 724 h 772"/>
                <a:gd name="T106" fmla="*/ 57 w 427"/>
                <a:gd name="T107" fmla="*/ 767 h 772"/>
                <a:gd name="T108" fmla="*/ 124 w 427"/>
                <a:gd name="T109" fmla="*/ 772 h 772"/>
                <a:gd name="T110" fmla="*/ 180 w 427"/>
                <a:gd name="T111" fmla="*/ 764 h 772"/>
                <a:gd name="T112" fmla="*/ 290 w 427"/>
                <a:gd name="T113" fmla="*/ 764 h 772"/>
                <a:gd name="T114" fmla="*/ 369 w 427"/>
                <a:gd name="T115" fmla="*/ 762 h 772"/>
                <a:gd name="T116" fmla="*/ 422 w 427"/>
                <a:gd name="T117" fmla="*/ 719 h 772"/>
                <a:gd name="T118" fmla="*/ 422 w 427"/>
                <a:gd name="T119" fmla="*/ 671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7" h="772">
                  <a:moveTo>
                    <a:pt x="427" y="643"/>
                  </a:moveTo>
                  <a:lnTo>
                    <a:pt x="422" y="638"/>
                  </a:lnTo>
                  <a:lnTo>
                    <a:pt x="422" y="631"/>
                  </a:lnTo>
                  <a:lnTo>
                    <a:pt x="425" y="624"/>
                  </a:lnTo>
                  <a:lnTo>
                    <a:pt x="425" y="619"/>
                  </a:lnTo>
                  <a:lnTo>
                    <a:pt x="418" y="614"/>
                  </a:lnTo>
                  <a:lnTo>
                    <a:pt x="420" y="610"/>
                  </a:lnTo>
                  <a:lnTo>
                    <a:pt x="422" y="602"/>
                  </a:lnTo>
                  <a:lnTo>
                    <a:pt x="422" y="595"/>
                  </a:lnTo>
                  <a:lnTo>
                    <a:pt x="422" y="590"/>
                  </a:lnTo>
                  <a:lnTo>
                    <a:pt x="420" y="588"/>
                  </a:lnTo>
                  <a:lnTo>
                    <a:pt x="420" y="583"/>
                  </a:lnTo>
                  <a:lnTo>
                    <a:pt x="422" y="581"/>
                  </a:lnTo>
                  <a:lnTo>
                    <a:pt x="420" y="574"/>
                  </a:lnTo>
                  <a:lnTo>
                    <a:pt x="422" y="567"/>
                  </a:lnTo>
                  <a:lnTo>
                    <a:pt x="422" y="559"/>
                  </a:lnTo>
                  <a:lnTo>
                    <a:pt x="422" y="555"/>
                  </a:lnTo>
                  <a:lnTo>
                    <a:pt x="425" y="550"/>
                  </a:lnTo>
                  <a:lnTo>
                    <a:pt x="425" y="543"/>
                  </a:lnTo>
                  <a:lnTo>
                    <a:pt x="422" y="536"/>
                  </a:lnTo>
                  <a:lnTo>
                    <a:pt x="420" y="531"/>
                  </a:lnTo>
                  <a:lnTo>
                    <a:pt x="422" y="521"/>
                  </a:lnTo>
                  <a:lnTo>
                    <a:pt x="422" y="512"/>
                  </a:lnTo>
                  <a:lnTo>
                    <a:pt x="422" y="502"/>
                  </a:lnTo>
                  <a:lnTo>
                    <a:pt x="422" y="495"/>
                  </a:lnTo>
                  <a:lnTo>
                    <a:pt x="422" y="486"/>
                  </a:lnTo>
                  <a:lnTo>
                    <a:pt x="422" y="478"/>
                  </a:lnTo>
                  <a:lnTo>
                    <a:pt x="422" y="469"/>
                  </a:lnTo>
                  <a:lnTo>
                    <a:pt x="425" y="459"/>
                  </a:lnTo>
                  <a:lnTo>
                    <a:pt x="422" y="452"/>
                  </a:lnTo>
                  <a:lnTo>
                    <a:pt x="422" y="447"/>
                  </a:lnTo>
                  <a:lnTo>
                    <a:pt x="422" y="438"/>
                  </a:lnTo>
                  <a:lnTo>
                    <a:pt x="422" y="431"/>
                  </a:lnTo>
                  <a:lnTo>
                    <a:pt x="422" y="424"/>
                  </a:lnTo>
                  <a:lnTo>
                    <a:pt x="425" y="417"/>
                  </a:lnTo>
                  <a:lnTo>
                    <a:pt x="425" y="409"/>
                  </a:lnTo>
                  <a:lnTo>
                    <a:pt x="425" y="402"/>
                  </a:lnTo>
                  <a:lnTo>
                    <a:pt x="422" y="395"/>
                  </a:lnTo>
                  <a:lnTo>
                    <a:pt x="420" y="386"/>
                  </a:lnTo>
                  <a:lnTo>
                    <a:pt x="420" y="376"/>
                  </a:lnTo>
                  <a:lnTo>
                    <a:pt x="422" y="366"/>
                  </a:lnTo>
                  <a:lnTo>
                    <a:pt x="422" y="359"/>
                  </a:lnTo>
                  <a:lnTo>
                    <a:pt x="425" y="350"/>
                  </a:lnTo>
                  <a:lnTo>
                    <a:pt x="425" y="343"/>
                  </a:lnTo>
                  <a:lnTo>
                    <a:pt x="427" y="333"/>
                  </a:lnTo>
                  <a:lnTo>
                    <a:pt x="422" y="326"/>
                  </a:lnTo>
                  <a:lnTo>
                    <a:pt x="420" y="316"/>
                  </a:lnTo>
                  <a:lnTo>
                    <a:pt x="420" y="309"/>
                  </a:lnTo>
                  <a:lnTo>
                    <a:pt x="420" y="302"/>
                  </a:lnTo>
                  <a:lnTo>
                    <a:pt x="422" y="295"/>
                  </a:lnTo>
                  <a:lnTo>
                    <a:pt x="425" y="290"/>
                  </a:lnTo>
                  <a:lnTo>
                    <a:pt x="425" y="285"/>
                  </a:lnTo>
                  <a:lnTo>
                    <a:pt x="422" y="281"/>
                  </a:lnTo>
                  <a:lnTo>
                    <a:pt x="422" y="276"/>
                  </a:lnTo>
                  <a:lnTo>
                    <a:pt x="422" y="271"/>
                  </a:lnTo>
                  <a:lnTo>
                    <a:pt x="422" y="266"/>
                  </a:lnTo>
                  <a:lnTo>
                    <a:pt x="425" y="262"/>
                  </a:lnTo>
                  <a:lnTo>
                    <a:pt x="422" y="254"/>
                  </a:lnTo>
                  <a:lnTo>
                    <a:pt x="422" y="250"/>
                  </a:lnTo>
                  <a:lnTo>
                    <a:pt x="422" y="243"/>
                  </a:lnTo>
                  <a:lnTo>
                    <a:pt x="422" y="238"/>
                  </a:lnTo>
                  <a:lnTo>
                    <a:pt x="422" y="233"/>
                  </a:lnTo>
                  <a:lnTo>
                    <a:pt x="422" y="226"/>
                  </a:lnTo>
                  <a:lnTo>
                    <a:pt x="422" y="221"/>
                  </a:lnTo>
                  <a:lnTo>
                    <a:pt x="422" y="216"/>
                  </a:lnTo>
                  <a:lnTo>
                    <a:pt x="425" y="212"/>
                  </a:lnTo>
                  <a:lnTo>
                    <a:pt x="425" y="207"/>
                  </a:lnTo>
                  <a:lnTo>
                    <a:pt x="425" y="202"/>
                  </a:lnTo>
                  <a:lnTo>
                    <a:pt x="427" y="195"/>
                  </a:lnTo>
                  <a:lnTo>
                    <a:pt x="425" y="190"/>
                  </a:lnTo>
                  <a:lnTo>
                    <a:pt x="425" y="183"/>
                  </a:lnTo>
                  <a:lnTo>
                    <a:pt x="425" y="178"/>
                  </a:lnTo>
                  <a:lnTo>
                    <a:pt x="425" y="173"/>
                  </a:lnTo>
                  <a:lnTo>
                    <a:pt x="425" y="166"/>
                  </a:lnTo>
                  <a:lnTo>
                    <a:pt x="422" y="159"/>
                  </a:lnTo>
                  <a:lnTo>
                    <a:pt x="422" y="154"/>
                  </a:lnTo>
                  <a:lnTo>
                    <a:pt x="422" y="147"/>
                  </a:lnTo>
                  <a:lnTo>
                    <a:pt x="420" y="143"/>
                  </a:lnTo>
                  <a:lnTo>
                    <a:pt x="422" y="138"/>
                  </a:lnTo>
                  <a:lnTo>
                    <a:pt x="422" y="133"/>
                  </a:lnTo>
                  <a:lnTo>
                    <a:pt x="425" y="128"/>
                  </a:lnTo>
                  <a:lnTo>
                    <a:pt x="425" y="123"/>
                  </a:lnTo>
                  <a:lnTo>
                    <a:pt x="425" y="119"/>
                  </a:lnTo>
                  <a:lnTo>
                    <a:pt x="422" y="116"/>
                  </a:lnTo>
                  <a:lnTo>
                    <a:pt x="418" y="112"/>
                  </a:lnTo>
                  <a:lnTo>
                    <a:pt x="420" y="104"/>
                  </a:lnTo>
                  <a:lnTo>
                    <a:pt x="420" y="95"/>
                  </a:lnTo>
                  <a:lnTo>
                    <a:pt x="422" y="85"/>
                  </a:lnTo>
                  <a:lnTo>
                    <a:pt x="420" y="78"/>
                  </a:lnTo>
                  <a:lnTo>
                    <a:pt x="420" y="73"/>
                  </a:lnTo>
                  <a:lnTo>
                    <a:pt x="418" y="71"/>
                  </a:lnTo>
                  <a:lnTo>
                    <a:pt x="418" y="69"/>
                  </a:lnTo>
                  <a:lnTo>
                    <a:pt x="420" y="66"/>
                  </a:lnTo>
                  <a:lnTo>
                    <a:pt x="420" y="59"/>
                  </a:lnTo>
                  <a:lnTo>
                    <a:pt x="415" y="52"/>
                  </a:lnTo>
                  <a:lnTo>
                    <a:pt x="413" y="45"/>
                  </a:lnTo>
                  <a:lnTo>
                    <a:pt x="408" y="40"/>
                  </a:lnTo>
                  <a:lnTo>
                    <a:pt x="403" y="40"/>
                  </a:lnTo>
                  <a:lnTo>
                    <a:pt x="398" y="38"/>
                  </a:lnTo>
                  <a:lnTo>
                    <a:pt x="394" y="38"/>
                  </a:lnTo>
                  <a:lnTo>
                    <a:pt x="389" y="35"/>
                  </a:lnTo>
                  <a:lnTo>
                    <a:pt x="382" y="35"/>
                  </a:lnTo>
                  <a:lnTo>
                    <a:pt x="379" y="35"/>
                  </a:lnTo>
                  <a:lnTo>
                    <a:pt x="374" y="38"/>
                  </a:lnTo>
                  <a:lnTo>
                    <a:pt x="369" y="38"/>
                  </a:lnTo>
                  <a:lnTo>
                    <a:pt x="365" y="35"/>
                  </a:lnTo>
                  <a:lnTo>
                    <a:pt x="360" y="33"/>
                  </a:lnTo>
                  <a:lnTo>
                    <a:pt x="357" y="33"/>
                  </a:lnTo>
                  <a:lnTo>
                    <a:pt x="353" y="33"/>
                  </a:lnTo>
                  <a:lnTo>
                    <a:pt x="345" y="35"/>
                  </a:lnTo>
                  <a:lnTo>
                    <a:pt x="341" y="35"/>
                  </a:lnTo>
                  <a:lnTo>
                    <a:pt x="336" y="35"/>
                  </a:lnTo>
                  <a:lnTo>
                    <a:pt x="333" y="35"/>
                  </a:lnTo>
                  <a:lnTo>
                    <a:pt x="329" y="38"/>
                  </a:lnTo>
                  <a:lnTo>
                    <a:pt x="326" y="38"/>
                  </a:lnTo>
                  <a:lnTo>
                    <a:pt x="321" y="38"/>
                  </a:lnTo>
                  <a:lnTo>
                    <a:pt x="321" y="40"/>
                  </a:lnTo>
                  <a:lnTo>
                    <a:pt x="321" y="45"/>
                  </a:lnTo>
                  <a:lnTo>
                    <a:pt x="326" y="45"/>
                  </a:lnTo>
                  <a:lnTo>
                    <a:pt x="331" y="45"/>
                  </a:lnTo>
                  <a:lnTo>
                    <a:pt x="333" y="45"/>
                  </a:lnTo>
                  <a:lnTo>
                    <a:pt x="341" y="45"/>
                  </a:lnTo>
                  <a:lnTo>
                    <a:pt x="348" y="45"/>
                  </a:lnTo>
                  <a:lnTo>
                    <a:pt x="355" y="45"/>
                  </a:lnTo>
                  <a:lnTo>
                    <a:pt x="360" y="45"/>
                  </a:lnTo>
                  <a:lnTo>
                    <a:pt x="367" y="45"/>
                  </a:lnTo>
                  <a:lnTo>
                    <a:pt x="374" y="47"/>
                  </a:lnTo>
                  <a:lnTo>
                    <a:pt x="382" y="50"/>
                  </a:lnTo>
                  <a:lnTo>
                    <a:pt x="391" y="50"/>
                  </a:lnTo>
                  <a:lnTo>
                    <a:pt x="398" y="54"/>
                  </a:lnTo>
                  <a:lnTo>
                    <a:pt x="398" y="59"/>
                  </a:lnTo>
                  <a:lnTo>
                    <a:pt x="398" y="64"/>
                  </a:lnTo>
                  <a:lnTo>
                    <a:pt x="398" y="71"/>
                  </a:lnTo>
                  <a:lnTo>
                    <a:pt x="396" y="73"/>
                  </a:lnTo>
                  <a:lnTo>
                    <a:pt x="396" y="78"/>
                  </a:lnTo>
                  <a:lnTo>
                    <a:pt x="396" y="83"/>
                  </a:lnTo>
                  <a:lnTo>
                    <a:pt x="403" y="88"/>
                  </a:lnTo>
                  <a:lnTo>
                    <a:pt x="401" y="90"/>
                  </a:lnTo>
                  <a:lnTo>
                    <a:pt x="398" y="95"/>
                  </a:lnTo>
                  <a:lnTo>
                    <a:pt x="398" y="102"/>
                  </a:lnTo>
                  <a:lnTo>
                    <a:pt x="396" y="107"/>
                  </a:lnTo>
                  <a:lnTo>
                    <a:pt x="396" y="112"/>
                  </a:lnTo>
                  <a:lnTo>
                    <a:pt x="398" y="116"/>
                  </a:lnTo>
                  <a:lnTo>
                    <a:pt x="398" y="121"/>
                  </a:lnTo>
                  <a:lnTo>
                    <a:pt x="401" y="126"/>
                  </a:lnTo>
                  <a:lnTo>
                    <a:pt x="398" y="133"/>
                  </a:lnTo>
                  <a:lnTo>
                    <a:pt x="398" y="140"/>
                  </a:lnTo>
                  <a:lnTo>
                    <a:pt x="398" y="147"/>
                  </a:lnTo>
                  <a:lnTo>
                    <a:pt x="398" y="154"/>
                  </a:lnTo>
                  <a:lnTo>
                    <a:pt x="398" y="162"/>
                  </a:lnTo>
                  <a:lnTo>
                    <a:pt x="396" y="169"/>
                  </a:lnTo>
                  <a:lnTo>
                    <a:pt x="396" y="176"/>
                  </a:lnTo>
                  <a:lnTo>
                    <a:pt x="394" y="181"/>
                  </a:lnTo>
                  <a:lnTo>
                    <a:pt x="394" y="195"/>
                  </a:lnTo>
                  <a:lnTo>
                    <a:pt x="394" y="209"/>
                  </a:lnTo>
                  <a:lnTo>
                    <a:pt x="394" y="224"/>
                  </a:lnTo>
                  <a:lnTo>
                    <a:pt x="394" y="238"/>
                  </a:lnTo>
                  <a:lnTo>
                    <a:pt x="394" y="252"/>
                  </a:lnTo>
                  <a:lnTo>
                    <a:pt x="394" y="266"/>
                  </a:lnTo>
                  <a:lnTo>
                    <a:pt x="391" y="281"/>
                  </a:lnTo>
                  <a:lnTo>
                    <a:pt x="391" y="293"/>
                  </a:lnTo>
                  <a:lnTo>
                    <a:pt x="391" y="307"/>
                  </a:lnTo>
                  <a:lnTo>
                    <a:pt x="391" y="321"/>
                  </a:lnTo>
                  <a:lnTo>
                    <a:pt x="391" y="336"/>
                  </a:lnTo>
                  <a:lnTo>
                    <a:pt x="391" y="350"/>
                  </a:lnTo>
                  <a:lnTo>
                    <a:pt x="391" y="362"/>
                  </a:lnTo>
                  <a:lnTo>
                    <a:pt x="391" y="376"/>
                  </a:lnTo>
                  <a:lnTo>
                    <a:pt x="394" y="390"/>
                  </a:lnTo>
                  <a:lnTo>
                    <a:pt x="394" y="402"/>
                  </a:lnTo>
                  <a:lnTo>
                    <a:pt x="391" y="409"/>
                  </a:lnTo>
                  <a:lnTo>
                    <a:pt x="389" y="414"/>
                  </a:lnTo>
                  <a:lnTo>
                    <a:pt x="389" y="421"/>
                  </a:lnTo>
                  <a:lnTo>
                    <a:pt x="394" y="428"/>
                  </a:lnTo>
                  <a:lnTo>
                    <a:pt x="391" y="478"/>
                  </a:lnTo>
                  <a:lnTo>
                    <a:pt x="391" y="488"/>
                  </a:lnTo>
                  <a:lnTo>
                    <a:pt x="391" y="498"/>
                  </a:lnTo>
                  <a:lnTo>
                    <a:pt x="391" y="507"/>
                  </a:lnTo>
                  <a:lnTo>
                    <a:pt x="391" y="517"/>
                  </a:lnTo>
                  <a:lnTo>
                    <a:pt x="389" y="526"/>
                  </a:lnTo>
                  <a:lnTo>
                    <a:pt x="389" y="536"/>
                  </a:lnTo>
                  <a:lnTo>
                    <a:pt x="389" y="545"/>
                  </a:lnTo>
                  <a:lnTo>
                    <a:pt x="391" y="552"/>
                  </a:lnTo>
                  <a:lnTo>
                    <a:pt x="389" y="557"/>
                  </a:lnTo>
                  <a:lnTo>
                    <a:pt x="389" y="564"/>
                  </a:lnTo>
                  <a:lnTo>
                    <a:pt x="389" y="569"/>
                  </a:lnTo>
                  <a:lnTo>
                    <a:pt x="389" y="576"/>
                  </a:lnTo>
                  <a:lnTo>
                    <a:pt x="389" y="581"/>
                  </a:lnTo>
                  <a:lnTo>
                    <a:pt x="391" y="588"/>
                  </a:lnTo>
                  <a:lnTo>
                    <a:pt x="391" y="593"/>
                  </a:lnTo>
                  <a:lnTo>
                    <a:pt x="389" y="598"/>
                  </a:lnTo>
                  <a:lnTo>
                    <a:pt x="391" y="605"/>
                  </a:lnTo>
                  <a:lnTo>
                    <a:pt x="391" y="612"/>
                  </a:lnTo>
                  <a:lnTo>
                    <a:pt x="391" y="619"/>
                  </a:lnTo>
                  <a:lnTo>
                    <a:pt x="394" y="626"/>
                  </a:lnTo>
                  <a:lnTo>
                    <a:pt x="391" y="631"/>
                  </a:lnTo>
                  <a:lnTo>
                    <a:pt x="389" y="638"/>
                  </a:lnTo>
                  <a:lnTo>
                    <a:pt x="386" y="645"/>
                  </a:lnTo>
                  <a:lnTo>
                    <a:pt x="386" y="652"/>
                  </a:lnTo>
                  <a:lnTo>
                    <a:pt x="386" y="660"/>
                  </a:lnTo>
                  <a:lnTo>
                    <a:pt x="386" y="667"/>
                  </a:lnTo>
                  <a:lnTo>
                    <a:pt x="386" y="674"/>
                  </a:lnTo>
                  <a:lnTo>
                    <a:pt x="386" y="681"/>
                  </a:lnTo>
                  <a:lnTo>
                    <a:pt x="384" y="686"/>
                  </a:lnTo>
                  <a:lnTo>
                    <a:pt x="384" y="691"/>
                  </a:lnTo>
                  <a:lnTo>
                    <a:pt x="384" y="698"/>
                  </a:lnTo>
                  <a:lnTo>
                    <a:pt x="384" y="702"/>
                  </a:lnTo>
                  <a:lnTo>
                    <a:pt x="384" y="712"/>
                  </a:lnTo>
                  <a:lnTo>
                    <a:pt x="379" y="717"/>
                  </a:lnTo>
                  <a:lnTo>
                    <a:pt x="377" y="722"/>
                  </a:lnTo>
                  <a:lnTo>
                    <a:pt x="372" y="726"/>
                  </a:lnTo>
                  <a:lnTo>
                    <a:pt x="357" y="726"/>
                  </a:lnTo>
                  <a:lnTo>
                    <a:pt x="353" y="726"/>
                  </a:lnTo>
                  <a:lnTo>
                    <a:pt x="348" y="726"/>
                  </a:lnTo>
                  <a:lnTo>
                    <a:pt x="343" y="726"/>
                  </a:lnTo>
                  <a:lnTo>
                    <a:pt x="338" y="724"/>
                  </a:lnTo>
                  <a:lnTo>
                    <a:pt x="333" y="724"/>
                  </a:lnTo>
                  <a:lnTo>
                    <a:pt x="331" y="722"/>
                  </a:lnTo>
                  <a:lnTo>
                    <a:pt x="326" y="722"/>
                  </a:lnTo>
                  <a:lnTo>
                    <a:pt x="321" y="724"/>
                  </a:lnTo>
                  <a:lnTo>
                    <a:pt x="314" y="724"/>
                  </a:lnTo>
                  <a:lnTo>
                    <a:pt x="307" y="724"/>
                  </a:lnTo>
                  <a:lnTo>
                    <a:pt x="302" y="724"/>
                  </a:lnTo>
                  <a:lnTo>
                    <a:pt x="295" y="722"/>
                  </a:lnTo>
                  <a:lnTo>
                    <a:pt x="288" y="722"/>
                  </a:lnTo>
                  <a:lnTo>
                    <a:pt x="281" y="722"/>
                  </a:lnTo>
                  <a:lnTo>
                    <a:pt x="276" y="722"/>
                  </a:lnTo>
                  <a:lnTo>
                    <a:pt x="269" y="724"/>
                  </a:lnTo>
                  <a:lnTo>
                    <a:pt x="257" y="722"/>
                  </a:lnTo>
                  <a:lnTo>
                    <a:pt x="247" y="722"/>
                  </a:lnTo>
                  <a:lnTo>
                    <a:pt x="235" y="722"/>
                  </a:lnTo>
                  <a:lnTo>
                    <a:pt x="223" y="722"/>
                  </a:lnTo>
                  <a:lnTo>
                    <a:pt x="211" y="722"/>
                  </a:lnTo>
                  <a:lnTo>
                    <a:pt x="199" y="724"/>
                  </a:lnTo>
                  <a:lnTo>
                    <a:pt x="187" y="724"/>
                  </a:lnTo>
                  <a:lnTo>
                    <a:pt x="175" y="722"/>
                  </a:lnTo>
                  <a:lnTo>
                    <a:pt x="165" y="722"/>
                  </a:lnTo>
                  <a:lnTo>
                    <a:pt x="158" y="722"/>
                  </a:lnTo>
                  <a:lnTo>
                    <a:pt x="148" y="722"/>
                  </a:lnTo>
                  <a:lnTo>
                    <a:pt x="141" y="719"/>
                  </a:lnTo>
                  <a:lnTo>
                    <a:pt x="132" y="719"/>
                  </a:lnTo>
                  <a:lnTo>
                    <a:pt x="122" y="719"/>
                  </a:lnTo>
                  <a:lnTo>
                    <a:pt x="112" y="719"/>
                  </a:lnTo>
                  <a:lnTo>
                    <a:pt x="103" y="722"/>
                  </a:lnTo>
                  <a:lnTo>
                    <a:pt x="100" y="719"/>
                  </a:lnTo>
                  <a:lnTo>
                    <a:pt x="96" y="719"/>
                  </a:lnTo>
                  <a:lnTo>
                    <a:pt x="91" y="722"/>
                  </a:lnTo>
                  <a:lnTo>
                    <a:pt x="86" y="722"/>
                  </a:lnTo>
                  <a:lnTo>
                    <a:pt x="81" y="719"/>
                  </a:lnTo>
                  <a:lnTo>
                    <a:pt x="76" y="719"/>
                  </a:lnTo>
                  <a:lnTo>
                    <a:pt x="72" y="717"/>
                  </a:lnTo>
                  <a:lnTo>
                    <a:pt x="67" y="717"/>
                  </a:lnTo>
                  <a:lnTo>
                    <a:pt x="62" y="717"/>
                  </a:lnTo>
                  <a:lnTo>
                    <a:pt x="57" y="714"/>
                  </a:lnTo>
                  <a:lnTo>
                    <a:pt x="52" y="714"/>
                  </a:lnTo>
                  <a:lnTo>
                    <a:pt x="48" y="712"/>
                  </a:lnTo>
                  <a:lnTo>
                    <a:pt x="45" y="707"/>
                  </a:lnTo>
                  <a:lnTo>
                    <a:pt x="43" y="702"/>
                  </a:lnTo>
                  <a:lnTo>
                    <a:pt x="43" y="698"/>
                  </a:lnTo>
                  <a:lnTo>
                    <a:pt x="43" y="693"/>
                  </a:lnTo>
                  <a:lnTo>
                    <a:pt x="43" y="688"/>
                  </a:lnTo>
                  <a:lnTo>
                    <a:pt x="43" y="683"/>
                  </a:lnTo>
                  <a:lnTo>
                    <a:pt x="45" y="679"/>
                  </a:lnTo>
                  <a:lnTo>
                    <a:pt x="45" y="674"/>
                  </a:lnTo>
                  <a:lnTo>
                    <a:pt x="45" y="671"/>
                  </a:lnTo>
                  <a:lnTo>
                    <a:pt x="45" y="669"/>
                  </a:lnTo>
                  <a:lnTo>
                    <a:pt x="45" y="667"/>
                  </a:lnTo>
                  <a:lnTo>
                    <a:pt x="45" y="664"/>
                  </a:lnTo>
                  <a:lnTo>
                    <a:pt x="45" y="655"/>
                  </a:lnTo>
                  <a:lnTo>
                    <a:pt x="45" y="643"/>
                  </a:lnTo>
                  <a:lnTo>
                    <a:pt x="45" y="633"/>
                  </a:lnTo>
                  <a:lnTo>
                    <a:pt x="45" y="621"/>
                  </a:lnTo>
                  <a:lnTo>
                    <a:pt x="45" y="612"/>
                  </a:lnTo>
                  <a:lnTo>
                    <a:pt x="45" y="602"/>
                  </a:lnTo>
                  <a:lnTo>
                    <a:pt x="45" y="590"/>
                  </a:lnTo>
                  <a:lnTo>
                    <a:pt x="45" y="581"/>
                  </a:lnTo>
                  <a:lnTo>
                    <a:pt x="43" y="574"/>
                  </a:lnTo>
                  <a:lnTo>
                    <a:pt x="43" y="564"/>
                  </a:lnTo>
                  <a:lnTo>
                    <a:pt x="43" y="555"/>
                  </a:lnTo>
                  <a:lnTo>
                    <a:pt x="43" y="545"/>
                  </a:lnTo>
                  <a:lnTo>
                    <a:pt x="43" y="538"/>
                  </a:lnTo>
                  <a:lnTo>
                    <a:pt x="43" y="529"/>
                  </a:lnTo>
                  <a:lnTo>
                    <a:pt x="43" y="519"/>
                  </a:lnTo>
                  <a:lnTo>
                    <a:pt x="43" y="509"/>
                  </a:lnTo>
                  <a:lnTo>
                    <a:pt x="43" y="502"/>
                  </a:lnTo>
                  <a:lnTo>
                    <a:pt x="45" y="495"/>
                  </a:lnTo>
                  <a:lnTo>
                    <a:pt x="48" y="488"/>
                  </a:lnTo>
                  <a:lnTo>
                    <a:pt x="48" y="481"/>
                  </a:lnTo>
                  <a:lnTo>
                    <a:pt x="45" y="474"/>
                  </a:lnTo>
                  <a:lnTo>
                    <a:pt x="45" y="467"/>
                  </a:lnTo>
                  <a:lnTo>
                    <a:pt x="45" y="462"/>
                  </a:lnTo>
                  <a:lnTo>
                    <a:pt x="43" y="455"/>
                  </a:lnTo>
                  <a:lnTo>
                    <a:pt x="45" y="450"/>
                  </a:lnTo>
                  <a:lnTo>
                    <a:pt x="43" y="440"/>
                  </a:lnTo>
                  <a:lnTo>
                    <a:pt x="43" y="431"/>
                  </a:lnTo>
                  <a:lnTo>
                    <a:pt x="43" y="421"/>
                  </a:lnTo>
                  <a:lnTo>
                    <a:pt x="43" y="412"/>
                  </a:lnTo>
                  <a:lnTo>
                    <a:pt x="43" y="402"/>
                  </a:lnTo>
                  <a:lnTo>
                    <a:pt x="43" y="393"/>
                  </a:lnTo>
                  <a:lnTo>
                    <a:pt x="45" y="383"/>
                  </a:lnTo>
                  <a:lnTo>
                    <a:pt x="45" y="374"/>
                  </a:lnTo>
                  <a:lnTo>
                    <a:pt x="45" y="369"/>
                  </a:lnTo>
                  <a:lnTo>
                    <a:pt x="43" y="364"/>
                  </a:lnTo>
                  <a:lnTo>
                    <a:pt x="43" y="359"/>
                  </a:lnTo>
                  <a:lnTo>
                    <a:pt x="43" y="355"/>
                  </a:lnTo>
                  <a:lnTo>
                    <a:pt x="43" y="350"/>
                  </a:lnTo>
                  <a:lnTo>
                    <a:pt x="45" y="343"/>
                  </a:lnTo>
                  <a:lnTo>
                    <a:pt x="45" y="340"/>
                  </a:lnTo>
                  <a:lnTo>
                    <a:pt x="45" y="333"/>
                  </a:lnTo>
                  <a:lnTo>
                    <a:pt x="43" y="321"/>
                  </a:lnTo>
                  <a:lnTo>
                    <a:pt x="43" y="309"/>
                  </a:lnTo>
                  <a:lnTo>
                    <a:pt x="43" y="297"/>
                  </a:lnTo>
                  <a:lnTo>
                    <a:pt x="43" y="288"/>
                  </a:lnTo>
                  <a:lnTo>
                    <a:pt x="45" y="276"/>
                  </a:lnTo>
                  <a:lnTo>
                    <a:pt x="45" y="264"/>
                  </a:lnTo>
                  <a:lnTo>
                    <a:pt x="45" y="252"/>
                  </a:lnTo>
                  <a:lnTo>
                    <a:pt x="43" y="240"/>
                  </a:lnTo>
                  <a:lnTo>
                    <a:pt x="45" y="226"/>
                  </a:lnTo>
                  <a:lnTo>
                    <a:pt x="45" y="209"/>
                  </a:lnTo>
                  <a:lnTo>
                    <a:pt x="45" y="193"/>
                  </a:lnTo>
                  <a:lnTo>
                    <a:pt x="45" y="178"/>
                  </a:lnTo>
                  <a:lnTo>
                    <a:pt x="45" y="164"/>
                  </a:lnTo>
                  <a:lnTo>
                    <a:pt x="45" y="147"/>
                  </a:lnTo>
                  <a:lnTo>
                    <a:pt x="45" y="131"/>
                  </a:lnTo>
                  <a:lnTo>
                    <a:pt x="45" y="116"/>
                  </a:lnTo>
                  <a:lnTo>
                    <a:pt x="43" y="112"/>
                  </a:lnTo>
                  <a:lnTo>
                    <a:pt x="45" y="104"/>
                  </a:lnTo>
                  <a:lnTo>
                    <a:pt x="48" y="97"/>
                  </a:lnTo>
                  <a:lnTo>
                    <a:pt x="48" y="90"/>
                  </a:lnTo>
                  <a:lnTo>
                    <a:pt x="48" y="81"/>
                  </a:lnTo>
                  <a:lnTo>
                    <a:pt x="48" y="73"/>
                  </a:lnTo>
                  <a:lnTo>
                    <a:pt x="48" y="66"/>
                  </a:lnTo>
                  <a:lnTo>
                    <a:pt x="50" y="59"/>
                  </a:lnTo>
                  <a:lnTo>
                    <a:pt x="50" y="50"/>
                  </a:lnTo>
                  <a:lnTo>
                    <a:pt x="52" y="42"/>
                  </a:lnTo>
                  <a:lnTo>
                    <a:pt x="55" y="35"/>
                  </a:lnTo>
                  <a:lnTo>
                    <a:pt x="60" y="28"/>
                  </a:lnTo>
                  <a:lnTo>
                    <a:pt x="67" y="26"/>
                  </a:lnTo>
                  <a:lnTo>
                    <a:pt x="74" y="26"/>
                  </a:lnTo>
                  <a:lnTo>
                    <a:pt x="79" y="26"/>
                  </a:lnTo>
                  <a:lnTo>
                    <a:pt x="86" y="26"/>
                  </a:lnTo>
                  <a:lnTo>
                    <a:pt x="93" y="26"/>
                  </a:lnTo>
                  <a:lnTo>
                    <a:pt x="103" y="28"/>
                  </a:lnTo>
                  <a:lnTo>
                    <a:pt x="112" y="28"/>
                  </a:lnTo>
                  <a:lnTo>
                    <a:pt x="122" y="28"/>
                  </a:lnTo>
                  <a:lnTo>
                    <a:pt x="129" y="28"/>
                  </a:lnTo>
                  <a:lnTo>
                    <a:pt x="139" y="26"/>
                  </a:lnTo>
                  <a:lnTo>
                    <a:pt x="146" y="26"/>
                  </a:lnTo>
                  <a:lnTo>
                    <a:pt x="153" y="23"/>
                  </a:lnTo>
                  <a:lnTo>
                    <a:pt x="163" y="23"/>
                  </a:lnTo>
                  <a:lnTo>
                    <a:pt x="170" y="23"/>
                  </a:lnTo>
                  <a:lnTo>
                    <a:pt x="177" y="23"/>
                  </a:lnTo>
                  <a:lnTo>
                    <a:pt x="185" y="23"/>
                  </a:lnTo>
                  <a:lnTo>
                    <a:pt x="194" y="23"/>
                  </a:lnTo>
                  <a:lnTo>
                    <a:pt x="199" y="23"/>
                  </a:lnTo>
                  <a:lnTo>
                    <a:pt x="206" y="23"/>
                  </a:lnTo>
                  <a:lnTo>
                    <a:pt x="213" y="23"/>
                  </a:lnTo>
                  <a:lnTo>
                    <a:pt x="218" y="23"/>
                  </a:lnTo>
                  <a:lnTo>
                    <a:pt x="221" y="23"/>
                  </a:lnTo>
                  <a:lnTo>
                    <a:pt x="221" y="23"/>
                  </a:lnTo>
                  <a:lnTo>
                    <a:pt x="223" y="21"/>
                  </a:lnTo>
                  <a:lnTo>
                    <a:pt x="218" y="16"/>
                  </a:lnTo>
                  <a:lnTo>
                    <a:pt x="211" y="14"/>
                  </a:lnTo>
                  <a:lnTo>
                    <a:pt x="201" y="11"/>
                  </a:lnTo>
                  <a:lnTo>
                    <a:pt x="197" y="11"/>
                  </a:lnTo>
                  <a:lnTo>
                    <a:pt x="187" y="11"/>
                  </a:lnTo>
                  <a:lnTo>
                    <a:pt x="180" y="7"/>
                  </a:lnTo>
                  <a:lnTo>
                    <a:pt x="170" y="4"/>
                  </a:lnTo>
                  <a:lnTo>
                    <a:pt x="163" y="4"/>
                  </a:lnTo>
                  <a:lnTo>
                    <a:pt x="151" y="2"/>
                  </a:lnTo>
                  <a:lnTo>
                    <a:pt x="141" y="0"/>
                  </a:lnTo>
                  <a:lnTo>
                    <a:pt x="132" y="0"/>
                  </a:lnTo>
                  <a:lnTo>
                    <a:pt x="120" y="0"/>
                  </a:lnTo>
                  <a:lnTo>
                    <a:pt x="110" y="0"/>
                  </a:lnTo>
                  <a:lnTo>
                    <a:pt x="98" y="0"/>
                  </a:lnTo>
                  <a:lnTo>
                    <a:pt x="88" y="0"/>
                  </a:lnTo>
                  <a:lnTo>
                    <a:pt x="79" y="0"/>
                  </a:lnTo>
                  <a:lnTo>
                    <a:pt x="72" y="0"/>
                  </a:lnTo>
                  <a:lnTo>
                    <a:pt x="64" y="2"/>
                  </a:lnTo>
                  <a:lnTo>
                    <a:pt x="57" y="2"/>
                  </a:lnTo>
                  <a:lnTo>
                    <a:pt x="52" y="4"/>
                  </a:lnTo>
                  <a:lnTo>
                    <a:pt x="45" y="4"/>
                  </a:lnTo>
                  <a:lnTo>
                    <a:pt x="38" y="7"/>
                  </a:lnTo>
                  <a:lnTo>
                    <a:pt x="33" y="7"/>
                  </a:lnTo>
                  <a:lnTo>
                    <a:pt x="28" y="9"/>
                  </a:lnTo>
                  <a:lnTo>
                    <a:pt x="19" y="11"/>
                  </a:lnTo>
                  <a:lnTo>
                    <a:pt x="12" y="16"/>
                  </a:lnTo>
                  <a:lnTo>
                    <a:pt x="9" y="21"/>
                  </a:lnTo>
                  <a:lnTo>
                    <a:pt x="7" y="28"/>
                  </a:lnTo>
                  <a:lnTo>
                    <a:pt x="4" y="35"/>
                  </a:lnTo>
                  <a:lnTo>
                    <a:pt x="4" y="42"/>
                  </a:lnTo>
                  <a:lnTo>
                    <a:pt x="2" y="50"/>
                  </a:lnTo>
                  <a:lnTo>
                    <a:pt x="0" y="57"/>
                  </a:lnTo>
                  <a:lnTo>
                    <a:pt x="2" y="64"/>
                  </a:lnTo>
                  <a:lnTo>
                    <a:pt x="2" y="76"/>
                  </a:lnTo>
                  <a:lnTo>
                    <a:pt x="2" y="88"/>
                  </a:lnTo>
                  <a:lnTo>
                    <a:pt x="2" y="102"/>
                  </a:lnTo>
                  <a:lnTo>
                    <a:pt x="2" y="116"/>
                  </a:lnTo>
                  <a:lnTo>
                    <a:pt x="2" y="128"/>
                  </a:lnTo>
                  <a:lnTo>
                    <a:pt x="2" y="143"/>
                  </a:lnTo>
                  <a:lnTo>
                    <a:pt x="2" y="154"/>
                  </a:lnTo>
                  <a:lnTo>
                    <a:pt x="2" y="169"/>
                  </a:lnTo>
                  <a:lnTo>
                    <a:pt x="4" y="173"/>
                  </a:lnTo>
                  <a:lnTo>
                    <a:pt x="4" y="178"/>
                  </a:lnTo>
                  <a:lnTo>
                    <a:pt x="4" y="183"/>
                  </a:lnTo>
                  <a:lnTo>
                    <a:pt x="4" y="188"/>
                  </a:lnTo>
                  <a:lnTo>
                    <a:pt x="2" y="193"/>
                  </a:lnTo>
                  <a:lnTo>
                    <a:pt x="2" y="195"/>
                  </a:lnTo>
                  <a:lnTo>
                    <a:pt x="2" y="202"/>
                  </a:lnTo>
                  <a:lnTo>
                    <a:pt x="4" y="207"/>
                  </a:lnTo>
                  <a:lnTo>
                    <a:pt x="4" y="219"/>
                  </a:lnTo>
                  <a:lnTo>
                    <a:pt x="2" y="231"/>
                  </a:lnTo>
                  <a:lnTo>
                    <a:pt x="2" y="240"/>
                  </a:lnTo>
                  <a:lnTo>
                    <a:pt x="2" y="252"/>
                  </a:lnTo>
                  <a:lnTo>
                    <a:pt x="2" y="264"/>
                  </a:lnTo>
                  <a:lnTo>
                    <a:pt x="2" y="276"/>
                  </a:lnTo>
                  <a:lnTo>
                    <a:pt x="2" y="288"/>
                  </a:lnTo>
                  <a:lnTo>
                    <a:pt x="4" y="297"/>
                  </a:lnTo>
                  <a:lnTo>
                    <a:pt x="0" y="307"/>
                  </a:lnTo>
                  <a:lnTo>
                    <a:pt x="0" y="314"/>
                  </a:lnTo>
                  <a:lnTo>
                    <a:pt x="0" y="321"/>
                  </a:lnTo>
                  <a:lnTo>
                    <a:pt x="0" y="331"/>
                  </a:lnTo>
                  <a:lnTo>
                    <a:pt x="2" y="338"/>
                  </a:lnTo>
                  <a:lnTo>
                    <a:pt x="2" y="345"/>
                  </a:lnTo>
                  <a:lnTo>
                    <a:pt x="2" y="355"/>
                  </a:lnTo>
                  <a:lnTo>
                    <a:pt x="0" y="362"/>
                  </a:lnTo>
                  <a:lnTo>
                    <a:pt x="0" y="366"/>
                  </a:lnTo>
                  <a:lnTo>
                    <a:pt x="0" y="371"/>
                  </a:lnTo>
                  <a:lnTo>
                    <a:pt x="0" y="376"/>
                  </a:lnTo>
                  <a:lnTo>
                    <a:pt x="2" y="381"/>
                  </a:lnTo>
                  <a:lnTo>
                    <a:pt x="2" y="386"/>
                  </a:lnTo>
                  <a:lnTo>
                    <a:pt x="2" y="390"/>
                  </a:lnTo>
                  <a:lnTo>
                    <a:pt x="4" y="393"/>
                  </a:lnTo>
                  <a:lnTo>
                    <a:pt x="2" y="397"/>
                  </a:lnTo>
                  <a:lnTo>
                    <a:pt x="4" y="402"/>
                  </a:lnTo>
                  <a:lnTo>
                    <a:pt x="4" y="409"/>
                  </a:lnTo>
                  <a:lnTo>
                    <a:pt x="4" y="414"/>
                  </a:lnTo>
                  <a:lnTo>
                    <a:pt x="4" y="421"/>
                  </a:lnTo>
                  <a:lnTo>
                    <a:pt x="2" y="431"/>
                  </a:lnTo>
                  <a:lnTo>
                    <a:pt x="2" y="443"/>
                  </a:lnTo>
                  <a:lnTo>
                    <a:pt x="2" y="452"/>
                  </a:lnTo>
                  <a:lnTo>
                    <a:pt x="4" y="462"/>
                  </a:lnTo>
                  <a:lnTo>
                    <a:pt x="4" y="474"/>
                  </a:lnTo>
                  <a:lnTo>
                    <a:pt x="7" y="483"/>
                  </a:lnTo>
                  <a:lnTo>
                    <a:pt x="7" y="495"/>
                  </a:lnTo>
                  <a:lnTo>
                    <a:pt x="4" y="505"/>
                  </a:lnTo>
                  <a:lnTo>
                    <a:pt x="7" y="512"/>
                  </a:lnTo>
                  <a:lnTo>
                    <a:pt x="4" y="517"/>
                  </a:lnTo>
                  <a:lnTo>
                    <a:pt x="2" y="524"/>
                  </a:lnTo>
                  <a:lnTo>
                    <a:pt x="2" y="531"/>
                  </a:lnTo>
                  <a:lnTo>
                    <a:pt x="4" y="538"/>
                  </a:lnTo>
                  <a:lnTo>
                    <a:pt x="4" y="545"/>
                  </a:lnTo>
                  <a:lnTo>
                    <a:pt x="4" y="552"/>
                  </a:lnTo>
                  <a:lnTo>
                    <a:pt x="4" y="559"/>
                  </a:lnTo>
                  <a:lnTo>
                    <a:pt x="4" y="567"/>
                  </a:lnTo>
                  <a:lnTo>
                    <a:pt x="2" y="574"/>
                  </a:lnTo>
                  <a:lnTo>
                    <a:pt x="2" y="581"/>
                  </a:lnTo>
                  <a:lnTo>
                    <a:pt x="2" y="588"/>
                  </a:lnTo>
                  <a:lnTo>
                    <a:pt x="2" y="598"/>
                  </a:lnTo>
                  <a:lnTo>
                    <a:pt x="2" y="605"/>
                  </a:lnTo>
                  <a:lnTo>
                    <a:pt x="4" y="612"/>
                  </a:lnTo>
                  <a:lnTo>
                    <a:pt x="4" y="619"/>
                  </a:lnTo>
                  <a:lnTo>
                    <a:pt x="2" y="624"/>
                  </a:lnTo>
                  <a:lnTo>
                    <a:pt x="2" y="631"/>
                  </a:lnTo>
                  <a:lnTo>
                    <a:pt x="2" y="638"/>
                  </a:lnTo>
                  <a:lnTo>
                    <a:pt x="2" y="643"/>
                  </a:lnTo>
                  <a:lnTo>
                    <a:pt x="4" y="650"/>
                  </a:lnTo>
                  <a:lnTo>
                    <a:pt x="7" y="655"/>
                  </a:lnTo>
                  <a:lnTo>
                    <a:pt x="4" y="660"/>
                  </a:lnTo>
                  <a:lnTo>
                    <a:pt x="4" y="667"/>
                  </a:lnTo>
                  <a:lnTo>
                    <a:pt x="4" y="671"/>
                  </a:lnTo>
                  <a:lnTo>
                    <a:pt x="2" y="676"/>
                  </a:lnTo>
                  <a:lnTo>
                    <a:pt x="2" y="683"/>
                  </a:lnTo>
                  <a:lnTo>
                    <a:pt x="2" y="688"/>
                  </a:lnTo>
                  <a:lnTo>
                    <a:pt x="4" y="698"/>
                  </a:lnTo>
                  <a:lnTo>
                    <a:pt x="4" y="707"/>
                  </a:lnTo>
                  <a:lnTo>
                    <a:pt x="4" y="717"/>
                  </a:lnTo>
                  <a:lnTo>
                    <a:pt x="4" y="724"/>
                  </a:lnTo>
                  <a:lnTo>
                    <a:pt x="7" y="733"/>
                  </a:lnTo>
                  <a:lnTo>
                    <a:pt x="9" y="743"/>
                  </a:lnTo>
                  <a:lnTo>
                    <a:pt x="12" y="750"/>
                  </a:lnTo>
                  <a:lnTo>
                    <a:pt x="16" y="757"/>
                  </a:lnTo>
                  <a:lnTo>
                    <a:pt x="26" y="762"/>
                  </a:lnTo>
                  <a:lnTo>
                    <a:pt x="33" y="764"/>
                  </a:lnTo>
                  <a:lnTo>
                    <a:pt x="43" y="764"/>
                  </a:lnTo>
                  <a:lnTo>
                    <a:pt x="50" y="764"/>
                  </a:lnTo>
                  <a:lnTo>
                    <a:pt x="57" y="767"/>
                  </a:lnTo>
                  <a:lnTo>
                    <a:pt x="64" y="769"/>
                  </a:lnTo>
                  <a:lnTo>
                    <a:pt x="72" y="772"/>
                  </a:lnTo>
                  <a:lnTo>
                    <a:pt x="79" y="769"/>
                  </a:lnTo>
                  <a:lnTo>
                    <a:pt x="86" y="767"/>
                  </a:lnTo>
                  <a:lnTo>
                    <a:pt x="93" y="767"/>
                  </a:lnTo>
                  <a:lnTo>
                    <a:pt x="100" y="767"/>
                  </a:lnTo>
                  <a:lnTo>
                    <a:pt x="108" y="769"/>
                  </a:lnTo>
                  <a:lnTo>
                    <a:pt x="115" y="772"/>
                  </a:lnTo>
                  <a:lnTo>
                    <a:pt x="124" y="772"/>
                  </a:lnTo>
                  <a:lnTo>
                    <a:pt x="132" y="769"/>
                  </a:lnTo>
                  <a:lnTo>
                    <a:pt x="139" y="764"/>
                  </a:lnTo>
                  <a:lnTo>
                    <a:pt x="144" y="764"/>
                  </a:lnTo>
                  <a:lnTo>
                    <a:pt x="148" y="764"/>
                  </a:lnTo>
                  <a:lnTo>
                    <a:pt x="156" y="764"/>
                  </a:lnTo>
                  <a:lnTo>
                    <a:pt x="161" y="764"/>
                  </a:lnTo>
                  <a:lnTo>
                    <a:pt x="168" y="764"/>
                  </a:lnTo>
                  <a:lnTo>
                    <a:pt x="175" y="764"/>
                  </a:lnTo>
                  <a:lnTo>
                    <a:pt x="180" y="764"/>
                  </a:lnTo>
                  <a:lnTo>
                    <a:pt x="185" y="764"/>
                  </a:lnTo>
                  <a:lnTo>
                    <a:pt x="197" y="767"/>
                  </a:lnTo>
                  <a:lnTo>
                    <a:pt x="211" y="767"/>
                  </a:lnTo>
                  <a:lnTo>
                    <a:pt x="223" y="764"/>
                  </a:lnTo>
                  <a:lnTo>
                    <a:pt x="237" y="764"/>
                  </a:lnTo>
                  <a:lnTo>
                    <a:pt x="249" y="764"/>
                  </a:lnTo>
                  <a:lnTo>
                    <a:pt x="264" y="764"/>
                  </a:lnTo>
                  <a:lnTo>
                    <a:pt x="276" y="764"/>
                  </a:lnTo>
                  <a:lnTo>
                    <a:pt x="290" y="764"/>
                  </a:lnTo>
                  <a:lnTo>
                    <a:pt x="295" y="762"/>
                  </a:lnTo>
                  <a:lnTo>
                    <a:pt x="302" y="762"/>
                  </a:lnTo>
                  <a:lnTo>
                    <a:pt x="307" y="762"/>
                  </a:lnTo>
                  <a:lnTo>
                    <a:pt x="312" y="764"/>
                  </a:lnTo>
                  <a:lnTo>
                    <a:pt x="324" y="762"/>
                  </a:lnTo>
                  <a:lnTo>
                    <a:pt x="336" y="762"/>
                  </a:lnTo>
                  <a:lnTo>
                    <a:pt x="348" y="762"/>
                  </a:lnTo>
                  <a:lnTo>
                    <a:pt x="357" y="762"/>
                  </a:lnTo>
                  <a:lnTo>
                    <a:pt x="369" y="762"/>
                  </a:lnTo>
                  <a:lnTo>
                    <a:pt x="382" y="760"/>
                  </a:lnTo>
                  <a:lnTo>
                    <a:pt x="391" y="757"/>
                  </a:lnTo>
                  <a:lnTo>
                    <a:pt x="403" y="755"/>
                  </a:lnTo>
                  <a:lnTo>
                    <a:pt x="410" y="750"/>
                  </a:lnTo>
                  <a:lnTo>
                    <a:pt x="415" y="745"/>
                  </a:lnTo>
                  <a:lnTo>
                    <a:pt x="420" y="738"/>
                  </a:lnTo>
                  <a:lnTo>
                    <a:pt x="420" y="729"/>
                  </a:lnTo>
                  <a:lnTo>
                    <a:pt x="422" y="724"/>
                  </a:lnTo>
                  <a:lnTo>
                    <a:pt x="422" y="719"/>
                  </a:lnTo>
                  <a:lnTo>
                    <a:pt x="422" y="714"/>
                  </a:lnTo>
                  <a:lnTo>
                    <a:pt x="422" y="710"/>
                  </a:lnTo>
                  <a:lnTo>
                    <a:pt x="422" y="705"/>
                  </a:lnTo>
                  <a:lnTo>
                    <a:pt x="422" y="698"/>
                  </a:lnTo>
                  <a:lnTo>
                    <a:pt x="425" y="693"/>
                  </a:lnTo>
                  <a:lnTo>
                    <a:pt x="425" y="688"/>
                  </a:lnTo>
                  <a:lnTo>
                    <a:pt x="422" y="683"/>
                  </a:lnTo>
                  <a:lnTo>
                    <a:pt x="422" y="676"/>
                  </a:lnTo>
                  <a:lnTo>
                    <a:pt x="422" y="671"/>
                  </a:lnTo>
                  <a:lnTo>
                    <a:pt x="425" y="667"/>
                  </a:lnTo>
                  <a:lnTo>
                    <a:pt x="425" y="662"/>
                  </a:lnTo>
                  <a:lnTo>
                    <a:pt x="427" y="655"/>
                  </a:lnTo>
                  <a:lnTo>
                    <a:pt x="427" y="650"/>
                  </a:lnTo>
                  <a:lnTo>
                    <a:pt x="427" y="643"/>
                  </a:lnTo>
                  <a:close/>
                </a:path>
              </a:pathLst>
            </a:custGeom>
            <a:solidFill>
              <a:srgbClr val="607E48"/>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22" name="FLYING IMPRESSION"/>
            <p:cNvSpPr txBox="1"/>
            <p:nvPr/>
          </p:nvSpPr>
          <p:spPr>
            <a:xfrm>
              <a:off x="3879901" y="2920984"/>
              <a:ext cx="488308" cy="846972"/>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lumMod val="75000"/>
                      <a:lumOff val="25000"/>
                    </a:prstClr>
                  </a:solidFill>
                  <a:effectLst/>
                  <a:uLnTx/>
                  <a:uFillTx/>
                  <a:latin typeface="汉仪全唐诗繁" panose="00020600040101010101" pitchFamily="18" charset="-122"/>
                  <a:ea typeface="汉仪全唐诗繁" panose="00020600040101010101" pitchFamily="18" charset="-122"/>
                  <a:cs typeface="+mn-cs"/>
                </a:rPr>
                <a:t>飞印象</a:t>
              </a:r>
            </a:p>
          </p:txBody>
        </p:sp>
      </p:grpSp>
      <p:sp>
        <p:nvSpPr>
          <p:cNvPr id="26" name="FLYING IMPRESSION FID FEIZHAO    qq:1964271550"/>
          <p:cNvSpPr txBox="1"/>
          <p:nvPr/>
        </p:nvSpPr>
        <p:spPr>
          <a:xfrm>
            <a:off x="3478922" y="4904075"/>
            <a:ext cx="5234154"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rPr>
              <a:t>商务通用</a:t>
            </a:r>
            <a:r>
              <a:rPr kumimoji="0" lang="en-US" altLang="zh-CN" sz="16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rPr>
              <a:t>-</a:t>
            </a:r>
            <a:r>
              <a:rPr kumimoji="0" lang="zh-CN" altLang="en-US" sz="16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rPr>
              <a:t>年终总结</a:t>
            </a:r>
            <a:r>
              <a:rPr kumimoji="0" lang="en-US" altLang="zh-CN" sz="16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rPr>
              <a:t>-</a:t>
            </a:r>
            <a:r>
              <a:rPr kumimoji="0" lang="zh-CN" altLang="en-US" sz="16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rPr>
              <a:t>工作计划</a:t>
            </a:r>
            <a:r>
              <a:rPr kumimoji="0" lang="en-US" altLang="zh-CN" sz="16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rPr>
              <a:t>-</a:t>
            </a:r>
            <a:r>
              <a:rPr kumimoji="0" lang="zh-CN" altLang="en-US" sz="16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rPr>
              <a:t>策划宣传</a:t>
            </a:r>
            <a:r>
              <a:rPr kumimoji="0" lang="en-US" altLang="zh-CN" sz="16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rPr>
              <a:t>-</a:t>
            </a:r>
            <a:r>
              <a:rPr kumimoji="0" lang="zh-CN" altLang="en-US" sz="16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rPr>
              <a:t>时尚大气</a:t>
            </a:r>
            <a:endParaRPr kumimoji="0" lang="en-US" altLang="zh-CN" sz="16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4400" advTm="3000">
        <p14:honeycomb/>
      </p:transition>
    </mc:Choice>
    <mc:Fallback xmlns="">
      <p:transition spd="slow"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FLYING IMPRESSION" descr="图片包含 鲜花, 花瓶, 室内, 小&#10;&#10;已生成极高可信度的说明"/>
          <p:cNvPicPr>
            <a:picLocks noChangeAspect="1"/>
          </p:cNvPicPr>
          <p:nvPr/>
        </p:nvPicPr>
        <p:blipFill>
          <a:blip r:embed="rId5"/>
          <a:stretch>
            <a:fillRect/>
          </a:stretch>
        </p:blipFill>
        <p:spPr>
          <a:xfrm rot="8262668">
            <a:off x="-1191614" y="2396232"/>
            <a:ext cx="3244035" cy="4917177"/>
          </a:xfrm>
          <a:prstGeom prst="rect">
            <a:avLst/>
          </a:prstGeom>
        </p:spPr>
      </p:pic>
      <p:pic>
        <p:nvPicPr>
          <p:cNvPr id="11" name="FLYING IMPRESSION" descr="图片包含 植物&#10;&#10;已生成极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0840" y="1464124"/>
            <a:ext cx="2850320" cy="2737166"/>
          </a:xfrm>
          <a:prstGeom prst="rect">
            <a:avLst/>
          </a:prstGeom>
        </p:spPr>
      </p:pic>
      <p:sp>
        <p:nvSpPr>
          <p:cNvPr id="21" name="FLYING IMPRESSION"/>
          <p:cNvSpPr txBox="1"/>
          <p:nvPr>
            <p:custDataLst>
              <p:tags r:id="rId1"/>
            </p:custDataLst>
          </p:nvPr>
        </p:nvSpPr>
        <p:spPr>
          <a:xfrm>
            <a:off x="3048000" y="5452313"/>
            <a:ext cx="6096000" cy="535531"/>
          </a:xfrm>
          <a:prstGeom prst="rect">
            <a:avLst/>
          </a:prstGeom>
          <a:noFill/>
        </p:spPr>
        <p:txBody>
          <a:bodyPr vert="horz" wrap="square" rtlCol="0">
            <a:spAutoFit/>
          </a:bodyPr>
          <a:lstStyle/>
          <a:p>
            <a:pPr algn="ctr">
              <a:lnSpc>
                <a:spcPct val="12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FLYING IMPRESSION"/>
          <p:cNvSpPr txBox="1"/>
          <p:nvPr>
            <p:custDataLst>
              <p:tags r:id="rId2"/>
            </p:custDataLst>
          </p:nvPr>
        </p:nvSpPr>
        <p:spPr>
          <a:xfrm>
            <a:off x="3625844" y="4365921"/>
            <a:ext cx="4940312" cy="757130"/>
          </a:xfrm>
          <a:prstGeom prst="rect">
            <a:avLst/>
          </a:prstGeom>
          <a:noFill/>
        </p:spPr>
        <p:txBody>
          <a:bodyPr vert="horz" wrap="square" rtlCol="0">
            <a:spAutoFit/>
          </a:bodyPr>
          <a:lstStyle/>
          <a:p>
            <a:pPr algn="ctr">
              <a:lnSpc>
                <a:spcPct val="120000"/>
              </a:lnSpc>
            </a:pPr>
            <a:r>
              <a:rPr lang="zh-CN" altLang="en-US" sz="3600" dirty="0">
                <a:solidFill>
                  <a:srgbClr val="607E48"/>
                </a:solidFill>
                <a:latin typeface="方正宋刻本秀楷简体" panose="02000000000000000000" pitchFamily="2" charset="-122"/>
                <a:ea typeface="方正宋刻本秀楷简体" panose="02000000000000000000" pitchFamily="2" charset="-122"/>
              </a:rPr>
              <a:t>添加您的主标题</a:t>
            </a:r>
          </a:p>
        </p:txBody>
      </p:sp>
      <p:sp>
        <p:nvSpPr>
          <p:cNvPr id="23" name="FLYING IMPRESSION"/>
          <p:cNvSpPr txBox="1"/>
          <p:nvPr/>
        </p:nvSpPr>
        <p:spPr>
          <a:xfrm>
            <a:off x="5265004" y="2324876"/>
            <a:ext cx="1661993" cy="1015663"/>
          </a:xfrm>
          <a:prstGeom prst="rect">
            <a:avLst/>
          </a:prstGeom>
          <a:noFill/>
        </p:spPr>
        <p:txBody>
          <a:bodyPr vert="horz"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rPr>
              <a:t>壹</a:t>
            </a:r>
            <a:endParaRPr kumimoji="0" lang="zh-CN" altLang="en-US" sz="40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endParaRPr>
          </a:p>
        </p:txBody>
      </p:sp>
      <p:sp>
        <p:nvSpPr>
          <p:cNvPr id="24" name="FLYING IMPRESSION"/>
          <p:cNvSpPr/>
          <p:nvPr/>
        </p:nvSpPr>
        <p:spPr>
          <a:xfrm>
            <a:off x="4467807" y="4990648"/>
            <a:ext cx="3278462" cy="461665"/>
          </a:xfrm>
          <a:prstGeom prst="rect">
            <a:avLst/>
          </a:prstGeom>
          <a:noFill/>
        </p:spPr>
        <p:txBody>
          <a:bodyPr wrap="none">
            <a:spAutoFit/>
          </a:bodyPr>
          <a:lstStyle/>
          <a:p>
            <a:pPr algn="ctr">
              <a:spcBef>
                <a:spcPct val="0"/>
              </a:spcBef>
            </a:pPr>
            <a:r>
              <a:rPr lang="en-US" altLang="zh-CN" sz="2400" dirty="0">
                <a:solidFill>
                  <a:schemeClr val="tx1">
                    <a:lumMod val="75000"/>
                    <a:lumOff val="25000"/>
                  </a:schemeClr>
                </a:solidFill>
                <a:latin typeface="微软雅黑" panose="020B0503020204020204" pitchFamily="34" charset="-122"/>
                <a:ea typeface="微软雅黑" panose="020B0503020204020204" pitchFamily="34" charset="-122"/>
              </a:rPr>
              <a:t>ADD THE TITLE HERE</a:t>
            </a:r>
          </a:p>
        </p:txBody>
      </p:sp>
      <p:pic>
        <p:nvPicPr>
          <p:cNvPr id="28" name="FLYING IMPRESSION" descr="图片包含 动物, 无脊椎动物&#10;&#10;已生成高可信度的说明"/>
          <p:cNvPicPr>
            <a:picLocks noChangeAspect="1"/>
          </p:cNvPicPr>
          <p:nvPr/>
        </p:nvPicPr>
        <p:blipFill>
          <a:blip r:embed="rId7"/>
          <a:stretch>
            <a:fillRect/>
          </a:stretch>
        </p:blipFill>
        <p:spPr>
          <a:xfrm flipH="1">
            <a:off x="10038942" y="-649399"/>
            <a:ext cx="3015933" cy="31414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2000" fill="hold"/>
                                        <p:tgtEl>
                                          <p:spTgt spid="32"/>
                                        </p:tgtEl>
                                        <p:attrNameLst>
                                          <p:attrName>ppt_x</p:attrName>
                                        </p:attrNameLst>
                                      </p:cBhvr>
                                      <p:tavLst>
                                        <p:tav tm="0">
                                          <p:val>
                                            <p:strVal val="0-#ppt_w/2"/>
                                          </p:val>
                                        </p:tav>
                                        <p:tav tm="100000">
                                          <p:val>
                                            <p:strVal val="#ppt_x"/>
                                          </p:val>
                                        </p:tav>
                                      </p:tavLst>
                                    </p:anim>
                                    <p:anim calcmode="lin" valueType="num">
                                      <p:cBhvr additive="base">
                                        <p:cTn id="8" dur="2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 fill="hold"/>
                                        <p:tgtEl>
                                          <p:spTgt spid="28"/>
                                        </p:tgtEl>
                                        <p:attrNameLst>
                                          <p:attrName>ppt_x</p:attrName>
                                        </p:attrNameLst>
                                      </p:cBhvr>
                                      <p:tavLst>
                                        <p:tav tm="0">
                                          <p:val>
                                            <p:strVal val="1+#ppt_w/2"/>
                                          </p:val>
                                        </p:tav>
                                        <p:tav tm="100000">
                                          <p:val>
                                            <p:strVal val="#ppt_x"/>
                                          </p:val>
                                        </p:tav>
                                      </p:tavLst>
                                    </p:anim>
                                    <p:anim calcmode="lin" valueType="num">
                                      <p:cBhvr additive="base">
                                        <p:cTn id="12" dur="2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2000" fill="hold"/>
                                        <p:tgtEl>
                                          <p:spTgt spid="11"/>
                                        </p:tgtEl>
                                        <p:attrNameLst>
                                          <p:attrName>ppt_w</p:attrName>
                                        </p:attrNameLst>
                                      </p:cBhvr>
                                      <p:tavLst>
                                        <p:tav tm="0">
                                          <p:val>
                                            <p:fltVal val="0"/>
                                          </p:val>
                                        </p:tav>
                                        <p:tav tm="100000">
                                          <p:val>
                                            <p:strVal val="#ppt_w"/>
                                          </p:val>
                                        </p:tav>
                                      </p:tavLst>
                                    </p:anim>
                                    <p:anim calcmode="lin" valueType="num">
                                      <p:cBhvr>
                                        <p:cTn id="18" dur="2000" fill="hold"/>
                                        <p:tgtEl>
                                          <p:spTgt spid="11"/>
                                        </p:tgtEl>
                                        <p:attrNameLst>
                                          <p:attrName>ppt_h</p:attrName>
                                        </p:attrNameLst>
                                      </p:cBhvr>
                                      <p:tavLst>
                                        <p:tav tm="0">
                                          <p:val>
                                            <p:fltVal val="0"/>
                                          </p:val>
                                        </p:tav>
                                        <p:tav tm="100000">
                                          <p:val>
                                            <p:strVal val="#ppt_h"/>
                                          </p:val>
                                        </p:tav>
                                      </p:tavLst>
                                    </p:anim>
                                    <p:animEffect transition="in" filter="fade">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Effect transition="in" filter="fade">
                                      <p:cBhvr>
                                        <p:cTn id="26" dur="1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grpId="0" nodeType="clickEffect">
                                  <p:stCondLst>
                                    <p:cond delay="0"/>
                                  </p:stCondLst>
                                  <p:iterate type="lt">
                                    <p:tmPct val="10000"/>
                                  </p:iterate>
                                  <p:childTnLst>
                                    <p:set>
                                      <p:cBhvr>
                                        <p:cTn id="30" dur="1" fill="hold">
                                          <p:stCondLst>
                                            <p:cond delay="0"/>
                                          </p:stCondLst>
                                        </p:cTn>
                                        <p:tgtEl>
                                          <p:spTgt spid="22"/>
                                        </p:tgtEl>
                                        <p:attrNameLst>
                                          <p:attrName>style.visibility</p:attrName>
                                        </p:attrNameLst>
                                      </p:cBhvr>
                                      <p:to>
                                        <p:strVal val="visible"/>
                                      </p:to>
                                    </p:set>
                                    <p:anim calcmode="lin" valueType="num">
                                      <p:cBhvr>
                                        <p:cTn id="31" dur="20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2" dur="2000" fill="hold"/>
                                        <p:tgtEl>
                                          <p:spTgt spid="22"/>
                                        </p:tgtEl>
                                        <p:attrNameLst>
                                          <p:attrName>ppt_y</p:attrName>
                                        </p:attrNameLst>
                                      </p:cBhvr>
                                      <p:tavLst>
                                        <p:tav tm="0">
                                          <p:val>
                                            <p:strVal val="#ppt_y"/>
                                          </p:val>
                                        </p:tav>
                                        <p:tav tm="100000">
                                          <p:val>
                                            <p:strVal val="#ppt_y"/>
                                          </p:val>
                                        </p:tav>
                                      </p:tavLst>
                                    </p:anim>
                                    <p:anim calcmode="lin" valueType="num">
                                      <p:cBhvr>
                                        <p:cTn id="33" dur="20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4" dur="20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5" dur="2000" tmFilter="0,0; .5, 1; 1, 1"/>
                                        <p:tgtEl>
                                          <p:spTgt spid="22"/>
                                        </p:tgtEl>
                                      </p:cBhvr>
                                    </p:animEffect>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24"/>
                                        </p:tgtEl>
                                        <p:attrNameLst>
                                          <p:attrName>style.visibility</p:attrName>
                                        </p:attrNameLst>
                                      </p:cBhvr>
                                      <p:to>
                                        <p:strVal val="visible"/>
                                      </p:to>
                                    </p:set>
                                    <p:anim calcmode="lin" valueType="num">
                                      <p:cBhvr>
                                        <p:cTn id="38" dur="20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9" dur="2000" fill="hold"/>
                                        <p:tgtEl>
                                          <p:spTgt spid="24"/>
                                        </p:tgtEl>
                                        <p:attrNameLst>
                                          <p:attrName>ppt_y</p:attrName>
                                        </p:attrNameLst>
                                      </p:cBhvr>
                                      <p:tavLst>
                                        <p:tav tm="0">
                                          <p:val>
                                            <p:strVal val="#ppt_y"/>
                                          </p:val>
                                        </p:tav>
                                        <p:tav tm="100000">
                                          <p:val>
                                            <p:strVal val="#ppt_y"/>
                                          </p:val>
                                        </p:tav>
                                      </p:tavLst>
                                    </p:anim>
                                    <p:anim calcmode="lin" valueType="num">
                                      <p:cBhvr>
                                        <p:cTn id="40" dur="20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1" dur="20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000" tmFilter="0,0; .5, 1; 1, 1"/>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YING IMPRESSION FID FEIZHAO    qq:1964271550"/>
          <p:cNvSpPr txBox="1"/>
          <p:nvPr/>
        </p:nvSpPr>
        <p:spPr>
          <a:xfrm>
            <a:off x="5080339" y="219537"/>
            <a:ext cx="2031325" cy="461665"/>
          </a:xfrm>
          <a:prstGeom prst="rect">
            <a:avLst/>
          </a:prstGeom>
          <a:noFill/>
        </p:spPr>
        <p:txBody>
          <a:bodyPr wrap="none" rtlCol="0">
            <a:spAutoFit/>
          </a:bodyPr>
          <a:lstStyle/>
          <a:p>
            <a:pPr algn="ctr"/>
            <a:r>
              <a:rPr lang="zh-CN" altLang="en-US" sz="2400" dirty="0">
                <a:solidFill>
                  <a:srgbClr val="607E48"/>
                </a:solidFill>
                <a:latin typeface="方正宋刻本秀楷简体" panose="02000000000000000000" pitchFamily="2" charset="-122"/>
                <a:ea typeface="方正宋刻本秀楷简体" panose="02000000000000000000" pitchFamily="2" charset="-122"/>
              </a:rPr>
              <a:t>添加您的标题</a:t>
            </a:r>
            <a:endParaRPr lang="zh-CN" altLang="en-US" sz="2400" b="1" dirty="0">
              <a:solidFill>
                <a:srgbClr val="607E48"/>
              </a:solidFill>
              <a:latin typeface="方正宋刻本秀楷简体" panose="02000000000000000000" pitchFamily="2" charset="-122"/>
              <a:ea typeface="方正宋刻本秀楷简体" panose="02000000000000000000" pitchFamily="2" charset="-122"/>
            </a:endParaRPr>
          </a:p>
        </p:txBody>
      </p:sp>
      <p:sp>
        <p:nvSpPr>
          <p:cNvPr id="7" name="FLYING IMPRESSION FID FEIZHAO    qq:1964271550"/>
          <p:cNvSpPr txBox="1"/>
          <p:nvPr/>
        </p:nvSpPr>
        <p:spPr>
          <a:xfrm>
            <a:off x="4588041" y="609923"/>
            <a:ext cx="3015918" cy="281937"/>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Choose To Fly Impression Template</a:t>
            </a:r>
          </a:p>
        </p:txBody>
      </p:sp>
      <p:pic>
        <p:nvPicPr>
          <p:cNvPr id="9" name="FLYING IMPRESSION FID FEIZHAO    qq:1964271550" descr="图片包含 植物&#10;&#10;已生成极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11856">
            <a:off x="-63712" y="-323622"/>
            <a:ext cx="1411054" cy="2149026"/>
          </a:xfrm>
          <a:prstGeom prst="rect">
            <a:avLst/>
          </a:prstGeom>
        </p:spPr>
      </p:pic>
      <p:pic>
        <p:nvPicPr>
          <p:cNvPr id="10" name="FLYING IMPRESSION FID FEIZHAO    qq:1964271550" descr="图片包含 植物&#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51441">
            <a:off x="1012480" y="-538494"/>
            <a:ext cx="1283442" cy="1419952"/>
          </a:xfrm>
          <a:prstGeom prst="rect">
            <a:avLst/>
          </a:prstGeom>
        </p:spPr>
      </p:pic>
      <p:pic>
        <p:nvPicPr>
          <p:cNvPr id="12" name="FLYING IMPRESSION FID FEIZHAO    qq:1964271550" descr="图片包含 植物, 鲜花&#10;&#10;已生成高可信度的说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3694" y="5654256"/>
            <a:ext cx="1141379" cy="1330204"/>
          </a:xfrm>
          <a:prstGeom prst="rect">
            <a:avLst/>
          </a:prstGeom>
        </p:spPr>
      </p:pic>
      <p:pic>
        <p:nvPicPr>
          <p:cNvPr id="27" name="FLYING IMPRESSION FID FEIZHAO    qq:1964271550" descr="图片包含 植物&#10;&#10;已生成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60176">
            <a:off x="11507568" y="4757772"/>
            <a:ext cx="1227388" cy="1792968"/>
          </a:xfrm>
          <a:prstGeom prst="rect">
            <a:avLst/>
          </a:prstGeom>
        </p:spPr>
      </p:pic>
      <p:sp>
        <p:nvSpPr>
          <p:cNvPr id="14" name="FLYING IMPRESSION FID FEIZHAO    qq:1964271550"/>
          <p:cNvSpPr/>
          <p:nvPr/>
        </p:nvSpPr>
        <p:spPr bwMode="auto">
          <a:xfrm>
            <a:off x="1201445" y="2084779"/>
            <a:ext cx="701675" cy="746125"/>
          </a:xfrm>
          <a:prstGeom prst="rect">
            <a:avLst/>
          </a:prstGeom>
          <a:solidFill>
            <a:srgbClr val="C645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dirty="0">
                <a:solidFill>
                  <a:schemeClr val="bg1"/>
                </a:solidFill>
                <a:latin typeface="方正宋刻本秀楷简体" panose="02000000000000000000" pitchFamily="2" charset="-122"/>
                <a:ea typeface="方正宋刻本秀楷简体" panose="02000000000000000000" pitchFamily="2" charset="-122"/>
              </a:rPr>
              <a:t>1</a:t>
            </a:r>
          </a:p>
        </p:txBody>
      </p:sp>
      <p:sp>
        <p:nvSpPr>
          <p:cNvPr id="25" name="FLYING IMPRESSION FID FEIZHAO    qq:1964271550"/>
          <p:cNvSpPr txBox="1"/>
          <p:nvPr/>
        </p:nvSpPr>
        <p:spPr>
          <a:xfrm>
            <a:off x="2047515" y="2120825"/>
            <a:ext cx="3835012" cy="674031"/>
          </a:xfrm>
          <a:prstGeom prst="rect">
            <a:avLst/>
          </a:prstGeom>
          <a:noFill/>
        </p:spPr>
        <p:txBody>
          <a:bodyPr wrap="square" rtlCol="0">
            <a:spAutoFit/>
          </a:bodyPr>
          <a:lstStyle/>
          <a:p>
            <a:pPr>
              <a:lnSpc>
                <a:spcPct val="12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sp>
        <p:nvSpPr>
          <p:cNvPr id="35" name="FLYING IMPRESSION FID FEIZHAO    qq:1964271550"/>
          <p:cNvSpPr/>
          <p:nvPr/>
        </p:nvSpPr>
        <p:spPr bwMode="auto">
          <a:xfrm>
            <a:off x="6309473" y="2084779"/>
            <a:ext cx="701675" cy="746125"/>
          </a:xfrm>
          <a:prstGeom prst="rect">
            <a:avLst/>
          </a:prstGeom>
          <a:solidFill>
            <a:srgbClr val="607E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dirty="0">
                <a:solidFill>
                  <a:schemeClr val="bg1"/>
                </a:solidFill>
                <a:latin typeface="方正宋刻本秀楷简体" panose="02000000000000000000" pitchFamily="2" charset="-122"/>
                <a:ea typeface="方正宋刻本秀楷简体" panose="02000000000000000000" pitchFamily="2" charset="-122"/>
              </a:rPr>
              <a:t>2</a:t>
            </a:r>
          </a:p>
        </p:txBody>
      </p:sp>
      <p:sp>
        <p:nvSpPr>
          <p:cNvPr id="36" name="FLYING IMPRESSION FID FEIZHAO    qq:1964271550"/>
          <p:cNvSpPr txBox="1"/>
          <p:nvPr/>
        </p:nvSpPr>
        <p:spPr>
          <a:xfrm>
            <a:off x="7155543" y="2120825"/>
            <a:ext cx="3835012" cy="674031"/>
          </a:xfrm>
          <a:prstGeom prst="rect">
            <a:avLst/>
          </a:prstGeom>
          <a:noFill/>
        </p:spPr>
        <p:txBody>
          <a:bodyPr wrap="square" rtlCol="0">
            <a:spAutoFit/>
          </a:bodyPr>
          <a:lstStyle/>
          <a:p>
            <a:pPr>
              <a:lnSpc>
                <a:spcPct val="12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sp>
        <p:nvSpPr>
          <p:cNvPr id="43" name="FLYING IMPRESSION FID FEIZHAO    qq:1964271550"/>
          <p:cNvSpPr/>
          <p:nvPr/>
        </p:nvSpPr>
        <p:spPr bwMode="auto">
          <a:xfrm>
            <a:off x="1201445" y="3512737"/>
            <a:ext cx="701675" cy="746125"/>
          </a:xfrm>
          <a:prstGeom prst="rect">
            <a:avLst/>
          </a:prstGeom>
          <a:solidFill>
            <a:srgbClr val="607E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dirty="0">
                <a:solidFill>
                  <a:schemeClr val="bg1"/>
                </a:solidFill>
                <a:latin typeface="方正宋刻本秀楷简体" panose="02000000000000000000" pitchFamily="2" charset="-122"/>
                <a:ea typeface="方正宋刻本秀楷简体" panose="02000000000000000000" pitchFamily="2" charset="-122"/>
              </a:rPr>
              <a:t>3</a:t>
            </a:r>
          </a:p>
        </p:txBody>
      </p:sp>
      <p:sp>
        <p:nvSpPr>
          <p:cNvPr id="44" name="FLYING IMPRESSION FID FEIZHAO    qq:1964271550"/>
          <p:cNvSpPr txBox="1"/>
          <p:nvPr/>
        </p:nvSpPr>
        <p:spPr>
          <a:xfrm>
            <a:off x="2047515" y="3548783"/>
            <a:ext cx="3835012" cy="674031"/>
          </a:xfrm>
          <a:prstGeom prst="rect">
            <a:avLst/>
          </a:prstGeom>
          <a:noFill/>
        </p:spPr>
        <p:txBody>
          <a:bodyPr wrap="square" rtlCol="0">
            <a:spAutoFit/>
          </a:bodyPr>
          <a:lstStyle/>
          <a:p>
            <a:pPr>
              <a:lnSpc>
                <a:spcPct val="12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sp>
        <p:nvSpPr>
          <p:cNvPr id="41" name="FLYING IMPRESSION FID FEIZHAO    qq:1964271550"/>
          <p:cNvSpPr/>
          <p:nvPr/>
        </p:nvSpPr>
        <p:spPr bwMode="auto">
          <a:xfrm>
            <a:off x="6309473" y="3512737"/>
            <a:ext cx="701675" cy="746125"/>
          </a:xfrm>
          <a:prstGeom prst="rect">
            <a:avLst/>
          </a:prstGeom>
          <a:solidFill>
            <a:srgbClr val="C645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dirty="0">
                <a:solidFill>
                  <a:schemeClr val="bg1"/>
                </a:solidFill>
                <a:latin typeface="方正宋刻本秀楷简体" panose="02000000000000000000" pitchFamily="2" charset="-122"/>
                <a:ea typeface="方正宋刻本秀楷简体" panose="02000000000000000000" pitchFamily="2" charset="-122"/>
              </a:rPr>
              <a:t>4</a:t>
            </a:r>
          </a:p>
        </p:txBody>
      </p:sp>
      <p:sp>
        <p:nvSpPr>
          <p:cNvPr id="42" name="FLYING IMPRESSION FID FEIZHAO    qq:1964271550"/>
          <p:cNvSpPr txBox="1"/>
          <p:nvPr/>
        </p:nvSpPr>
        <p:spPr>
          <a:xfrm>
            <a:off x="7155543" y="3548783"/>
            <a:ext cx="3835012" cy="674031"/>
          </a:xfrm>
          <a:prstGeom prst="rect">
            <a:avLst/>
          </a:prstGeom>
          <a:noFill/>
        </p:spPr>
        <p:txBody>
          <a:bodyPr wrap="square" rtlCol="0">
            <a:spAutoFit/>
          </a:bodyPr>
          <a:lstStyle/>
          <a:p>
            <a:pPr>
              <a:lnSpc>
                <a:spcPct val="12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sp>
        <p:nvSpPr>
          <p:cNvPr id="50" name="FLYING IMPRESSION FID FEIZHAO    qq:1964271550"/>
          <p:cNvSpPr/>
          <p:nvPr/>
        </p:nvSpPr>
        <p:spPr bwMode="auto">
          <a:xfrm>
            <a:off x="1201445" y="4940695"/>
            <a:ext cx="701675" cy="746125"/>
          </a:xfrm>
          <a:prstGeom prst="rect">
            <a:avLst/>
          </a:prstGeom>
          <a:solidFill>
            <a:srgbClr val="C645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dirty="0">
                <a:solidFill>
                  <a:schemeClr val="bg1"/>
                </a:solidFill>
                <a:latin typeface="方正宋刻本秀楷简体" panose="02000000000000000000" pitchFamily="2" charset="-122"/>
                <a:ea typeface="方正宋刻本秀楷简体" panose="02000000000000000000" pitchFamily="2" charset="-122"/>
              </a:rPr>
              <a:t>5</a:t>
            </a:r>
          </a:p>
        </p:txBody>
      </p:sp>
      <p:sp>
        <p:nvSpPr>
          <p:cNvPr id="51" name="FLYING IMPRESSION FID FEIZHAO    qq:1964271550"/>
          <p:cNvSpPr txBox="1"/>
          <p:nvPr/>
        </p:nvSpPr>
        <p:spPr>
          <a:xfrm>
            <a:off x="2047515" y="4976741"/>
            <a:ext cx="3835012" cy="674031"/>
          </a:xfrm>
          <a:prstGeom prst="rect">
            <a:avLst/>
          </a:prstGeom>
          <a:noFill/>
        </p:spPr>
        <p:txBody>
          <a:bodyPr wrap="square" rtlCol="0">
            <a:spAutoFit/>
          </a:bodyPr>
          <a:lstStyle/>
          <a:p>
            <a:pPr>
              <a:lnSpc>
                <a:spcPct val="12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sp>
        <p:nvSpPr>
          <p:cNvPr id="48" name="FLYING IMPRESSION FID FEIZHAO    qq:1964271550"/>
          <p:cNvSpPr/>
          <p:nvPr/>
        </p:nvSpPr>
        <p:spPr bwMode="auto">
          <a:xfrm>
            <a:off x="6309473" y="4940695"/>
            <a:ext cx="701675" cy="746125"/>
          </a:xfrm>
          <a:prstGeom prst="rect">
            <a:avLst/>
          </a:prstGeom>
          <a:solidFill>
            <a:srgbClr val="607E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dirty="0">
                <a:solidFill>
                  <a:schemeClr val="bg1"/>
                </a:solidFill>
                <a:latin typeface="方正宋刻本秀楷简体" panose="02000000000000000000" pitchFamily="2" charset="-122"/>
                <a:ea typeface="方正宋刻本秀楷简体" panose="02000000000000000000" pitchFamily="2" charset="-122"/>
              </a:rPr>
              <a:t>6</a:t>
            </a:r>
          </a:p>
        </p:txBody>
      </p:sp>
      <p:sp>
        <p:nvSpPr>
          <p:cNvPr id="49" name="FLYING IMPRESSION FID FEIZHAO    qq:1964271550"/>
          <p:cNvSpPr txBox="1"/>
          <p:nvPr/>
        </p:nvSpPr>
        <p:spPr>
          <a:xfrm>
            <a:off x="7155543" y="4976741"/>
            <a:ext cx="3835012" cy="674031"/>
          </a:xfrm>
          <a:prstGeom prst="rect">
            <a:avLst/>
          </a:prstGeom>
          <a:noFill/>
        </p:spPr>
        <p:txBody>
          <a:bodyPr wrap="square" rtlCol="0">
            <a:spAutoFit/>
          </a:bodyPr>
          <a:lstStyle/>
          <a:p>
            <a:pPr>
              <a:lnSpc>
                <a:spcPct val="12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cxnSp>
        <p:nvCxnSpPr>
          <p:cNvPr id="58" name="FLYING IMPRESSION FID FEIZHAO    qq:1964271550"/>
          <p:cNvCxnSpPr/>
          <p:nvPr/>
        </p:nvCxnSpPr>
        <p:spPr>
          <a:xfrm>
            <a:off x="5954110" y="925962"/>
            <a:ext cx="283780" cy="0"/>
          </a:xfrm>
          <a:prstGeom prst="line">
            <a:avLst/>
          </a:prstGeom>
          <a:ln w="22860" cap="rnd">
            <a:solidFill>
              <a:srgbClr val="607E48"/>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prestige"/>
      </p:transition>
    </mc:Choice>
    <mc:Fallback xmlns="">
      <p:transition spd="slow"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YING IMPRESSION FID FEIZHAO    qq:1964271550"/>
          <p:cNvSpPr txBox="1"/>
          <p:nvPr/>
        </p:nvSpPr>
        <p:spPr>
          <a:xfrm>
            <a:off x="5080339" y="219537"/>
            <a:ext cx="2031325" cy="461665"/>
          </a:xfrm>
          <a:prstGeom prst="rect">
            <a:avLst/>
          </a:prstGeom>
          <a:noFill/>
        </p:spPr>
        <p:txBody>
          <a:bodyPr wrap="none" rtlCol="0">
            <a:spAutoFit/>
          </a:bodyPr>
          <a:lstStyle/>
          <a:p>
            <a:pPr algn="ctr"/>
            <a:r>
              <a:rPr lang="zh-CN" altLang="en-US" sz="2400" dirty="0">
                <a:solidFill>
                  <a:srgbClr val="607E48"/>
                </a:solidFill>
                <a:latin typeface="方正宋刻本秀楷简体" panose="02000000000000000000" pitchFamily="2" charset="-122"/>
                <a:ea typeface="方正宋刻本秀楷简体" panose="02000000000000000000" pitchFamily="2" charset="-122"/>
              </a:rPr>
              <a:t>添加您的标题</a:t>
            </a:r>
            <a:endParaRPr lang="zh-CN" altLang="en-US" sz="2400" b="1" dirty="0">
              <a:solidFill>
                <a:srgbClr val="607E48"/>
              </a:solidFill>
              <a:latin typeface="方正宋刻本秀楷简体" panose="02000000000000000000" pitchFamily="2" charset="-122"/>
              <a:ea typeface="方正宋刻本秀楷简体" panose="02000000000000000000" pitchFamily="2" charset="-122"/>
            </a:endParaRPr>
          </a:p>
        </p:txBody>
      </p:sp>
      <p:sp>
        <p:nvSpPr>
          <p:cNvPr id="7" name="FLYING IMPRESSION FID FEIZHAO    qq:1964271550"/>
          <p:cNvSpPr txBox="1"/>
          <p:nvPr/>
        </p:nvSpPr>
        <p:spPr>
          <a:xfrm>
            <a:off x="4588041" y="609923"/>
            <a:ext cx="3015918" cy="281937"/>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Choose To Fly Impression Template</a:t>
            </a:r>
          </a:p>
        </p:txBody>
      </p:sp>
      <p:pic>
        <p:nvPicPr>
          <p:cNvPr id="9" name="FLYING IMPRESSION FID FEIZHAO    qq:1964271550" descr="图片包含 植物&#10;&#10;已生成极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11856">
            <a:off x="-63712" y="-323622"/>
            <a:ext cx="1411054" cy="2149026"/>
          </a:xfrm>
          <a:prstGeom prst="rect">
            <a:avLst/>
          </a:prstGeom>
        </p:spPr>
      </p:pic>
      <p:pic>
        <p:nvPicPr>
          <p:cNvPr id="10" name="FLYING IMPRESSION FID FEIZHAO    qq:1964271550" descr="图片包含 植物&#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51441">
            <a:off x="1012480" y="-538494"/>
            <a:ext cx="1283442" cy="1419952"/>
          </a:xfrm>
          <a:prstGeom prst="rect">
            <a:avLst/>
          </a:prstGeom>
        </p:spPr>
      </p:pic>
      <p:pic>
        <p:nvPicPr>
          <p:cNvPr id="12" name="FLYING IMPRESSION FID FEIZHAO    qq:1964271550" descr="图片包含 植物, 鲜花&#10;&#10;已生成高可信度的说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3694" y="5654256"/>
            <a:ext cx="1141379" cy="1330204"/>
          </a:xfrm>
          <a:prstGeom prst="rect">
            <a:avLst/>
          </a:prstGeom>
        </p:spPr>
      </p:pic>
      <p:pic>
        <p:nvPicPr>
          <p:cNvPr id="27" name="FLYING IMPRESSION FID FEIZHAO    qq:1964271550" descr="图片包含 植物&#10;&#10;已生成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60176">
            <a:off x="11507568" y="4757772"/>
            <a:ext cx="1227388" cy="1792968"/>
          </a:xfrm>
          <a:prstGeom prst="rect">
            <a:avLst/>
          </a:prstGeom>
        </p:spPr>
      </p:pic>
      <p:cxnSp>
        <p:nvCxnSpPr>
          <p:cNvPr id="58" name="FLYING IMPRESSION FID FEIZHAO    qq:1964271550"/>
          <p:cNvCxnSpPr/>
          <p:nvPr/>
        </p:nvCxnSpPr>
        <p:spPr>
          <a:xfrm>
            <a:off x="5954110" y="925962"/>
            <a:ext cx="283780" cy="0"/>
          </a:xfrm>
          <a:prstGeom prst="line">
            <a:avLst/>
          </a:prstGeom>
          <a:ln w="22860" cap="rnd">
            <a:solidFill>
              <a:srgbClr val="607E48"/>
            </a:solidFill>
          </a:ln>
        </p:spPr>
        <p:style>
          <a:lnRef idx="1">
            <a:schemeClr val="accent1"/>
          </a:lnRef>
          <a:fillRef idx="0">
            <a:schemeClr val="accent1"/>
          </a:fillRef>
          <a:effectRef idx="0">
            <a:schemeClr val="accent1"/>
          </a:effectRef>
          <a:fontRef idx="minor">
            <a:schemeClr val="tx1"/>
          </a:fontRef>
        </p:style>
      </p:cxnSp>
      <p:sp>
        <p:nvSpPr>
          <p:cNvPr id="14" name="FLYING IMPRESSION FID FEIZHAO    qq:1964271550"/>
          <p:cNvSpPr txBox="1"/>
          <p:nvPr/>
        </p:nvSpPr>
        <p:spPr>
          <a:xfrm>
            <a:off x="8326224" y="3873131"/>
            <a:ext cx="1826141" cy="584775"/>
          </a:xfrm>
          <a:prstGeom prst="rect">
            <a:avLst/>
          </a:prstGeom>
          <a:noFill/>
        </p:spPr>
        <p:txBody>
          <a:bodyPr wrap="none" rtlCol="0">
            <a:spAutoFit/>
          </a:bodyPr>
          <a:lstStyle/>
          <a:p>
            <a:pPr algn="ctr"/>
            <a:r>
              <a:rPr lang="zh-CN" altLang="en-US" sz="3200" dirty="0">
                <a:solidFill>
                  <a:srgbClr val="607E48"/>
                </a:solidFill>
                <a:latin typeface="方正宋刻本秀楷简体" panose="02000000000000000000" pitchFamily="2" charset="-122"/>
                <a:ea typeface="方正宋刻本秀楷简体" panose="02000000000000000000" pitchFamily="2" charset="-122"/>
              </a:rPr>
              <a:t>千姿百态</a:t>
            </a:r>
          </a:p>
        </p:txBody>
      </p:sp>
      <p:sp>
        <p:nvSpPr>
          <p:cNvPr id="15" name="FLYING IMPRESSION FID FEIZHAO    qq:1964271550"/>
          <p:cNvSpPr txBox="1"/>
          <p:nvPr/>
        </p:nvSpPr>
        <p:spPr>
          <a:xfrm>
            <a:off x="7509460" y="4457906"/>
            <a:ext cx="3459669" cy="1749390"/>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we mainly engaged in various types of advertising graphic design.</a:t>
            </a:r>
          </a:p>
        </p:txBody>
      </p:sp>
      <p:sp>
        <p:nvSpPr>
          <p:cNvPr id="16" name="FLYING IMPRESSION FID FEIZHAO    qq:1964271550"/>
          <p:cNvSpPr txBox="1"/>
          <p:nvPr/>
        </p:nvSpPr>
        <p:spPr>
          <a:xfrm>
            <a:off x="3343997" y="2161627"/>
            <a:ext cx="2385268" cy="3059341"/>
          </a:xfrm>
          <a:prstGeom prst="rect">
            <a:avLst/>
          </a:prstGeom>
          <a:noFill/>
          <a:effectLst/>
        </p:spPr>
        <p:txBody>
          <a:bodyPr vert="eaVert" wrap="square" rtlCol="0">
            <a:spAutoFit/>
          </a:bodyPr>
          <a:lstStyle/>
          <a:p>
            <a:pP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we mainly engaged in various types of advertising graphic design. Flying impression graphic design thank you for buying this template, we mainly engaged in various types of advertising graphic design. </a:t>
            </a:r>
          </a:p>
        </p:txBody>
      </p:sp>
      <p:sp>
        <p:nvSpPr>
          <p:cNvPr id="17" name="FLYING IMPRESSION FID FEIZHAO    qq:1964271550"/>
          <p:cNvSpPr txBox="1"/>
          <p:nvPr/>
        </p:nvSpPr>
        <p:spPr>
          <a:xfrm>
            <a:off x="1705484" y="2161627"/>
            <a:ext cx="800219" cy="2572726"/>
          </a:xfrm>
          <a:prstGeom prst="rect">
            <a:avLst/>
          </a:prstGeom>
          <a:noFill/>
          <a:effectLst/>
        </p:spPr>
        <p:txBody>
          <a:bodyPr vert="eaVert" wrap="square" rtlCol="0">
            <a:spAutoFit/>
          </a:bodyPr>
          <a:lstStyle/>
          <a:p>
            <a:r>
              <a:rPr lang="zh-CN" altLang="en-US" sz="4000" dirty="0">
                <a:solidFill>
                  <a:srgbClr val="607E48"/>
                </a:solidFill>
                <a:latin typeface="方正宋刻本秀楷简体" panose="02000000000000000000" pitchFamily="2" charset="-122"/>
                <a:ea typeface="方正宋刻本秀楷简体" panose="02000000000000000000" pitchFamily="2" charset="-122"/>
              </a:rPr>
              <a:t>温馨之家</a:t>
            </a:r>
          </a:p>
        </p:txBody>
      </p:sp>
      <p:sp>
        <p:nvSpPr>
          <p:cNvPr id="2" name="FLYING IMPRESSION FID FEIZHAO    qq:1964271550"/>
          <p:cNvSpPr/>
          <p:nvPr/>
        </p:nvSpPr>
        <p:spPr>
          <a:xfrm>
            <a:off x="6948039" y="1292801"/>
            <a:ext cx="4582510" cy="2398496"/>
          </a:xfrm>
          <a:prstGeom prst="rect">
            <a:avLst/>
          </a:prstGeom>
          <a:blipFill dpi="0" rotWithShape="1">
            <a:blip r:embed="rId7"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LYING IMPRESSION FID FEIZHAO    qq:1964271550"/>
          <p:cNvSpPr/>
          <p:nvPr/>
        </p:nvSpPr>
        <p:spPr>
          <a:xfrm>
            <a:off x="1025958" y="4457906"/>
            <a:ext cx="2159269" cy="1749390"/>
          </a:xfrm>
          <a:prstGeom prst="rect">
            <a:avLst/>
          </a:prstGeom>
          <a:blipFill>
            <a:blip r:embed="rId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fracture"/>
      </p:transition>
    </mc:Choice>
    <mc:Fallback xmlns="">
      <p:transition spd="slow"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YING IMPRESSION FID FEIZHAO    qq:1964271550"/>
          <p:cNvSpPr txBox="1"/>
          <p:nvPr/>
        </p:nvSpPr>
        <p:spPr>
          <a:xfrm>
            <a:off x="5080339" y="219537"/>
            <a:ext cx="2031325" cy="461665"/>
          </a:xfrm>
          <a:prstGeom prst="rect">
            <a:avLst/>
          </a:prstGeom>
          <a:noFill/>
        </p:spPr>
        <p:txBody>
          <a:bodyPr wrap="none" rtlCol="0">
            <a:spAutoFit/>
          </a:bodyPr>
          <a:lstStyle/>
          <a:p>
            <a:pPr algn="ctr"/>
            <a:r>
              <a:rPr lang="zh-CN" altLang="en-US" sz="2400" dirty="0">
                <a:solidFill>
                  <a:srgbClr val="607E48"/>
                </a:solidFill>
                <a:latin typeface="方正宋刻本秀楷简体" panose="02000000000000000000" pitchFamily="2" charset="-122"/>
                <a:ea typeface="方正宋刻本秀楷简体" panose="02000000000000000000" pitchFamily="2" charset="-122"/>
              </a:rPr>
              <a:t>添加您的标题</a:t>
            </a:r>
            <a:endParaRPr lang="zh-CN" altLang="en-US" sz="2400" b="1" dirty="0">
              <a:solidFill>
                <a:srgbClr val="607E48"/>
              </a:solidFill>
              <a:latin typeface="方正宋刻本秀楷简体" panose="02000000000000000000" pitchFamily="2" charset="-122"/>
              <a:ea typeface="方正宋刻本秀楷简体" panose="02000000000000000000" pitchFamily="2" charset="-122"/>
            </a:endParaRPr>
          </a:p>
        </p:txBody>
      </p:sp>
      <p:sp>
        <p:nvSpPr>
          <p:cNvPr id="7" name="FLYING IMPRESSION FID FEIZHAO    qq:1964271550"/>
          <p:cNvSpPr txBox="1"/>
          <p:nvPr/>
        </p:nvSpPr>
        <p:spPr>
          <a:xfrm>
            <a:off x="4588041" y="609923"/>
            <a:ext cx="3015918" cy="281937"/>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Choose To Fly Impression Template</a:t>
            </a:r>
          </a:p>
        </p:txBody>
      </p:sp>
      <p:pic>
        <p:nvPicPr>
          <p:cNvPr id="9" name="FLYING IMPRESSION FID FEIZHAO    qq:1964271550" descr="图片包含 植物&#10;&#10;已生成极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11856">
            <a:off x="-63712" y="-323622"/>
            <a:ext cx="1411054" cy="2149026"/>
          </a:xfrm>
          <a:prstGeom prst="rect">
            <a:avLst/>
          </a:prstGeom>
        </p:spPr>
      </p:pic>
      <p:pic>
        <p:nvPicPr>
          <p:cNvPr id="10" name="FLYING IMPRESSION FID FEIZHAO    qq:1964271550" descr="图片包含 植物&#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51441">
            <a:off x="1012480" y="-538494"/>
            <a:ext cx="1283442" cy="1419952"/>
          </a:xfrm>
          <a:prstGeom prst="rect">
            <a:avLst/>
          </a:prstGeom>
        </p:spPr>
      </p:pic>
      <p:pic>
        <p:nvPicPr>
          <p:cNvPr id="12" name="FLYING IMPRESSION FID FEIZHAO    qq:1964271550" descr="图片包含 植物, 鲜花&#10;&#10;已生成高可信度的说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3694" y="5654256"/>
            <a:ext cx="1141379" cy="1330204"/>
          </a:xfrm>
          <a:prstGeom prst="rect">
            <a:avLst/>
          </a:prstGeom>
        </p:spPr>
      </p:pic>
      <p:pic>
        <p:nvPicPr>
          <p:cNvPr id="27" name="FLYING IMPRESSION FID FEIZHAO    qq:1964271550" descr="图片包含 植物&#10;&#10;已生成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60176">
            <a:off x="11507568" y="4757772"/>
            <a:ext cx="1227388" cy="1792968"/>
          </a:xfrm>
          <a:prstGeom prst="rect">
            <a:avLst/>
          </a:prstGeom>
        </p:spPr>
      </p:pic>
      <p:cxnSp>
        <p:nvCxnSpPr>
          <p:cNvPr id="58" name="FLYING IMPRESSION FID FEIZHAO    qq:1964271550"/>
          <p:cNvCxnSpPr/>
          <p:nvPr/>
        </p:nvCxnSpPr>
        <p:spPr>
          <a:xfrm>
            <a:off x="5954110" y="925962"/>
            <a:ext cx="283780" cy="0"/>
          </a:xfrm>
          <a:prstGeom prst="line">
            <a:avLst/>
          </a:prstGeom>
          <a:ln w="22860" cap="rnd">
            <a:solidFill>
              <a:srgbClr val="607E48"/>
            </a:solidFill>
          </a:ln>
        </p:spPr>
        <p:style>
          <a:lnRef idx="1">
            <a:schemeClr val="accent1"/>
          </a:lnRef>
          <a:fillRef idx="0">
            <a:schemeClr val="accent1"/>
          </a:fillRef>
          <a:effectRef idx="0">
            <a:schemeClr val="accent1"/>
          </a:effectRef>
          <a:fontRef idx="minor">
            <a:schemeClr val="tx1"/>
          </a:fontRef>
        </p:style>
      </p:cxnSp>
      <p:sp>
        <p:nvSpPr>
          <p:cNvPr id="13" name="FLYING IMPRESSION FID FEIZHAO    qq:1964271550"/>
          <p:cNvSpPr/>
          <p:nvPr/>
        </p:nvSpPr>
        <p:spPr bwMode="auto">
          <a:xfrm>
            <a:off x="1143000" y="3244850"/>
            <a:ext cx="2743200" cy="609600"/>
          </a:xfrm>
          <a:prstGeom prst="roundRect">
            <a:avLst/>
          </a:prstGeom>
          <a:solidFill>
            <a:srgbClr val="607E4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15" name="FLYING IMPRESSION FID FEIZHAO    qq:1964271550"/>
          <p:cNvSpPr/>
          <p:nvPr/>
        </p:nvSpPr>
        <p:spPr bwMode="auto">
          <a:xfrm>
            <a:off x="2136448" y="2958073"/>
            <a:ext cx="464206" cy="398930"/>
          </a:xfrm>
          <a:prstGeom prst="triangle">
            <a:avLst/>
          </a:prstGeom>
          <a:solidFill>
            <a:srgbClr val="607E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17" name="FLYING IMPRESSION FID FEIZHAO    qq:1964271550"/>
          <p:cNvSpPr/>
          <p:nvPr/>
        </p:nvSpPr>
        <p:spPr bwMode="auto">
          <a:xfrm>
            <a:off x="3616325" y="3244850"/>
            <a:ext cx="2743200" cy="609599"/>
          </a:xfrm>
          <a:prstGeom prst="roundRect">
            <a:avLst/>
          </a:prstGeom>
          <a:solidFill>
            <a:srgbClr val="C645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19" name="FLYING IMPRESSION FID FEIZHAO    qq:1964271550"/>
          <p:cNvSpPr/>
          <p:nvPr/>
        </p:nvSpPr>
        <p:spPr bwMode="auto">
          <a:xfrm flipV="1">
            <a:off x="4751061" y="3745475"/>
            <a:ext cx="464206" cy="398924"/>
          </a:xfrm>
          <a:prstGeom prst="triangle">
            <a:avLst/>
          </a:prstGeom>
          <a:solidFill>
            <a:srgbClr val="C645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21" name="FLYING IMPRESSION FID FEIZHAO    qq:1964271550"/>
          <p:cNvSpPr/>
          <p:nvPr/>
        </p:nvSpPr>
        <p:spPr>
          <a:xfrm>
            <a:off x="6087970" y="3244604"/>
            <a:ext cx="2743200" cy="609600"/>
          </a:xfrm>
          <a:prstGeom prst="roundRect">
            <a:avLst/>
          </a:prstGeom>
          <a:solidFill>
            <a:srgbClr val="607E4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23" name="FLYING IMPRESSION FID FEIZHAO    qq:1964271550"/>
          <p:cNvSpPr/>
          <p:nvPr/>
        </p:nvSpPr>
        <p:spPr>
          <a:xfrm>
            <a:off x="7143000" y="2956930"/>
            <a:ext cx="464206" cy="400176"/>
          </a:xfrm>
          <a:prstGeom prst="triangle">
            <a:avLst/>
          </a:prstGeom>
          <a:solidFill>
            <a:srgbClr val="607E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25" name="FLYING IMPRESSION FID FEIZHAO    qq:1964271550"/>
          <p:cNvSpPr/>
          <p:nvPr/>
        </p:nvSpPr>
        <p:spPr bwMode="auto">
          <a:xfrm>
            <a:off x="8559800" y="3244850"/>
            <a:ext cx="2743200" cy="609599"/>
          </a:xfrm>
          <a:prstGeom prst="roundRect">
            <a:avLst/>
          </a:prstGeom>
          <a:solidFill>
            <a:srgbClr val="C645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28" name="FLYING IMPRESSION FID FEIZHAO    qq:1964271550"/>
          <p:cNvSpPr/>
          <p:nvPr/>
        </p:nvSpPr>
        <p:spPr bwMode="auto">
          <a:xfrm flipV="1">
            <a:off x="9699297" y="3745475"/>
            <a:ext cx="464206" cy="398924"/>
          </a:xfrm>
          <a:prstGeom prst="triangle">
            <a:avLst/>
          </a:prstGeom>
          <a:solidFill>
            <a:srgbClr val="C645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29" name="FLYING IMPRESSION FID FEIZHAO    qq:1964271550"/>
          <p:cNvSpPr txBox="1"/>
          <p:nvPr/>
        </p:nvSpPr>
        <p:spPr>
          <a:xfrm>
            <a:off x="1742755" y="3345365"/>
            <a:ext cx="1271614" cy="400110"/>
          </a:xfrm>
          <a:prstGeom prst="rect">
            <a:avLst/>
          </a:prstGeom>
          <a:noFill/>
          <a:effectLst/>
        </p:spPr>
        <p:txBody>
          <a:bodyPr wrap="square" rtlCol="0">
            <a:spAutoFit/>
          </a:bodyPr>
          <a:lstStyle/>
          <a:p>
            <a:pPr algn="ctr"/>
            <a:r>
              <a:rPr lang="zh-CN" altLang="en-US" sz="2000" dirty="0">
                <a:solidFill>
                  <a:schemeClr val="bg1"/>
                </a:solidFill>
                <a:latin typeface="方正宋刻本秀楷简体" panose="02000000000000000000" pitchFamily="2" charset="-122"/>
                <a:ea typeface="方正宋刻本秀楷简体" panose="02000000000000000000" pitchFamily="2" charset="-122"/>
              </a:rPr>
              <a:t>您的标题</a:t>
            </a:r>
          </a:p>
        </p:txBody>
      </p:sp>
      <p:sp>
        <p:nvSpPr>
          <p:cNvPr id="30" name="FLYING IMPRESSION FID FEIZHAO    qq:1964271550"/>
          <p:cNvSpPr txBox="1"/>
          <p:nvPr/>
        </p:nvSpPr>
        <p:spPr>
          <a:xfrm>
            <a:off x="1000193" y="1874453"/>
            <a:ext cx="2756737" cy="972574"/>
          </a:xfrm>
          <a:prstGeom prst="rect">
            <a:avLst/>
          </a:prstGeom>
          <a:noFill/>
          <a:effectLst/>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sp>
        <p:nvSpPr>
          <p:cNvPr id="31" name="FLYING IMPRESSION FID FEIZHAO    qq:1964271550"/>
          <p:cNvSpPr txBox="1"/>
          <p:nvPr/>
        </p:nvSpPr>
        <p:spPr>
          <a:xfrm>
            <a:off x="4353025" y="3345365"/>
            <a:ext cx="1271614" cy="400110"/>
          </a:xfrm>
          <a:prstGeom prst="rect">
            <a:avLst/>
          </a:prstGeom>
          <a:noFill/>
          <a:effectLst/>
        </p:spPr>
        <p:txBody>
          <a:bodyPr wrap="square" rtlCol="0">
            <a:spAutoFit/>
          </a:bodyPr>
          <a:lstStyle/>
          <a:p>
            <a:pPr algn="ctr"/>
            <a:r>
              <a:rPr lang="zh-CN" altLang="en-US" sz="2000" dirty="0">
                <a:solidFill>
                  <a:schemeClr val="bg1"/>
                </a:solidFill>
                <a:latin typeface="方正宋刻本秀楷简体" panose="02000000000000000000" pitchFamily="2" charset="-122"/>
                <a:ea typeface="方正宋刻本秀楷简体" panose="02000000000000000000" pitchFamily="2" charset="-122"/>
              </a:rPr>
              <a:t>您的标题</a:t>
            </a:r>
          </a:p>
        </p:txBody>
      </p:sp>
      <p:sp>
        <p:nvSpPr>
          <p:cNvPr id="32" name="FLYING IMPRESSION FID FEIZHAO    qq:1964271550"/>
          <p:cNvSpPr txBox="1"/>
          <p:nvPr/>
        </p:nvSpPr>
        <p:spPr>
          <a:xfrm>
            <a:off x="3610463" y="4250505"/>
            <a:ext cx="2756737" cy="972574"/>
          </a:xfrm>
          <a:prstGeom prst="rect">
            <a:avLst/>
          </a:prstGeom>
          <a:noFill/>
          <a:effectLst/>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sp>
        <p:nvSpPr>
          <p:cNvPr id="33" name="FLYING IMPRESSION FID FEIZHAO    qq:1964271550"/>
          <p:cNvSpPr txBox="1"/>
          <p:nvPr/>
        </p:nvSpPr>
        <p:spPr>
          <a:xfrm>
            <a:off x="6750936" y="3345365"/>
            <a:ext cx="1271614" cy="400110"/>
          </a:xfrm>
          <a:prstGeom prst="rect">
            <a:avLst/>
          </a:prstGeom>
          <a:noFill/>
          <a:effectLst/>
        </p:spPr>
        <p:txBody>
          <a:bodyPr wrap="square" rtlCol="0">
            <a:spAutoFit/>
          </a:bodyPr>
          <a:lstStyle/>
          <a:p>
            <a:pPr algn="ctr"/>
            <a:r>
              <a:rPr lang="zh-CN" altLang="en-US" sz="2000" dirty="0">
                <a:solidFill>
                  <a:schemeClr val="bg1"/>
                </a:solidFill>
                <a:latin typeface="方正宋刻本秀楷简体" panose="02000000000000000000" pitchFamily="2" charset="-122"/>
                <a:ea typeface="方正宋刻本秀楷简体" panose="02000000000000000000" pitchFamily="2" charset="-122"/>
              </a:rPr>
              <a:t>您的标题</a:t>
            </a:r>
          </a:p>
        </p:txBody>
      </p:sp>
      <p:sp>
        <p:nvSpPr>
          <p:cNvPr id="34" name="FLYING IMPRESSION FID FEIZHAO    qq:1964271550"/>
          <p:cNvSpPr txBox="1"/>
          <p:nvPr/>
        </p:nvSpPr>
        <p:spPr>
          <a:xfrm>
            <a:off x="6008374" y="1874453"/>
            <a:ext cx="2756737" cy="972574"/>
          </a:xfrm>
          <a:prstGeom prst="rect">
            <a:avLst/>
          </a:prstGeom>
          <a:noFill/>
          <a:effectLst/>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sp>
        <p:nvSpPr>
          <p:cNvPr id="35" name="FLYING IMPRESSION FID FEIZHAO    qq:1964271550"/>
          <p:cNvSpPr txBox="1"/>
          <p:nvPr/>
        </p:nvSpPr>
        <p:spPr>
          <a:xfrm>
            <a:off x="9324021" y="3345365"/>
            <a:ext cx="1271614" cy="400110"/>
          </a:xfrm>
          <a:prstGeom prst="rect">
            <a:avLst/>
          </a:prstGeom>
          <a:noFill/>
          <a:effectLst/>
        </p:spPr>
        <p:txBody>
          <a:bodyPr wrap="square" rtlCol="0">
            <a:spAutoFit/>
          </a:bodyPr>
          <a:lstStyle/>
          <a:p>
            <a:pPr algn="ctr"/>
            <a:r>
              <a:rPr lang="zh-CN" altLang="en-US" sz="2000" dirty="0">
                <a:solidFill>
                  <a:schemeClr val="bg1"/>
                </a:solidFill>
                <a:latin typeface="方正宋刻本秀楷简体" panose="02000000000000000000" pitchFamily="2" charset="-122"/>
                <a:ea typeface="方正宋刻本秀楷简体" panose="02000000000000000000" pitchFamily="2" charset="-122"/>
              </a:rPr>
              <a:t>您的标题</a:t>
            </a:r>
          </a:p>
        </p:txBody>
      </p:sp>
      <p:sp>
        <p:nvSpPr>
          <p:cNvPr id="36" name="FLYING IMPRESSION FID FEIZHAO    qq:1964271550"/>
          <p:cNvSpPr txBox="1"/>
          <p:nvPr/>
        </p:nvSpPr>
        <p:spPr>
          <a:xfrm>
            <a:off x="8581459" y="4250505"/>
            <a:ext cx="2756737" cy="972574"/>
          </a:xfrm>
          <a:prstGeom prst="rect">
            <a:avLst/>
          </a:prstGeom>
          <a:noFill/>
          <a:effectLst/>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FLYING IMPRESSION" descr="图片包含 鲜花, 花瓶, 室内, 小&#10;&#10;已生成极高可信度的说明"/>
          <p:cNvPicPr>
            <a:picLocks noChangeAspect="1"/>
          </p:cNvPicPr>
          <p:nvPr/>
        </p:nvPicPr>
        <p:blipFill>
          <a:blip r:embed="rId5"/>
          <a:stretch>
            <a:fillRect/>
          </a:stretch>
        </p:blipFill>
        <p:spPr>
          <a:xfrm rot="8262668">
            <a:off x="-1191614" y="2396232"/>
            <a:ext cx="3244035" cy="4917177"/>
          </a:xfrm>
          <a:prstGeom prst="rect">
            <a:avLst/>
          </a:prstGeom>
        </p:spPr>
      </p:pic>
      <p:pic>
        <p:nvPicPr>
          <p:cNvPr id="11" name="FLYING IMPRESSION" descr="图片包含 植物&#10;&#10;已生成极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0840" y="1464124"/>
            <a:ext cx="2850320" cy="2737166"/>
          </a:xfrm>
          <a:prstGeom prst="rect">
            <a:avLst/>
          </a:prstGeom>
        </p:spPr>
      </p:pic>
      <p:sp>
        <p:nvSpPr>
          <p:cNvPr id="21" name="FLYING IMPRESSION"/>
          <p:cNvSpPr txBox="1"/>
          <p:nvPr>
            <p:custDataLst>
              <p:tags r:id="rId1"/>
            </p:custDataLst>
          </p:nvPr>
        </p:nvSpPr>
        <p:spPr>
          <a:xfrm>
            <a:off x="3048000" y="5452313"/>
            <a:ext cx="6096000" cy="535531"/>
          </a:xfrm>
          <a:prstGeom prst="rect">
            <a:avLst/>
          </a:prstGeom>
          <a:noFill/>
        </p:spPr>
        <p:txBody>
          <a:bodyPr vert="horz"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Flying impression graphic design thank you for buying this template, we mainly engaged in various types of advertising graphic design. </a:t>
            </a:r>
            <a:endParaRPr kumimoji="0" lang="zh-CN" altLang="en-US" sz="12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2" name="FLYING IMPRESSION"/>
          <p:cNvSpPr txBox="1"/>
          <p:nvPr>
            <p:custDataLst>
              <p:tags r:id="rId2"/>
            </p:custDataLst>
          </p:nvPr>
        </p:nvSpPr>
        <p:spPr>
          <a:xfrm>
            <a:off x="3625844" y="4365921"/>
            <a:ext cx="4940312" cy="757130"/>
          </a:xfrm>
          <a:prstGeom prst="rect">
            <a:avLst/>
          </a:prstGeom>
          <a:noFill/>
        </p:spPr>
        <p:txBody>
          <a:bodyPr vert="horz"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rPr>
              <a:t>添加您的主标题</a:t>
            </a:r>
          </a:p>
        </p:txBody>
      </p:sp>
      <p:sp>
        <p:nvSpPr>
          <p:cNvPr id="23" name="FLYING IMPRESSION"/>
          <p:cNvSpPr txBox="1"/>
          <p:nvPr/>
        </p:nvSpPr>
        <p:spPr>
          <a:xfrm>
            <a:off x="5265004" y="2324876"/>
            <a:ext cx="1661993" cy="1015663"/>
          </a:xfrm>
          <a:prstGeom prst="rect">
            <a:avLst/>
          </a:prstGeom>
          <a:noFill/>
        </p:spPr>
        <p:txBody>
          <a:bodyPr vert="horz"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rPr>
              <a:t>贰</a:t>
            </a:r>
            <a:endParaRPr kumimoji="0" lang="zh-CN" altLang="en-US" sz="4000" b="0" i="0" u="none" strike="noStrike" kern="1200" cap="none" spc="0" normalizeH="0" baseline="0" noProof="0" dirty="0">
              <a:ln>
                <a:noFill/>
              </a:ln>
              <a:solidFill>
                <a:srgbClr val="607E48"/>
              </a:solidFill>
              <a:effectLst/>
              <a:uLnTx/>
              <a:uFillTx/>
              <a:latin typeface="方正宋刻本秀楷简体" panose="02000000000000000000" pitchFamily="2" charset="-122"/>
              <a:ea typeface="方正宋刻本秀楷简体" panose="02000000000000000000" pitchFamily="2" charset="-122"/>
              <a:cs typeface="+mn-cs"/>
            </a:endParaRPr>
          </a:p>
        </p:txBody>
      </p:sp>
      <p:sp>
        <p:nvSpPr>
          <p:cNvPr id="24" name="FLYING IMPRESSION"/>
          <p:cNvSpPr/>
          <p:nvPr/>
        </p:nvSpPr>
        <p:spPr>
          <a:xfrm>
            <a:off x="4467807" y="4990648"/>
            <a:ext cx="3278462" cy="461665"/>
          </a:xfrm>
          <a:prstGeom prst="rect">
            <a:avLst/>
          </a:prstGeom>
          <a:noFill/>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ADD THE TITLE HERE</a:t>
            </a:r>
          </a:p>
        </p:txBody>
      </p:sp>
      <p:pic>
        <p:nvPicPr>
          <p:cNvPr id="28" name="FLYING IMPRESSION" descr="图片包含 动物, 无脊椎动物&#10;&#10;已生成高可信度的说明"/>
          <p:cNvPicPr>
            <a:picLocks noChangeAspect="1"/>
          </p:cNvPicPr>
          <p:nvPr/>
        </p:nvPicPr>
        <p:blipFill>
          <a:blip r:embed="rId7"/>
          <a:stretch>
            <a:fillRect/>
          </a:stretch>
        </p:blipFill>
        <p:spPr>
          <a:xfrm flipH="1">
            <a:off x="10038942" y="-649399"/>
            <a:ext cx="3015933" cy="31414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2000" fill="hold"/>
                                        <p:tgtEl>
                                          <p:spTgt spid="32"/>
                                        </p:tgtEl>
                                        <p:attrNameLst>
                                          <p:attrName>ppt_x</p:attrName>
                                        </p:attrNameLst>
                                      </p:cBhvr>
                                      <p:tavLst>
                                        <p:tav tm="0">
                                          <p:val>
                                            <p:strVal val="0-#ppt_w/2"/>
                                          </p:val>
                                        </p:tav>
                                        <p:tav tm="100000">
                                          <p:val>
                                            <p:strVal val="#ppt_x"/>
                                          </p:val>
                                        </p:tav>
                                      </p:tavLst>
                                    </p:anim>
                                    <p:anim calcmode="lin" valueType="num">
                                      <p:cBhvr additive="base">
                                        <p:cTn id="8" dur="2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 fill="hold"/>
                                        <p:tgtEl>
                                          <p:spTgt spid="28"/>
                                        </p:tgtEl>
                                        <p:attrNameLst>
                                          <p:attrName>ppt_x</p:attrName>
                                        </p:attrNameLst>
                                      </p:cBhvr>
                                      <p:tavLst>
                                        <p:tav tm="0">
                                          <p:val>
                                            <p:strVal val="1+#ppt_w/2"/>
                                          </p:val>
                                        </p:tav>
                                        <p:tav tm="100000">
                                          <p:val>
                                            <p:strVal val="#ppt_x"/>
                                          </p:val>
                                        </p:tav>
                                      </p:tavLst>
                                    </p:anim>
                                    <p:anim calcmode="lin" valueType="num">
                                      <p:cBhvr additive="base">
                                        <p:cTn id="12" dur="2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2000" fill="hold"/>
                                        <p:tgtEl>
                                          <p:spTgt spid="11"/>
                                        </p:tgtEl>
                                        <p:attrNameLst>
                                          <p:attrName>ppt_w</p:attrName>
                                        </p:attrNameLst>
                                      </p:cBhvr>
                                      <p:tavLst>
                                        <p:tav tm="0">
                                          <p:val>
                                            <p:fltVal val="0"/>
                                          </p:val>
                                        </p:tav>
                                        <p:tav tm="100000">
                                          <p:val>
                                            <p:strVal val="#ppt_w"/>
                                          </p:val>
                                        </p:tav>
                                      </p:tavLst>
                                    </p:anim>
                                    <p:anim calcmode="lin" valueType="num">
                                      <p:cBhvr>
                                        <p:cTn id="18" dur="2000" fill="hold"/>
                                        <p:tgtEl>
                                          <p:spTgt spid="11"/>
                                        </p:tgtEl>
                                        <p:attrNameLst>
                                          <p:attrName>ppt_h</p:attrName>
                                        </p:attrNameLst>
                                      </p:cBhvr>
                                      <p:tavLst>
                                        <p:tav tm="0">
                                          <p:val>
                                            <p:fltVal val="0"/>
                                          </p:val>
                                        </p:tav>
                                        <p:tav tm="100000">
                                          <p:val>
                                            <p:strVal val="#ppt_h"/>
                                          </p:val>
                                        </p:tav>
                                      </p:tavLst>
                                    </p:anim>
                                    <p:animEffect transition="in" filter="fade">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Effect transition="in" filter="fade">
                                      <p:cBhvr>
                                        <p:cTn id="26" dur="1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41" presetClass="entr" presetSubtype="0" fill="hold" grpId="0" nodeType="clickEffect">
                                  <p:stCondLst>
                                    <p:cond delay="0"/>
                                  </p:stCondLst>
                                  <p:iterate type="lt">
                                    <p:tmPct val="10000"/>
                                  </p:iterate>
                                  <p:childTnLst>
                                    <p:set>
                                      <p:cBhvr>
                                        <p:cTn id="30" dur="1" fill="hold">
                                          <p:stCondLst>
                                            <p:cond delay="0"/>
                                          </p:stCondLst>
                                        </p:cTn>
                                        <p:tgtEl>
                                          <p:spTgt spid="22"/>
                                        </p:tgtEl>
                                        <p:attrNameLst>
                                          <p:attrName>style.visibility</p:attrName>
                                        </p:attrNameLst>
                                      </p:cBhvr>
                                      <p:to>
                                        <p:strVal val="visible"/>
                                      </p:to>
                                    </p:set>
                                    <p:anim calcmode="lin" valueType="num">
                                      <p:cBhvr>
                                        <p:cTn id="31" dur="20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2" dur="2000" fill="hold"/>
                                        <p:tgtEl>
                                          <p:spTgt spid="22"/>
                                        </p:tgtEl>
                                        <p:attrNameLst>
                                          <p:attrName>ppt_y</p:attrName>
                                        </p:attrNameLst>
                                      </p:cBhvr>
                                      <p:tavLst>
                                        <p:tav tm="0">
                                          <p:val>
                                            <p:strVal val="#ppt_y"/>
                                          </p:val>
                                        </p:tav>
                                        <p:tav tm="100000">
                                          <p:val>
                                            <p:strVal val="#ppt_y"/>
                                          </p:val>
                                        </p:tav>
                                      </p:tavLst>
                                    </p:anim>
                                    <p:anim calcmode="lin" valueType="num">
                                      <p:cBhvr>
                                        <p:cTn id="33" dur="20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4" dur="20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5" dur="2000" tmFilter="0,0; .5, 1; 1, 1"/>
                                        <p:tgtEl>
                                          <p:spTgt spid="22"/>
                                        </p:tgtEl>
                                      </p:cBhvr>
                                    </p:animEffect>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24"/>
                                        </p:tgtEl>
                                        <p:attrNameLst>
                                          <p:attrName>style.visibility</p:attrName>
                                        </p:attrNameLst>
                                      </p:cBhvr>
                                      <p:to>
                                        <p:strVal val="visible"/>
                                      </p:to>
                                    </p:set>
                                    <p:anim calcmode="lin" valueType="num">
                                      <p:cBhvr>
                                        <p:cTn id="38" dur="20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9" dur="2000" fill="hold"/>
                                        <p:tgtEl>
                                          <p:spTgt spid="24"/>
                                        </p:tgtEl>
                                        <p:attrNameLst>
                                          <p:attrName>ppt_y</p:attrName>
                                        </p:attrNameLst>
                                      </p:cBhvr>
                                      <p:tavLst>
                                        <p:tav tm="0">
                                          <p:val>
                                            <p:strVal val="#ppt_y"/>
                                          </p:val>
                                        </p:tav>
                                        <p:tav tm="100000">
                                          <p:val>
                                            <p:strVal val="#ppt_y"/>
                                          </p:val>
                                        </p:tav>
                                      </p:tavLst>
                                    </p:anim>
                                    <p:anim calcmode="lin" valueType="num">
                                      <p:cBhvr>
                                        <p:cTn id="40" dur="20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41" dur="20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000" tmFilter="0,0; .5, 1; 1, 1"/>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YING IMPRESSION FID FEIZHAO    qq:1964271550"/>
          <p:cNvSpPr txBox="1"/>
          <p:nvPr/>
        </p:nvSpPr>
        <p:spPr>
          <a:xfrm>
            <a:off x="5080339" y="219537"/>
            <a:ext cx="2031325" cy="461665"/>
          </a:xfrm>
          <a:prstGeom prst="rect">
            <a:avLst/>
          </a:prstGeom>
          <a:noFill/>
        </p:spPr>
        <p:txBody>
          <a:bodyPr wrap="none" rtlCol="0">
            <a:spAutoFit/>
          </a:bodyPr>
          <a:lstStyle/>
          <a:p>
            <a:pPr algn="ctr"/>
            <a:r>
              <a:rPr lang="zh-CN" altLang="en-US" sz="2400" dirty="0">
                <a:solidFill>
                  <a:srgbClr val="607E48"/>
                </a:solidFill>
                <a:latin typeface="方正宋刻本秀楷简体" panose="02000000000000000000" pitchFamily="2" charset="-122"/>
                <a:ea typeface="方正宋刻本秀楷简体" panose="02000000000000000000" pitchFamily="2" charset="-122"/>
              </a:rPr>
              <a:t>添加您的标题</a:t>
            </a:r>
            <a:endParaRPr lang="zh-CN" altLang="en-US" sz="2400" b="1" dirty="0">
              <a:solidFill>
                <a:srgbClr val="607E48"/>
              </a:solidFill>
              <a:latin typeface="方正宋刻本秀楷简体" panose="02000000000000000000" pitchFamily="2" charset="-122"/>
              <a:ea typeface="方正宋刻本秀楷简体" panose="02000000000000000000" pitchFamily="2" charset="-122"/>
            </a:endParaRPr>
          </a:p>
        </p:txBody>
      </p:sp>
      <p:sp>
        <p:nvSpPr>
          <p:cNvPr id="7" name="FLYING IMPRESSION FID FEIZHAO    qq:1964271550"/>
          <p:cNvSpPr txBox="1"/>
          <p:nvPr/>
        </p:nvSpPr>
        <p:spPr>
          <a:xfrm>
            <a:off x="4588041" y="609923"/>
            <a:ext cx="3015918" cy="281937"/>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Choose To Fly Impression Template</a:t>
            </a:r>
          </a:p>
        </p:txBody>
      </p:sp>
      <p:pic>
        <p:nvPicPr>
          <p:cNvPr id="9" name="FLYING IMPRESSION FID FEIZHAO    qq:1964271550" descr="图片包含 植物&#10;&#10;已生成极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11856">
            <a:off x="-63712" y="-323622"/>
            <a:ext cx="1411054" cy="2149026"/>
          </a:xfrm>
          <a:prstGeom prst="rect">
            <a:avLst/>
          </a:prstGeom>
        </p:spPr>
      </p:pic>
      <p:pic>
        <p:nvPicPr>
          <p:cNvPr id="10" name="FLYING IMPRESSION FID FEIZHAO    qq:1964271550" descr="图片包含 植物&#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51441">
            <a:off x="1012480" y="-538494"/>
            <a:ext cx="1283442" cy="1419952"/>
          </a:xfrm>
          <a:prstGeom prst="rect">
            <a:avLst/>
          </a:prstGeom>
        </p:spPr>
      </p:pic>
      <p:pic>
        <p:nvPicPr>
          <p:cNvPr id="12" name="FLYING IMPRESSION FID FEIZHAO    qq:1964271550" descr="图片包含 植物, 鲜花&#10;&#10;已生成高可信度的说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3694" y="5654256"/>
            <a:ext cx="1141379" cy="1330204"/>
          </a:xfrm>
          <a:prstGeom prst="rect">
            <a:avLst/>
          </a:prstGeom>
        </p:spPr>
      </p:pic>
      <p:pic>
        <p:nvPicPr>
          <p:cNvPr id="27" name="FLYING IMPRESSION FID FEIZHAO    qq:1964271550" descr="图片包含 植物&#10;&#10;已生成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60176">
            <a:off x="11507568" y="4757772"/>
            <a:ext cx="1227388" cy="1792968"/>
          </a:xfrm>
          <a:prstGeom prst="rect">
            <a:avLst/>
          </a:prstGeom>
        </p:spPr>
      </p:pic>
      <p:cxnSp>
        <p:nvCxnSpPr>
          <p:cNvPr id="58" name="FLYING IMPRESSION FID FEIZHAO    qq:1964271550"/>
          <p:cNvCxnSpPr/>
          <p:nvPr/>
        </p:nvCxnSpPr>
        <p:spPr>
          <a:xfrm>
            <a:off x="5954110" y="925962"/>
            <a:ext cx="283780" cy="0"/>
          </a:xfrm>
          <a:prstGeom prst="line">
            <a:avLst/>
          </a:prstGeom>
          <a:ln w="22860" cap="rnd">
            <a:solidFill>
              <a:srgbClr val="607E48"/>
            </a:solidFill>
          </a:ln>
        </p:spPr>
        <p:style>
          <a:lnRef idx="1">
            <a:schemeClr val="accent1"/>
          </a:lnRef>
          <a:fillRef idx="0">
            <a:schemeClr val="accent1"/>
          </a:fillRef>
          <a:effectRef idx="0">
            <a:schemeClr val="accent1"/>
          </a:effectRef>
          <a:fontRef idx="minor">
            <a:schemeClr val="tx1"/>
          </a:fontRef>
        </p:style>
      </p:cxnSp>
      <p:sp>
        <p:nvSpPr>
          <p:cNvPr id="81" name="FLYING IMPRESSION FID FEIZHAO    qq:1964271550"/>
          <p:cNvSpPr/>
          <p:nvPr/>
        </p:nvSpPr>
        <p:spPr bwMode="auto">
          <a:xfrm>
            <a:off x="6101217" y="1772493"/>
            <a:ext cx="1371638" cy="2115811"/>
          </a:xfrm>
          <a:custGeom>
            <a:avLst/>
            <a:gdLst>
              <a:gd name="T0" fmla="*/ 667 w 680"/>
              <a:gd name="T1" fmla="*/ 200 h 1049"/>
              <a:gd name="T2" fmla="*/ 610 w 680"/>
              <a:gd name="T3" fmla="*/ 188 h 1049"/>
              <a:gd name="T4" fmla="*/ 537 w 680"/>
              <a:gd name="T5" fmla="*/ 176 h 1049"/>
              <a:gd name="T6" fmla="*/ 499 w 680"/>
              <a:gd name="T7" fmla="*/ 217 h 1049"/>
              <a:gd name="T8" fmla="*/ 328 w 680"/>
              <a:gd name="T9" fmla="*/ 204 h 1049"/>
              <a:gd name="T10" fmla="*/ 286 w 680"/>
              <a:gd name="T11" fmla="*/ 113 h 1049"/>
              <a:gd name="T12" fmla="*/ 31 w 680"/>
              <a:gd name="T13" fmla="*/ 0 h 1049"/>
              <a:gd name="T14" fmla="*/ 0 w 680"/>
              <a:gd name="T15" fmla="*/ 56 h 1049"/>
              <a:gd name="T16" fmla="*/ 0 w 680"/>
              <a:gd name="T17" fmla="*/ 217 h 1049"/>
              <a:gd name="T18" fmla="*/ 0 w 680"/>
              <a:gd name="T19" fmla="*/ 299 h 1049"/>
              <a:gd name="T20" fmla="*/ 41 w 680"/>
              <a:gd name="T21" fmla="*/ 279 h 1049"/>
              <a:gd name="T22" fmla="*/ 151 w 680"/>
              <a:gd name="T23" fmla="*/ 264 h 1049"/>
              <a:gd name="T24" fmla="*/ 249 w 680"/>
              <a:gd name="T25" fmla="*/ 373 h 1049"/>
              <a:gd name="T26" fmla="*/ 189 w 680"/>
              <a:gd name="T27" fmla="*/ 507 h 1049"/>
              <a:gd name="T28" fmla="*/ 43 w 680"/>
              <a:gd name="T29" fmla="*/ 508 h 1049"/>
              <a:gd name="T30" fmla="*/ 0 w 680"/>
              <a:gd name="T31" fmla="*/ 485 h 1049"/>
              <a:gd name="T32" fmla="*/ 1 w 680"/>
              <a:gd name="T33" fmla="*/ 751 h 1049"/>
              <a:gd name="T34" fmla="*/ 61 w 680"/>
              <a:gd name="T35" fmla="*/ 807 h 1049"/>
              <a:gd name="T36" fmla="*/ 266 w 680"/>
              <a:gd name="T37" fmla="*/ 808 h 1049"/>
              <a:gd name="T38" fmla="*/ 364 w 680"/>
              <a:gd name="T39" fmla="*/ 808 h 1049"/>
              <a:gd name="T40" fmla="*/ 340 w 680"/>
              <a:gd name="T41" fmla="*/ 901 h 1049"/>
              <a:gd name="T42" fmla="*/ 342 w 680"/>
              <a:gd name="T43" fmla="*/ 1002 h 1049"/>
              <a:gd name="T44" fmla="*/ 434 w 680"/>
              <a:gd name="T45" fmla="*/ 1044 h 1049"/>
              <a:gd name="T46" fmla="*/ 512 w 680"/>
              <a:gd name="T47" fmla="*/ 976 h 1049"/>
              <a:gd name="T48" fmla="*/ 500 w 680"/>
              <a:gd name="T49" fmla="*/ 895 h 1049"/>
              <a:gd name="T50" fmla="*/ 466 w 680"/>
              <a:gd name="T51" fmla="*/ 807 h 1049"/>
              <a:gd name="T52" fmla="*/ 500 w 680"/>
              <a:gd name="T53" fmla="*/ 807 h 1049"/>
              <a:gd name="T54" fmla="*/ 630 w 680"/>
              <a:gd name="T55" fmla="*/ 807 h 1049"/>
              <a:gd name="T56" fmla="*/ 651 w 680"/>
              <a:gd name="T57" fmla="*/ 698 h 1049"/>
              <a:gd name="T58" fmla="*/ 670 w 680"/>
              <a:gd name="T59" fmla="*/ 472 h 1049"/>
              <a:gd name="T60" fmla="*/ 677 w 680"/>
              <a:gd name="T61" fmla="*/ 367 h 1049"/>
              <a:gd name="T62" fmla="*/ 680 w 680"/>
              <a:gd name="T63" fmla="*/ 215 h 1049"/>
              <a:gd name="T64" fmla="*/ 667 w 680"/>
              <a:gd name="T65" fmla="*/ 20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0" h="1049">
                <a:moveTo>
                  <a:pt x="667" y="200"/>
                </a:moveTo>
                <a:cubicBezTo>
                  <a:pt x="649" y="195"/>
                  <a:pt x="629" y="191"/>
                  <a:pt x="610" y="188"/>
                </a:cubicBezTo>
                <a:cubicBezTo>
                  <a:pt x="586" y="185"/>
                  <a:pt x="561" y="181"/>
                  <a:pt x="537" y="176"/>
                </a:cubicBezTo>
                <a:cubicBezTo>
                  <a:pt x="528" y="192"/>
                  <a:pt x="515" y="206"/>
                  <a:pt x="499" y="217"/>
                </a:cubicBezTo>
                <a:cubicBezTo>
                  <a:pt x="446" y="254"/>
                  <a:pt x="375" y="249"/>
                  <a:pt x="328" y="204"/>
                </a:cubicBezTo>
                <a:cubicBezTo>
                  <a:pt x="302" y="180"/>
                  <a:pt x="287" y="147"/>
                  <a:pt x="286" y="113"/>
                </a:cubicBezTo>
                <a:cubicBezTo>
                  <a:pt x="198" y="82"/>
                  <a:pt x="114" y="43"/>
                  <a:pt x="31" y="0"/>
                </a:cubicBezTo>
                <a:cubicBezTo>
                  <a:pt x="11" y="9"/>
                  <a:pt x="1" y="29"/>
                  <a:pt x="0" y="56"/>
                </a:cubicBezTo>
                <a:cubicBezTo>
                  <a:pt x="0" y="110"/>
                  <a:pt x="0" y="164"/>
                  <a:pt x="0" y="217"/>
                </a:cubicBezTo>
                <a:cubicBezTo>
                  <a:pt x="0" y="243"/>
                  <a:pt x="0" y="269"/>
                  <a:pt x="0" y="299"/>
                </a:cubicBezTo>
                <a:cubicBezTo>
                  <a:pt x="17" y="291"/>
                  <a:pt x="29" y="285"/>
                  <a:pt x="41" y="279"/>
                </a:cubicBezTo>
                <a:cubicBezTo>
                  <a:pt x="76" y="260"/>
                  <a:pt x="113" y="253"/>
                  <a:pt x="151" y="264"/>
                </a:cubicBezTo>
                <a:cubicBezTo>
                  <a:pt x="207" y="279"/>
                  <a:pt x="241" y="317"/>
                  <a:pt x="249" y="373"/>
                </a:cubicBezTo>
                <a:cubicBezTo>
                  <a:pt x="258" y="429"/>
                  <a:pt x="238" y="476"/>
                  <a:pt x="189" y="507"/>
                </a:cubicBezTo>
                <a:cubicBezTo>
                  <a:pt x="141" y="538"/>
                  <a:pt x="92" y="538"/>
                  <a:pt x="43" y="508"/>
                </a:cubicBezTo>
                <a:cubicBezTo>
                  <a:pt x="30" y="501"/>
                  <a:pt x="17" y="494"/>
                  <a:pt x="0" y="485"/>
                </a:cubicBezTo>
                <a:cubicBezTo>
                  <a:pt x="0" y="578"/>
                  <a:pt x="0" y="665"/>
                  <a:pt x="1" y="751"/>
                </a:cubicBezTo>
                <a:cubicBezTo>
                  <a:pt x="1" y="785"/>
                  <a:pt x="27" y="807"/>
                  <a:pt x="61" y="807"/>
                </a:cubicBezTo>
                <a:cubicBezTo>
                  <a:pt x="129" y="808"/>
                  <a:pt x="197" y="808"/>
                  <a:pt x="266" y="808"/>
                </a:cubicBezTo>
                <a:cubicBezTo>
                  <a:pt x="298" y="808"/>
                  <a:pt x="330" y="808"/>
                  <a:pt x="364" y="808"/>
                </a:cubicBezTo>
                <a:cubicBezTo>
                  <a:pt x="369" y="844"/>
                  <a:pt x="356" y="873"/>
                  <a:pt x="340" y="901"/>
                </a:cubicBezTo>
                <a:cubicBezTo>
                  <a:pt x="320" y="935"/>
                  <a:pt x="320" y="969"/>
                  <a:pt x="342" y="1002"/>
                </a:cubicBezTo>
                <a:cubicBezTo>
                  <a:pt x="364" y="1035"/>
                  <a:pt x="395" y="1049"/>
                  <a:pt x="434" y="1044"/>
                </a:cubicBezTo>
                <a:cubicBezTo>
                  <a:pt x="474" y="1038"/>
                  <a:pt x="500" y="1014"/>
                  <a:pt x="512" y="976"/>
                </a:cubicBezTo>
                <a:cubicBezTo>
                  <a:pt x="522" y="947"/>
                  <a:pt x="512" y="921"/>
                  <a:pt x="500" y="895"/>
                </a:cubicBezTo>
                <a:cubicBezTo>
                  <a:pt x="488" y="868"/>
                  <a:pt x="479" y="840"/>
                  <a:pt x="466" y="807"/>
                </a:cubicBezTo>
                <a:cubicBezTo>
                  <a:pt x="483" y="807"/>
                  <a:pt x="492" y="807"/>
                  <a:pt x="500" y="807"/>
                </a:cubicBezTo>
                <a:cubicBezTo>
                  <a:pt x="543" y="807"/>
                  <a:pt x="586" y="807"/>
                  <a:pt x="630" y="807"/>
                </a:cubicBezTo>
                <a:cubicBezTo>
                  <a:pt x="638" y="771"/>
                  <a:pt x="645" y="735"/>
                  <a:pt x="651" y="698"/>
                </a:cubicBezTo>
                <a:cubicBezTo>
                  <a:pt x="663" y="623"/>
                  <a:pt x="664" y="547"/>
                  <a:pt x="670" y="472"/>
                </a:cubicBezTo>
                <a:cubicBezTo>
                  <a:pt x="673" y="437"/>
                  <a:pt x="675" y="402"/>
                  <a:pt x="677" y="367"/>
                </a:cubicBezTo>
                <a:cubicBezTo>
                  <a:pt x="679" y="317"/>
                  <a:pt x="680" y="266"/>
                  <a:pt x="680" y="215"/>
                </a:cubicBezTo>
                <a:cubicBezTo>
                  <a:pt x="680" y="210"/>
                  <a:pt x="673" y="201"/>
                  <a:pt x="667" y="200"/>
                </a:cubicBezTo>
                <a:close/>
              </a:path>
            </a:pathLst>
          </a:custGeom>
          <a:solidFill>
            <a:srgbClr val="607E48"/>
          </a:solidFill>
          <a:ln>
            <a:noFill/>
          </a:ln>
          <a:effectLst/>
        </p:spPr>
        <p:txBody>
          <a:bodyPr vert="horz" wrap="square" lIns="91440" tIns="45720" rIns="91440" bIns="45720" numCol="1" anchor="t" anchorCtr="0" compatLnSpc="1"/>
          <a:lstStyle/>
          <a:p>
            <a:endParaRPr lang="en-IN"/>
          </a:p>
        </p:txBody>
      </p:sp>
      <p:sp>
        <p:nvSpPr>
          <p:cNvPr id="82" name="FLYING IMPRESSION FID FEIZHAO    qq:1964271550"/>
          <p:cNvSpPr/>
          <p:nvPr/>
        </p:nvSpPr>
        <p:spPr bwMode="auto">
          <a:xfrm>
            <a:off x="5610540" y="3462883"/>
            <a:ext cx="1745607" cy="1622624"/>
          </a:xfrm>
          <a:custGeom>
            <a:avLst/>
            <a:gdLst>
              <a:gd name="T0" fmla="*/ 865 w 865"/>
              <a:gd name="T1" fmla="*/ 0 h 804"/>
              <a:gd name="T2" fmla="*/ 750 w 865"/>
              <a:gd name="T3" fmla="*/ 0 h 804"/>
              <a:gd name="T4" fmla="*/ 776 w 865"/>
              <a:gd name="T5" fmla="*/ 53 h 804"/>
              <a:gd name="T6" fmla="*/ 735 w 865"/>
              <a:gd name="T7" fmla="*/ 226 h 804"/>
              <a:gd name="T8" fmla="*/ 564 w 865"/>
              <a:gd name="T9" fmla="*/ 215 h 804"/>
              <a:gd name="T10" fmla="*/ 544 w 865"/>
              <a:gd name="T11" fmla="*/ 38 h 804"/>
              <a:gd name="T12" fmla="*/ 561 w 865"/>
              <a:gd name="T13" fmla="*/ 6 h 804"/>
              <a:gd name="T14" fmla="*/ 554 w 865"/>
              <a:gd name="T15" fmla="*/ 2 h 804"/>
              <a:gd name="T16" fmla="*/ 297 w 865"/>
              <a:gd name="T17" fmla="*/ 3 h 804"/>
              <a:gd name="T18" fmla="*/ 242 w 865"/>
              <a:gd name="T19" fmla="*/ 62 h 804"/>
              <a:gd name="T20" fmla="*/ 242 w 865"/>
              <a:gd name="T21" fmla="*/ 166 h 804"/>
              <a:gd name="T22" fmla="*/ 242 w 865"/>
              <a:gd name="T23" fmla="*/ 366 h 804"/>
              <a:gd name="T24" fmla="*/ 144 w 865"/>
              <a:gd name="T25" fmla="*/ 340 h 804"/>
              <a:gd name="T26" fmla="*/ 46 w 865"/>
              <a:gd name="T27" fmla="*/ 346 h 804"/>
              <a:gd name="T28" fmla="*/ 7 w 865"/>
              <a:gd name="T29" fmla="*/ 439 h 804"/>
              <a:gd name="T30" fmla="*/ 75 w 865"/>
              <a:gd name="T31" fmla="*/ 514 h 804"/>
              <a:gd name="T32" fmla="*/ 158 w 865"/>
              <a:gd name="T33" fmla="*/ 501 h 804"/>
              <a:gd name="T34" fmla="*/ 242 w 865"/>
              <a:gd name="T35" fmla="*/ 468 h 804"/>
              <a:gd name="T36" fmla="*/ 243 w 865"/>
              <a:gd name="T37" fmla="*/ 507 h 804"/>
              <a:gd name="T38" fmla="*/ 244 w 865"/>
              <a:gd name="T39" fmla="*/ 752 h 804"/>
              <a:gd name="T40" fmla="*/ 264 w 865"/>
              <a:gd name="T41" fmla="*/ 804 h 804"/>
              <a:gd name="T42" fmla="*/ 300 w 865"/>
              <a:gd name="T43" fmla="*/ 787 h 804"/>
              <a:gd name="T44" fmla="*/ 535 w 865"/>
              <a:gd name="T45" fmla="*/ 598 h 804"/>
              <a:gd name="T46" fmla="*/ 727 w 865"/>
              <a:gd name="T47" fmla="*/ 342 h 804"/>
              <a:gd name="T48" fmla="*/ 865 w 865"/>
              <a:gd name="T49"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5" h="804">
                <a:moveTo>
                  <a:pt x="865" y="0"/>
                </a:moveTo>
                <a:cubicBezTo>
                  <a:pt x="827" y="0"/>
                  <a:pt x="789" y="0"/>
                  <a:pt x="750" y="0"/>
                </a:cubicBezTo>
                <a:cubicBezTo>
                  <a:pt x="760" y="20"/>
                  <a:pt x="768" y="37"/>
                  <a:pt x="776" y="53"/>
                </a:cubicBezTo>
                <a:cubicBezTo>
                  <a:pt x="806" y="118"/>
                  <a:pt x="790" y="187"/>
                  <a:pt x="735" y="226"/>
                </a:cubicBezTo>
                <a:cubicBezTo>
                  <a:pt x="682" y="264"/>
                  <a:pt x="610" y="259"/>
                  <a:pt x="564" y="215"/>
                </a:cubicBezTo>
                <a:cubicBezTo>
                  <a:pt x="514" y="168"/>
                  <a:pt x="506" y="98"/>
                  <a:pt x="544" y="38"/>
                </a:cubicBezTo>
                <a:cubicBezTo>
                  <a:pt x="551" y="28"/>
                  <a:pt x="556" y="17"/>
                  <a:pt x="561" y="6"/>
                </a:cubicBezTo>
                <a:cubicBezTo>
                  <a:pt x="557" y="4"/>
                  <a:pt x="556" y="2"/>
                  <a:pt x="554" y="2"/>
                </a:cubicBezTo>
                <a:cubicBezTo>
                  <a:pt x="468" y="2"/>
                  <a:pt x="382" y="1"/>
                  <a:pt x="297" y="3"/>
                </a:cubicBezTo>
                <a:cubicBezTo>
                  <a:pt x="264" y="3"/>
                  <a:pt x="243" y="28"/>
                  <a:pt x="242" y="62"/>
                </a:cubicBezTo>
                <a:cubicBezTo>
                  <a:pt x="241" y="97"/>
                  <a:pt x="242" y="132"/>
                  <a:pt x="242" y="166"/>
                </a:cubicBezTo>
                <a:cubicBezTo>
                  <a:pt x="242" y="233"/>
                  <a:pt x="242" y="299"/>
                  <a:pt x="242" y="366"/>
                </a:cubicBezTo>
                <a:cubicBezTo>
                  <a:pt x="205" y="370"/>
                  <a:pt x="174" y="357"/>
                  <a:pt x="144" y="340"/>
                </a:cubicBezTo>
                <a:cubicBezTo>
                  <a:pt x="111" y="321"/>
                  <a:pt x="77" y="324"/>
                  <a:pt x="46" y="346"/>
                </a:cubicBezTo>
                <a:cubicBezTo>
                  <a:pt x="14" y="369"/>
                  <a:pt x="0" y="401"/>
                  <a:pt x="7" y="439"/>
                </a:cubicBezTo>
                <a:cubicBezTo>
                  <a:pt x="14" y="478"/>
                  <a:pt x="36" y="503"/>
                  <a:pt x="75" y="514"/>
                </a:cubicBezTo>
                <a:cubicBezTo>
                  <a:pt x="105" y="523"/>
                  <a:pt x="131" y="514"/>
                  <a:pt x="158" y="501"/>
                </a:cubicBezTo>
                <a:cubicBezTo>
                  <a:pt x="184" y="489"/>
                  <a:pt x="212" y="480"/>
                  <a:pt x="242" y="468"/>
                </a:cubicBezTo>
                <a:cubicBezTo>
                  <a:pt x="243" y="487"/>
                  <a:pt x="243" y="497"/>
                  <a:pt x="243" y="507"/>
                </a:cubicBezTo>
                <a:cubicBezTo>
                  <a:pt x="243" y="589"/>
                  <a:pt x="243" y="670"/>
                  <a:pt x="244" y="752"/>
                </a:cubicBezTo>
                <a:cubicBezTo>
                  <a:pt x="244" y="776"/>
                  <a:pt x="251" y="793"/>
                  <a:pt x="264" y="804"/>
                </a:cubicBezTo>
                <a:cubicBezTo>
                  <a:pt x="276" y="800"/>
                  <a:pt x="287" y="795"/>
                  <a:pt x="300" y="787"/>
                </a:cubicBezTo>
                <a:cubicBezTo>
                  <a:pt x="387" y="736"/>
                  <a:pt x="462" y="668"/>
                  <a:pt x="535" y="598"/>
                </a:cubicBezTo>
                <a:cubicBezTo>
                  <a:pt x="612" y="523"/>
                  <a:pt x="672" y="434"/>
                  <a:pt x="727" y="342"/>
                </a:cubicBezTo>
                <a:cubicBezTo>
                  <a:pt x="792" y="234"/>
                  <a:pt x="836" y="120"/>
                  <a:pt x="865" y="0"/>
                </a:cubicBezTo>
                <a:close/>
              </a:path>
            </a:pathLst>
          </a:custGeom>
          <a:solidFill>
            <a:srgbClr val="C6454A"/>
          </a:solidFill>
          <a:ln>
            <a:noFill/>
          </a:ln>
          <a:effectLst/>
        </p:spPr>
        <p:txBody>
          <a:bodyPr vert="horz" wrap="square" lIns="91440" tIns="45720" rIns="91440" bIns="45720" numCol="1" anchor="t" anchorCtr="0" compatLnSpc="1"/>
          <a:lstStyle/>
          <a:p>
            <a:endParaRPr lang="en-IN"/>
          </a:p>
        </p:txBody>
      </p:sp>
      <p:sp>
        <p:nvSpPr>
          <p:cNvPr id="83" name="FLYING IMPRESSION FID FEIZHAO    qq:1964271550"/>
          <p:cNvSpPr/>
          <p:nvPr/>
        </p:nvSpPr>
        <p:spPr bwMode="auto">
          <a:xfrm>
            <a:off x="4850052" y="2987264"/>
            <a:ext cx="1207242" cy="2089457"/>
          </a:xfrm>
          <a:custGeom>
            <a:avLst/>
            <a:gdLst>
              <a:gd name="T0" fmla="*/ 584 w 598"/>
              <a:gd name="T1" fmla="*/ 1036 h 1036"/>
              <a:gd name="T2" fmla="*/ 595 w 598"/>
              <a:gd name="T3" fmla="*/ 1001 h 1036"/>
              <a:gd name="T4" fmla="*/ 595 w 598"/>
              <a:gd name="T5" fmla="*/ 896 h 1036"/>
              <a:gd name="T6" fmla="*/ 595 w 598"/>
              <a:gd name="T7" fmla="*/ 753 h 1036"/>
              <a:gd name="T8" fmla="*/ 553 w 598"/>
              <a:gd name="T9" fmla="*/ 773 h 1036"/>
              <a:gd name="T10" fmla="*/ 488 w 598"/>
              <a:gd name="T11" fmla="*/ 792 h 1036"/>
              <a:gd name="T12" fmla="*/ 355 w 598"/>
              <a:gd name="T13" fmla="*/ 709 h 1036"/>
              <a:gd name="T14" fmla="*/ 389 w 598"/>
              <a:gd name="T15" fmla="*/ 557 h 1036"/>
              <a:gd name="T16" fmla="*/ 544 w 598"/>
              <a:gd name="T17" fmla="*/ 538 h 1036"/>
              <a:gd name="T18" fmla="*/ 595 w 598"/>
              <a:gd name="T19" fmla="*/ 566 h 1036"/>
              <a:gd name="T20" fmla="*/ 596 w 598"/>
              <a:gd name="T21" fmla="*/ 318 h 1036"/>
              <a:gd name="T22" fmla="*/ 517 w 598"/>
              <a:gd name="T23" fmla="*/ 242 h 1036"/>
              <a:gd name="T24" fmla="*/ 262 w 598"/>
              <a:gd name="T25" fmla="*/ 243 h 1036"/>
              <a:gd name="T26" fmla="*/ 233 w 598"/>
              <a:gd name="T27" fmla="*/ 243 h 1036"/>
              <a:gd name="T28" fmla="*/ 256 w 598"/>
              <a:gd name="T29" fmla="*/ 152 h 1036"/>
              <a:gd name="T30" fmla="*/ 251 w 598"/>
              <a:gd name="T31" fmla="*/ 44 h 1036"/>
              <a:gd name="T32" fmla="*/ 156 w 598"/>
              <a:gd name="T33" fmla="*/ 8 h 1036"/>
              <a:gd name="T34" fmla="*/ 83 w 598"/>
              <a:gd name="T35" fmla="*/ 86 h 1036"/>
              <a:gd name="T36" fmla="*/ 101 w 598"/>
              <a:gd name="T37" fmla="*/ 166 h 1036"/>
              <a:gd name="T38" fmla="*/ 130 w 598"/>
              <a:gd name="T39" fmla="*/ 243 h 1036"/>
              <a:gd name="T40" fmla="*/ 94 w 598"/>
              <a:gd name="T41" fmla="*/ 243 h 1036"/>
              <a:gd name="T42" fmla="*/ 0 w 598"/>
              <a:gd name="T43" fmla="*/ 243 h 1036"/>
              <a:gd name="T44" fmla="*/ 235 w 598"/>
              <a:gd name="T45" fmla="*/ 727 h 1036"/>
              <a:gd name="T46" fmla="*/ 569 w 598"/>
              <a:gd name="T47" fmla="*/ 1028 h 1036"/>
              <a:gd name="T48" fmla="*/ 584 w 598"/>
              <a:gd name="T49" fmla="*/ 1036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8" h="1036">
                <a:moveTo>
                  <a:pt x="584" y="1036"/>
                </a:moveTo>
                <a:cubicBezTo>
                  <a:pt x="591" y="1026"/>
                  <a:pt x="595" y="1014"/>
                  <a:pt x="595" y="1001"/>
                </a:cubicBezTo>
                <a:cubicBezTo>
                  <a:pt x="596" y="966"/>
                  <a:pt x="595" y="931"/>
                  <a:pt x="595" y="896"/>
                </a:cubicBezTo>
                <a:cubicBezTo>
                  <a:pt x="595" y="849"/>
                  <a:pt x="595" y="803"/>
                  <a:pt x="595" y="753"/>
                </a:cubicBezTo>
                <a:cubicBezTo>
                  <a:pt x="579" y="760"/>
                  <a:pt x="567" y="768"/>
                  <a:pt x="553" y="773"/>
                </a:cubicBezTo>
                <a:cubicBezTo>
                  <a:pt x="532" y="780"/>
                  <a:pt x="510" y="790"/>
                  <a:pt x="488" y="792"/>
                </a:cubicBezTo>
                <a:cubicBezTo>
                  <a:pt x="431" y="798"/>
                  <a:pt x="377" y="762"/>
                  <a:pt x="355" y="709"/>
                </a:cubicBezTo>
                <a:cubicBezTo>
                  <a:pt x="333" y="656"/>
                  <a:pt x="347" y="594"/>
                  <a:pt x="389" y="557"/>
                </a:cubicBezTo>
                <a:cubicBezTo>
                  <a:pt x="432" y="519"/>
                  <a:pt x="494" y="511"/>
                  <a:pt x="544" y="538"/>
                </a:cubicBezTo>
                <a:cubicBezTo>
                  <a:pt x="560" y="546"/>
                  <a:pt x="576" y="555"/>
                  <a:pt x="595" y="566"/>
                </a:cubicBezTo>
                <a:cubicBezTo>
                  <a:pt x="595" y="480"/>
                  <a:pt x="593" y="399"/>
                  <a:pt x="596" y="318"/>
                </a:cubicBezTo>
                <a:cubicBezTo>
                  <a:pt x="598" y="261"/>
                  <a:pt x="563" y="241"/>
                  <a:pt x="517" y="242"/>
                </a:cubicBezTo>
                <a:cubicBezTo>
                  <a:pt x="432" y="244"/>
                  <a:pt x="347" y="243"/>
                  <a:pt x="262" y="243"/>
                </a:cubicBezTo>
                <a:cubicBezTo>
                  <a:pt x="252" y="243"/>
                  <a:pt x="242" y="243"/>
                  <a:pt x="233" y="243"/>
                </a:cubicBezTo>
                <a:cubicBezTo>
                  <a:pt x="230" y="207"/>
                  <a:pt x="235" y="187"/>
                  <a:pt x="256" y="152"/>
                </a:cubicBezTo>
                <a:cubicBezTo>
                  <a:pt x="277" y="116"/>
                  <a:pt x="275" y="75"/>
                  <a:pt x="251" y="44"/>
                </a:cubicBezTo>
                <a:cubicBezTo>
                  <a:pt x="227" y="13"/>
                  <a:pt x="194" y="0"/>
                  <a:pt x="156" y="8"/>
                </a:cubicBezTo>
                <a:cubicBezTo>
                  <a:pt x="115" y="17"/>
                  <a:pt x="86" y="44"/>
                  <a:pt x="83" y="86"/>
                </a:cubicBezTo>
                <a:cubicBezTo>
                  <a:pt x="81" y="112"/>
                  <a:pt x="93" y="139"/>
                  <a:pt x="101" y="166"/>
                </a:cubicBezTo>
                <a:cubicBezTo>
                  <a:pt x="109" y="190"/>
                  <a:pt x="119" y="214"/>
                  <a:pt x="130" y="243"/>
                </a:cubicBezTo>
                <a:cubicBezTo>
                  <a:pt x="113" y="243"/>
                  <a:pt x="104" y="243"/>
                  <a:pt x="94" y="243"/>
                </a:cubicBezTo>
                <a:cubicBezTo>
                  <a:pt x="63" y="243"/>
                  <a:pt x="32" y="243"/>
                  <a:pt x="0" y="243"/>
                </a:cubicBezTo>
                <a:cubicBezTo>
                  <a:pt x="45" y="419"/>
                  <a:pt x="122" y="581"/>
                  <a:pt x="235" y="727"/>
                </a:cubicBezTo>
                <a:cubicBezTo>
                  <a:pt x="328" y="848"/>
                  <a:pt x="441" y="946"/>
                  <a:pt x="569" y="1028"/>
                </a:cubicBezTo>
                <a:cubicBezTo>
                  <a:pt x="574" y="1031"/>
                  <a:pt x="579" y="1034"/>
                  <a:pt x="584" y="1036"/>
                </a:cubicBezTo>
                <a:close/>
              </a:path>
            </a:pathLst>
          </a:custGeom>
          <a:solidFill>
            <a:srgbClr val="607E48"/>
          </a:solidFill>
          <a:ln>
            <a:noFill/>
          </a:ln>
          <a:effectLst/>
        </p:spPr>
        <p:txBody>
          <a:bodyPr vert="horz" wrap="square" lIns="91440" tIns="45720" rIns="91440" bIns="45720" numCol="1" anchor="t" anchorCtr="0" compatLnSpc="1"/>
          <a:lstStyle/>
          <a:p>
            <a:endParaRPr lang="en-IN"/>
          </a:p>
        </p:txBody>
      </p:sp>
      <p:sp>
        <p:nvSpPr>
          <p:cNvPr id="84" name="FLYING IMPRESSION FID FEIZHAO    qq:1964271550"/>
          <p:cNvSpPr/>
          <p:nvPr/>
        </p:nvSpPr>
        <p:spPr bwMode="auto">
          <a:xfrm>
            <a:off x="4729579" y="1795081"/>
            <a:ext cx="1813373" cy="1625134"/>
          </a:xfrm>
          <a:custGeom>
            <a:avLst/>
            <a:gdLst>
              <a:gd name="T0" fmla="*/ 745 w 899"/>
              <a:gd name="T1" fmla="*/ 304 h 806"/>
              <a:gd name="T2" fmla="*/ 654 w 899"/>
              <a:gd name="T3" fmla="*/ 341 h 806"/>
              <a:gd name="T4" fmla="*/ 654 w 899"/>
              <a:gd name="T5" fmla="*/ 308 h 806"/>
              <a:gd name="T6" fmla="*/ 654 w 899"/>
              <a:gd name="T7" fmla="*/ 65 h 806"/>
              <a:gd name="T8" fmla="*/ 628 w 899"/>
              <a:gd name="T9" fmla="*/ 0 h 806"/>
              <a:gd name="T10" fmla="*/ 494 w 899"/>
              <a:gd name="T11" fmla="*/ 64 h 806"/>
              <a:gd name="T12" fmla="*/ 199 w 899"/>
              <a:gd name="T13" fmla="*/ 156 h 806"/>
              <a:gd name="T14" fmla="*/ 29 w 899"/>
              <a:gd name="T15" fmla="*/ 185 h 806"/>
              <a:gd name="T16" fmla="*/ 1 w 899"/>
              <a:gd name="T17" fmla="*/ 216 h 806"/>
              <a:gd name="T18" fmla="*/ 1 w 899"/>
              <a:gd name="T19" fmla="*/ 253 h 806"/>
              <a:gd name="T20" fmla="*/ 0 w 899"/>
              <a:gd name="T21" fmla="*/ 253 h 806"/>
              <a:gd name="T22" fmla="*/ 0 w 899"/>
              <a:gd name="T23" fmla="*/ 259 h 806"/>
              <a:gd name="T24" fmla="*/ 85 w 899"/>
              <a:gd name="T25" fmla="*/ 360 h 806"/>
              <a:gd name="T26" fmla="*/ 30 w 899"/>
              <a:gd name="T27" fmla="*/ 497 h 806"/>
              <a:gd name="T28" fmla="*/ 13 w 899"/>
              <a:gd name="T29" fmla="*/ 507 h 806"/>
              <a:gd name="T30" fmla="*/ 35 w 899"/>
              <a:gd name="T31" fmla="*/ 715 h 806"/>
              <a:gd name="T32" fmla="*/ 53 w 899"/>
              <a:gd name="T33" fmla="*/ 806 h 806"/>
              <a:gd name="T34" fmla="*/ 143 w 899"/>
              <a:gd name="T35" fmla="*/ 806 h 806"/>
              <a:gd name="T36" fmla="*/ 123 w 899"/>
              <a:gd name="T37" fmla="*/ 767 h 806"/>
              <a:gd name="T38" fmla="*/ 111 w 899"/>
              <a:gd name="T39" fmla="*/ 656 h 806"/>
              <a:gd name="T40" fmla="*/ 224 w 899"/>
              <a:gd name="T41" fmla="*/ 562 h 806"/>
              <a:gd name="T42" fmla="*/ 353 w 899"/>
              <a:gd name="T43" fmla="*/ 623 h 806"/>
              <a:gd name="T44" fmla="*/ 356 w 899"/>
              <a:gd name="T45" fmla="*/ 767 h 806"/>
              <a:gd name="T46" fmla="*/ 334 w 899"/>
              <a:gd name="T47" fmla="*/ 806 h 806"/>
              <a:gd name="T48" fmla="*/ 580 w 899"/>
              <a:gd name="T49" fmla="*/ 806 h 806"/>
              <a:gd name="T50" fmla="*/ 654 w 899"/>
              <a:gd name="T51" fmla="*/ 732 h 806"/>
              <a:gd name="T52" fmla="*/ 654 w 899"/>
              <a:gd name="T53" fmla="*/ 462 h 806"/>
              <a:gd name="T54" fmla="*/ 676 w 899"/>
              <a:gd name="T55" fmla="*/ 442 h 806"/>
              <a:gd name="T56" fmla="*/ 747 w 899"/>
              <a:gd name="T57" fmla="*/ 468 h 806"/>
              <a:gd name="T58" fmla="*/ 865 w 899"/>
              <a:gd name="T59" fmla="*/ 452 h 806"/>
              <a:gd name="T60" fmla="*/ 874 w 899"/>
              <a:gd name="T61" fmla="*/ 332 h 806"/>
              <a:gd name="T62" fmla="*/ 745 w 899"/>
              <a:gd name="T63" fmla="*/ 304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9" h="806">
                <a:moveTo>
                  <a:pt x="745" y="304"/>
                </a:moveTo>
                <a:cubicBezTo>
                  <a:pt x="717" y="317"/>
                  <a:pt x="688" y="328"/>
                  <a:pt x="654" y="341"/>
                </a:cubicBezTo>
                <a:cubicBezTo>
                  <a:pt x="654" y="325"/>
                  <a:pt x="654" y="316"/>
                  <a:pt x="654" y="308"/>
                </a:cubicBezTo>
                <a:cubicBezTo>
                  <a:pt x="654" y="227"/>
                  <a:pt x="654" y="146"/>
                  <a:pt x="654" y="65"/>
                </a:cubicBezTo>
                <a:cubicBezTo>
                  <a:pt x="654" y="32"/>
                  <a:pt x="646" y="11"/>
                  <a:pt x="628" y="0"/>
                </a:cubicBezTo>
                <a:cubicBezTo>
                  <a:pt x="583" y="22"/>
                  <a:pt x="539" y="43"/>
                  <a:pt x="494" y="64"/>
                </a:cubicBezTo>
                <a:cubicBezTo>
                  <a:pt x="399" y="106"/>
                  <a:pt x="301" y="138"/>
                  <a:pt x="199" y="156"/>
                </a:cubicBezTo>
                <a:cubicBezTo>
                  <a:pt x="142" y="166"/>
                  <a:pt x="86" y="175"/>
                  <a:pt x="29" y="185"/>
                </a:cubicBezTo>
                <a:cubicBezTo>
                  <a:pt x="2" y="189"/>
                  <a:pt x="1" y="189"/>
                  <a:pt x="1" y="216"/>
                </a:cubicBezTo>
                <a:cubicBezTo>
                  <a:pt x="1" y="229"/>
                  <a:pt x="1" y="241"/>
                  <a:pt x="1" y="253"/>
                </a:cubicBezTo>
                <a:cubicBezTo>
                  <a:pt x="1" y="253"/>
                  <a:pt x="1" y="253"/>
                  <a:pt x="0" y="253"/>
                </a:cubicBezTo>
                <a:cubicBezTo>
                  <a:pt x="0" y="255"/>
                  <a:pt x="0" y="257"/>
                  <a:pt x="0" y="259"/>
                </a:cubicBezTo>
                <a:cubicBezTo>
                  <a:pt x="45" y="274"/>
                  <a:pt x="76" y="312"/>
                  <a:pt x="85" y="360"/>
                </a:cubicBezTo>
                <a:cubicBezTo>
                  <a:pt x="95" y="416"/>
                  <a:pt x="76" y="463"/>
                  <a:pt x="30" y="497"/>
                </a:cubicBezTo>
                <a:cubicBezTo>
                  <a:pt x="25" y="501"/>
                  <a:pt x="19" y="504"/>
                  <a:pt x="13" y="507"/>
                </a:cubicBezTo>
                <a:cubicBezTo>
                  <a:pt x="18" y="577"/>
                  <a:pt x="23" y="647"/>
                  <a:pt x="35" y="715"/>
                </a:cubicBezTo>
                <a:cubicBezTo>
                  <a:pt x="40" y="746"/>
                  <a:pt x="46" y="776"/>
                  <a:pt x="53" y="806"/>
                </a:cubicBezTo>
                <a:cubicBezTo>
                  <a:pt x="83" y="806"/>
                  <a:pt x="112" y="806"/>
                  <a:pt x="143" y="806"/>
                </a:cubicBezTo>
                <a:cubicBezTo>
                  <a:pt x="135" y="791"/>
                  <a:pt x="129" y="779"/>
                  <a:pt x="123" y="767"/>
                </a:cubicBezTo>
                <a:cubicBezTo>
                  <a:pt x="105" y="732"/>
                  <a:pt x="98" y="695"/>
                  <a:pt x="111" y="656"/>
                </a:cubicBezTo>
                <a:cubicBezTo>
                  <a:pt x="129" y="602"/>
                  <a:pt x="168" y="570"/>
                  <a:pt x="224" y="562"/>
                </a:cubicBezTo>
                <a:cubicBezTo>
                  <a:pt x="278" y="555"/>
                  <a:pt x="323" y="577"/>
                  <a:pt x="353" y="623"/>
                </a:cubicBezTo>
                <a:cubicBezTo>
                  <a:pt x="383" y="669"/>
                  <a:pt x="384" y="718"/>
                  <a:pt x="356" y="767"/>
                </a:cubicBezTo>
                <a:cubicBezTo>
                  <a:pt x="349" y="779"/>
                  <a:pt x="342" y="791"/>
                  <a:pt x="334" y="806"/>
                </a:cubicBezTo>
                <a:cubicBezTo>
                  <a:pt x="420" y="806"/>
                  <a:pt x="500" y="806"/>
                  <a:pt x="580" y="806"/>
                </a:cubicBezTo>
                <a:cubicBezTo>
                  <a:pt x="634" y="806"/>
                  <a:pt x="654" y="786"/>
                  <a:pt x="654" y="732"/>
                </a:cubicBezTo>
                <a:cubicBezTo>
                  <a:pt x="654" y="642"/>
                  <a:pt x="655" y="552"/>
                  <a:pt x="654" y="462"/>
                </a:cubicBezTo>
                <a:cubicBezTo>
                  <a:pt x="654" y="444"/>
                  <a:pt x="660" y="437"/>
                  <a:pt x="676" y="442"/>
                </a:cubicBezTo>
                <a:cubicBezTo>
                  <a:pt x="700" y="449"/>
                  <a:pt x="725" y="456"/>
                  <a:pt x="747" y="468"/>
                </a:cubicBezTo>
                <a:cubicBezTo>
                  <a:pt x="786" y="488"/>
                  <a:pt x="835" y="483"/>
                  <a:pt x="865" y="452"/>
                </a:cubicBezTo>
                <a:cubicBezTo>
                  <a:pt x="895" y="419"/>
                  <a:pt x="899" y="369"/>
                  <a:pt x="874" y="332"/>
                </a:cubicBezTo>
                <a:cubicBezTo>
                  <a:pt x="845" y="289"/>
                  <a:pt x="796" y="280"/>
                  <a:pt x="745" y="304"/>
                </a:cubicBezTo>
                <a:close/>
              </a:path>
            </a:pathLst>
          </a:custGeom>
          <a:solidFill>
            <a:srgbClr val="C6454A"/>
          </a:solidFill>
          <a:ln>
            <a:noFill/>
          </a:ln>
          <a:effectLst/>
        </p:spPr>
        <p:txBody>
          <a:bodyPr vert="horz" wrap="square" lIns="91440" tIns="45720" rIns="91440" bIns="45720" numCol="1" anchor="t" anchorCtr="0" compatLnSpc="1"/>
          <a:lstStyle/>
          <a:p>
            <a:endParaRPr lang="en-IN"/>
          </a:p>
        </p:txBody>
      </p:sp>
      <p:sp>
        <p:nvSpPr>
          <p:cNvPr id="93" name="FLYING IMPRESSION FID FEIZHAO    qq:1964271550"/>
          <p:cNvSpPr txBox="1"/>
          <p:nvPr/>
        </p:nvSpPr>
        <p:spPr>
          <a:xfrm>
            <a:off x="2193256" y="2147698"/>
            <a:ext cx="904863" cy="3750217"/>
          </a:xfrm>
          <a:prstGeom prst="rect">
            <a:avLst/>
          </a:prstGeom>
          <a:noFill/>
          <a:effectLst/>
        </p:spPr>
        <p:txBody>
          <a:bodyPr vert="eaVert"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sp>
        <p:nvSpPr>
          <p:cNvPr id="94" name="FLYING IMPRESSION FID FEIZHAO    qq:1964271550"/>
          <p:cNvSpPr txBox="1"/>
          <p:nvPr/>
        </p:nvSpPr>
        <p:spPr>
          <a:xfrm>
            <a:off x="3098119" y="2147698"/>
            <a:ext cx="677108" cy="1877764"/>
          </a:xfrm>
          <a:prstGeom prst="rect">
            <a:avLst/>
          </a:prstGeom>
          <a:noFill/>
          <a:effectLst/>
        </p:spPr>
        <p:txBody>
          <a:bodyPr vert="eaVert" wrap="square" rtlCol="0">
            <a:spAutoFit/>
          </a:bodyPr>
          <a:lstStyle/>
          <a:p>
            <a:r>
              <a:rPr lang="en-US" altLang="zh-CN" sz="3200" dirty="0">
                <a:solidFill>
                  <a:srgbClr val="C6454A"/>
                </a:solidFill>
                <a:latin typeface="方正宋刻本秀楷简体" panose="02000000000000000000" pitchFamily="2" charset="-122"/>
                <a:ea typeface="方正宋刻本秀楷简体" panose="02000000000000000000" pitchFamily="2" charset="-122"/>
              </a:rPr>
              <a:t>《</a:t>
            </a:r>
            <a:r>
              <a:rPr lang="zh-CN" altLang="en-US" sz="3200" dirty="0">
                <a:solidFill>
                  <a:srgbClr val="C6454A"/>
                </a:solidFill>
                <a:latin typeface="方正宋刻本秀楷简体" panose="02000000000000000000" pitchFamily="2" charset="-122"/>
                <a:ea typeface="方正宋刻本秀楷简体" panose="02000000000000000000" pitchFamily="2" charset="-122"/>
              </a:rPr>
              <a:t>标题</a:t>
            </a:r>
            <a:r>
              <a:rPr lang="en-US" altLang="zh-CN" sz="3200" dirty="0">
                <a:solidFill>
                  <a:srgbClr val="C6454A"/>
                </a:solidFill>
                <a:latin typeface="方正宋刻本秀楷简体" panose="02000000000000000000" pitchFamily="2" charset="-122"/>
                <a:ea typeface="方正宋刻本秀楷简体" panose="02000000000000000000" pitchFamily="2" charset="-122"/>
              </a:rPr>
              <a:t>》</a:t>
            </a:r>
            <a:endParaRPr lang="zh-CN" altLang="en-US" sz="3200" dirty="0">
              <a:solidFill>
                <a:srgbClr val="C6454A"/>
              </a:solidFill>
              <a:latin typeface="方正宋刻本秀楷简体" panose="02000000000000000000" pitchFamily="2" charset="-122"/>
              <a:ea typeface="方正宋刻本秀楷简体" panose="02000000000000000000" pitchFamily="2" charset="-122"/>
            </a:endParaRPr>
          </a:p>
        </p:txBody>
      </p:sp>
      <p:sp>
        <p:nvSpPr>
          <p:cNvPr id="95" name="FLYING IMPRESSION FID FEIZHAO    qq:1964271550"/>
          <p:cNvSpPr txBox="1"/>
          <p:nvPr/>
        </p:nvSpPr>
        <p:spPr>
          <a:xfrm>
            <a:off x="8416774" y="2147698"/>
            <a:ext cx="904863" cy="3750217"/>
          </a:xfrm>
          <a:prstGeom prst="rect">
            <a:avLst/>
          </a:prstGeom>
          <a:noFill/>
          <a:effectLst/>
        </p:spPr>
        <p:txBody>
          <a:bodyPr vert="eaVert"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a:t>
            </a:r>
          </a:p>
        </p:txBody>
      </p:sp>
      <p:sp>
        <p:nvSpPr>
          <p:cNvPr id="96" name="FLYING IMPRESSION FID FEIZHAO    qq:1964271550"/>
          <p:cNvSpPr txBox="1"/>
          <p:nvPr/>
        </p:nvSpPr>
        <p:spPr>
          <a:xfrm>
            <a:off x="9321637" y="2147698"/>
            <a:ext cx="677108" cy="1877764"/>
          </a:xfrm>
          <a:prstGeom prst="rect">
            <a:avLst/>
          </a:prstGeom>
          <a:noFill/>
          <a:effectLst/>
        </p:spPr>
        <p:txBody>
          <a:bodyPr vert="eaVert" wrap="square" rtlCol="0">
            <a:spAutoFit/>
          </a:bodyPr>
          <a:lstStyle/>
          <a:p>
            <a:r>
              <a:rPr lang="en-US" altLang="zh-CN" sz="3200" dirty="0">
                <a:solidFill>
                  <a:srgbClr val="607E48"/>
                </a:solidFill>
                <a:latin typeface="方正宋刻本秀楷简体" panose="02000000000000000000" pitchFamily="2" charset="-122"/>
                <a:ea typeface="方正宋刻本秀楷简体" panose="02000000000000000000" pitchFamily="2" charset="-122"/>
              </a:rPr>
              <a:t>《</a:t>
            </a:r>
            <a:r>
              <a:rPr lang="zh-CN" altLang="en-US" sz="3200" dirty="0">
                <a:solidFill>
                  <a:srgbClr val="607E48"/>
                </a:solidFill>
                <a:latin typeface="方正宋刻本秀楷简体" panose="02000000000000000000" pitchFamily="2" charset="-122"/>
                <a:ea typeface="方正宋刻本秀楷简体" panose="02000000000000000000" pitchFamily="2" charset="-122"/>
              </a:rPr>
              <a:t>标题</a:t>
            </a:r>
            <a:r>
              <a:rPr lang="en-US" altLang="zh-CN" sz="3200" dirty="0">
                <a:solidFill>
                  <a:srgbClr val="607E48"/>
                </a:solidFill>
                <a:latin typeface="方正宋刻本秀楷简体" panose="02000000000000000000" pitchFamily="2" charset="-122"/>
                <a:ea typeface="方正宋刻本秀楷简体" panose="02000000000000000000" pitchFamily="2" charset="-122"/>
              </a:rPr>
              <a:t>》</a:t>
            </a:r>
            <a:endParaRPr lang="zh-CN" altLang="en-US" sz="3200" dirty="0">
              <a:solidFill>
                <a:srgbClr val="607E48"/>
              </a:solidFill>
              <a:latin typeface="方正宋刻本秀楷简体" panose="02000000000000000000" pitchFamily="2" charset="-122"/>
              <a:ea typeface="方正宋刻本秀楷简体"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YING IMPRESSION FID FEIZHAO    qq:1964271550"/>
          <p:cNvSpPr txBox="1"/>
          <p:nvPr/>
        </p:nvSpPr>
        <p:spPr>
          <a:xfrm>
            <a:off x="5080339" y="219537"/>
            <a:ext cx="2031325" cy="461665"/>
          </a:xfrm>
          <a:prstGeom prst="rect">
            <a:avLst/>
          </a:prstGeom>
          <a:noFill/>
        </p:spPr>
        <p:txBody>
          <a:bodyPr wrap="none" rtlCol="0">
            <a:spAutoFit/>
          </a:bodyPr>
          <a:lstStyle/>
          <a:p>
            <a:pPr algn="ctr"/>
            <a:r>
              <a:rPr lang="zh-CN" altLang="en-US" sz="2400" dirty="0">
                <a:solidFill>
                  <a:srgbClr val="607E48"/>
                </a:solidFill>
                <a:latin typeface="方正宋刻本秀楷简体" panose="02000000000000000000" pitchFamily="2" charset="-122"/>
                <a:ea typeface="方正宋刻本秀楷简体" panose="02000000000000000000" pitchFamily="2" charset="-122"/>
              </a:rPr>
              <a:t>添加您的标题</a:t>
            </a:r>
            <a:endParaRPr lang="zh-CN" altLang="en-US" sz="2400" b="1" dirty="0">
              <a:solidFill>
                <a:srgbClr val="607E48"/>
              </a:solidFill>
              <a:latin typeface="方正宋刻本秀楷简体" panose="02000000000000000000" pitchFamily="2" charset="-122"/>
              <a:ea typeface="方正宋刻本秀楷简体" panose="02000000000000000000" pitchFamily="2" charset="-122"/>
            </a:endParaRPr>
          </a:p>
        </p:txBody>
      </p:sp>
      <p:sp>
        <p:nvSpPr>
          <p:cNvPr id="7" name="FLYING IMPRESSION FID FEIZHAO    qq:1964271550"/>
          <p:cNvSpPr txBox="1"/>
          <p:nvPr/>
        </p:nvSpPr>
        <p:spPr>
          <a:xfrm>
            <a:off x="4588041" y="609923"/>
            <a:ext cx="3015918" cy="281937"/>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rPr>
              <a:t>Choose To Fly Impression Template</a:t>
            </a:r>
          </a:p>
        </p:txBody>
      </p:sp>
      <p:pic>
        <p:nvPicPr>
          <p:cNvPr id="9" name="FLYING IMPRESSION FID FEIZHAO    qq:1964271550" descr="图片包含 植物&#10;&#10;已生成极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11856">
            <a:off x="-63712" y="-323622"/>
            <a:ext cx="1411054" cy="2149026"/>
          </a:xfrm>
          <a:prstGeom prst="rect">
            <a:avLst/>
          </a:prstGeom>
        </p:spPr>
      </p:pic>
      <p:pic>
        <p:nvPicPr>
          <p:cNvPr id="10" name="FLYING IMPRESSION FID FEIZHAO    qq:1964271550" descr="图片包含 植物&#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51441">
            <a:off x="1012480" y="-538494"/>
            <a:ext cx="1283442" cy="1419952"/>
          </a:xfrm>
          <a:prstGeom prst="rect">
            <a:avLst/>
          </a:prstGeom>
        </p:spPr>
      </p:pic>
      <p:pic>
        <p:nvPicPr>
          <p:cNvPr id="12" name="FLYING IMPRESSION FID FEIZHAO    qq:1964271550" descr="图片包含 植物, 鲜花&#10;&#10;已生成高可信度的说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3694" y="5654256"/>
            <a:ext cx="1141379" cy="1330204"/>
          </a:xfrm>
          <a:prstGeom prst="rect">
            <a:avLst/>
          </a:prstGeom>
        </p:spPr>
      </p:pic>
      <p:pic>
        <p:nvPicPr>
          <p:cNvPr id="27" name="FLYING IMPRESSION FID FEIZHAO    qq:1964271550" descr="图片包含 植物&#10;&#10;已生成高可信度的说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60176">
            <a:off x="11507568" y="4757772"/>
            <a:ext cx="1227388" cy="1792968"/>
          </a:xfrm>
          <a:prstGeom prst="rect">
            <a:avLst/>
          </a:prstGeom>
        </p:spPr>
      </p:pic>
      <p:cxnSp>
        <p:nvCxnSpPr>
          <p:cNvPr id="58" name="FLYING IMPRESSION FID FEIZHAO    qq:1964271550"/>
          <p:cNvCxnSpPr/>
          <p:nvPr/>
        </p:nvCxnSpPr>
        <p:spPr>
          <a:xfrm>
            <a:off x="5954110" y="925962"/>
            <a:ext cx="283780" cy="0"/>
          </a:xfrm>
          <a:prstGeom prst="line">
            <a:avLst/>
          </a:prstGeom>
          <a:ln w="22860" cap="rnd">
            <a:solidFill>
              <a:srgbClr val="607E48"/>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231061" y="1835256"/>
            <a:ext cx="877163" cy="4096782"/>
            <a:chOff x="2239826" y="2000881"/>
            <a:chExt cx="877163" cy="4096782"/>
          </a:xfrm>
        </p:grpSpPr>
        <p:sp>
          <p:nvSpPr>
            <p:cNvPr id="11" name="FLYING IMPRESSION FID FEIZHAO    qq:1964271550"/>
            <p:cNvSpPr>
              <a:spLocks noChangeArrowheads="1"/>
            </p:cNvSpPr>
            <p:nvPr/>
          </p:nvSpPr>
          <p:spPr bwMode="auto">
            <a:xfrm>
              <a:off x="2239826" y="5728331"/>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dirty="0">
                  <a:solidFill>
                    <a:schemeClr val="tx1">
                      <a:lumMod val="75000"/>
                      <a:lumOff val="25000"/>
                    </a:schemeClr>
                  </a:solidFill>
                  <a:latin typeface="方正宋刻本秀楷简体" panose="02000000000000000000" pitchFamily="2" charset="-122"/>
                  <a:ea typeface="方正宋刻本秀楷简体" panose="02000000000000000000" pitchFamily="2" charset="-122"/>
                </a:rPr>
                <a:t>部门壹</a:t>
              </a:r>
              <a:endParaRPr lang="en-US" altLang="zh-CN" dirty="0">
                <a:solidFill>
                  <a:schemeClr val="tx1">
                    <a:lumMod val="75000"/>
                    <a:lumOff val="25000"/>
                  </a:schemeClr>
                </a:solidFill>
                <a:latin typeface="方正宋刻本秀楷简体" panose="02000000000000000000" pitchFamily="2" charset="-122"/>
                <a:ea typeface="方正宋刻本秀楷简体" panose="02000000000000000000" pitchFamily="2" charset="-122"/>
              </a:endParaRPr>
            </a:p>
          </p:txBody>
        </p:sp>
        <p:grpSp>
          <p:nvGrpSpPr>
            <p:cNvPr id="13" name="FLYING IMPRESSION FID FEIZHAO    qq:1964271550"/>
            <p:cNvGrpSpPr/>
            <p:nvPr/>
          </p:nvGrpSpPr>
          <p:grpSpPr bwMode="auto">
            <a:xfrm>
              <a:off x="2345532" y="2000881"/>
              <a:ext cx="706439" cy="3667125"/>
              <a:chOff x="4849615" y="2421499"/>
              <a:chExt cx="707355" cy="3666920"/>
            </a:xfrm>
          </p:grpSpPr>
          <p:sp>
            <p:nvSpPr>
              <p:cNvPr id="14" name="FLYING IMPRESSION FID FEIZHAO    qq:1964271550"/>
              <p:cNvSpPr>
                <a:spLocks noChangeArrowheads="1"/>
              </p:cNvSpPr>
              <p:nvPr/>
            </p:nvSpPr>
            <p:spPr bwMode="auto">
              <a:xfrm>
                <a:off x="4849617" y="2541466"/>
                <a:ext cx="707353" cy="2537418"/>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15" name="FLYING IMPRESSION FID FEIZHAO    qq:1964271550"/>
              <p:cNvSpPr>
                <a:spLocks noChangeArrowheads="1"/>
              </p:cNvSpPr>
              <p:nvPr/>
            </p:nvSpPr>
            <p:spPr bwMode="auto">
              <a:xfrm>
                <a:off x="4849617" y="5845089"/>
                <a:ext cx="707353" cy="243330"/>
              </a:xfrm>
              <a:prstGeom prst="ellipse">
                <a:avLst/>
              </a:prstGeom>
              <a:solidFill>
                <a:srgbClr val="607E48"/>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16" name="FLYING IMPRESSION FID FEIZHAO    qq:1964271550"/>
              <p:cNvSpPr>
                <a:spLocks noChangeArrowheads="1"/>
              </p:cNvSpPr>
              <p:nvPr/>
            </p:nvSpPr>
            <p:spPr bwMode="auto">
              <a:xfrm>
                <a:off x="4849617" y="5038141"/>
                <a:ext cx="707353" cy="926916"/>
              </a:xfrm>
              <a:prstGeom prst="rect">
                <a:avLst/>
              </a:prstGeom>
              <a:solidFill>
                <a:srgbClr val="607E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17" name="FLYING IMPRESSION FID FEIZHAO    qq:1964271550"/>
              <p:cNvSpPr>
                <a:spLocks noChangeArrowheads="1"/>
              </p:cNvSpPr>
              <p:nvPr/>
            </p:nvSpPr>
            <p:spPr bwMode="auto">
              <a:xfrm>
                <a:off x="4849617" y="3968285"/>
                <a:ext cx="707353" cy="1892649"/>
              </a:xfrm>
              <a:prstGeom prst="rect">
                <a:avLst/>
              </a:prstGeom>
              <a:solidFill>
                <a:srgbClr val="607E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18" name="FLYING IMPRESSION FID FEIZHAO    qq:1964271550"/>
              <p:cNvSpPr>
                <a:spLocks noChangeArrowheads="1"/>
              </p:cNvSpPr>
              <p:nvPr/>
            </p:nvSpPr>
            <p:spPr bwMode="auto">
              <a:xfrm>
                <a:off x="4849615" y="3830884"/>
                <a:ext cx="707353" cy="244461"/>
              </a:xfrm>
              <a:prstGeom prst="ellipse">
                <a:avLst/>
              </a:pr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en-US">
                  <a:latin typeface="+mn-lt"/>
                </a:endParaRPr>
              </a:p>
            </p:txBody>
          </p:sp>
          <p:sp>
            <p:nvSpPr>
              <p:cNvPr id="19" name="FLYING IMPRESSION FID FEIZHAO    qq:1964271550"/>
              <p:cNvSpPr>
                <a:spLocks noChangeArrowheads="1"/>
              </p:cNvSpPr>
              <p:nvPr/>
            </p:nvSpPr>
            <p:spPr bwMode="auto">
              <a:xfrm>
                <a:off x="4849617" y="2421499"/>
                <a:ext cx="707353" cy="243330"/>
              </a:xfrm>
              <a:prstGeom prst="ellipse">
                <a:avLst/>
              </a:pr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20" name="FLYING IMPRESSION FID FEIZHAO    qq:1964271550"/>
              <p:cNvSpPr/>
              <p:nvPr/>
            </p:nvSpPr>
            <p:spPr bwMode="auto">
              <a:xfrm>
                <a:off x="5047676" y="2684069"/>
                <a:ext cx="270492" cy="380273"/>
              </a:xfrm>
              <a:custGeom>
                <a:avLst/>
                <a:gdLst>
                  <a:gd name="T0" fmla="*/ 133907 w 101"/>
                  <a:gd name="T1" fmla="*/ 380273 h 142"/>
                  <a:gd name="T2" fmla="*/ 40172 w 101"/>
                  <a:gd name="T3" fmla="*/ 342781 h 142"/>
                  <a:gd name="T4" fmla="*/ 0 w 101"/>
                  <a:gd name="T5" fmla="*/ 251730 h 142"/>
                  <a:gd name="T6" fmla="*/ 133907 w 101"/>
                  <a:gd name="T7" fmla="*/ 0 h 142"/>
                  <a:gd name="T8" fmla="*/ 136585 w 101"/>
                  <a:gd name="T9" fmla="*/ 0 h 142"/>
                  <a:gd name="T10" fmla="*/ 270492 w 101"/>
                  <a:gd name="T11" fmla="*/ 251730 h 142"/>
                  <a:gd name="T12" fmla="*/ 230320 w 101"/>
                  <a:gd name="T13" fmla="*/ 342781 h 142"/>
                  <a:gd name="T14" fmla="*/ 133907 w 101"/>
                  <a:gd name="T15" fmla="*/ 380273 h 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1" h="142">
                    <a:moveTo>
                      <a:pt x="50" y="142"/>
                    </a:moveTo>
                    <a:cubicBezTo>
                      <a:pt x="37" y="142"/>
                      <a:pt x="24" y="137"/>
                      <a:pt x="15" y="128"/>
                    </a:cubicBezTo>
                    <a:cubicBezTo>
                      <a:pt x="5" y="118"/>
                      <a:pt x="0" y="106"/>
                      <a:pt x="0" y="94"/>
                    </a:cubicBezTo>
                    <a:cubicBezTo>
                      <a:pt x="0" y="59"/>
                      <a:pt x="45" y="30"/>
                      <a:pt x="50" y="0"/>
                    </a:cubicBezTo>
                    <a:cubicBezTo>
                      <a:pt x="51" y="0"/>
                      <a:pt x="51" y="0"/>
                      <a:pt x="51" y="0"/>
                    </a:cubicBezTo>
                    <a:cubicBezTo>
                      <a:pt x="56" y="30"/>
                      <a:pt x="101" y="59"/>
                      <a:pt x="101" y="94"/>
                    </a:cubicBezTo>
                    <a:cubicBezTo>
                      <a:pt x="101" y="106"/>
                      <a:pt x="96" y="118"/>
                      <a:pt x="86" y="128"/>
                    </a:cubicBezTo>
                    <a:cubicBezTo>
                      <a:pt x="76" y="137"/>
                      <a:pt x="63" y="142"/>
                      <a:pt x="50" y="142"/>
                    </a:cubicBezTo>
                    <a:close/>
                  </a:path>
                </a:pathLst>
              </a:custGeom>
              <a:solidFill>
                <a:srgbClr val="607E4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 name="FLYING IMPRESSION FID FEIZHAO    qq:1964271550"/>
              <p:cNvSpPr/>
              <p:nvPr/>
            </p:nvSpPr>
            <p:spPr bwMode="auto">
              <a:xfrm>
                <a:off x="5077102" y="2768951"/>
                <a:ext cx="96200" cy="236539"/>
              </a:xfrm>
              <a:custGeom>
                <a:avLst/>
                <a:gdLst>
                  <a:gd name="T0" fmla="*/ 8017 w 36"/>
                  <a:gd name="T1" fmla="*/ 204284 h 88"/>
                  <a:gd name="T2" fmla="*/ 0 w 36"/>
                  <a:gd name="T3" fmla="*/ 172028 h 88"/>
                  <a:gd name="T4" fmla="*/ 2672 w 36"/>
                  <a:gd name="T5" fmla="*/ 139773 h 88"/>
                  <a:gd name="T6" fmla="*/ 18706 w 36"/>
                  <a:gd name="T7" fmla="*/ 104830 h 88"/>
                  <a:gd name="T8" fmla="*/ 80167 w 36"/>
                  <a:gd name="T9" fmla="*/ 21504 h 88"/>
                  <a:gd name="T10" fmla="*/ 96200 w 36"/>
                  <a:gd name="T11" fmla="*/ 0 h 88"/>
                  <a:gd name="T12" fmla="*/ 34739 w 36"/>
                  <a:gd name="T13" fmla="*/ 99454 h 88"/>
                  <a:gd name="T14" fmla="*/ 21378 w 36"/>
                  <a:gd name="T15" fmla="*/ 142461 h 88"/>
                  <a:gd name="T16" fmla="*/ 16033 w 36"/>
                  <a:gd name="T17" fmla="*/ 182780 h 88"/>
                  <a:gd name="T18" fmla="*/ 24050 w 36"/>
                  <a:gd name="T19" fmla="*/ 220411 h 88"/>
                  <a:gd name="T20" fmla="*/ 29394 w 36"/>
                  <a:gd name="T21" fmla="*/ 236539 h 88"/>
                  <a:gd name="T22" fmla="*/ 16033 w 36"/>
                  <a:gd name="T23" fmla="*/ 223099 h 88"/>
                  <a:gd name="T24" fmla="*/ 8017 w 36"/>
                  <a:gd name="T25" fmla="*/ 204284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88">
                    <a:moveTo>
                      <a:pt x="3" y="76"/>
                    </a:moveTo>
                    <a:cubicBezTo>
                      <a:pt x="1" y="72"/>
                      <a:pt x="0" y="68"/>
                      <a:pt x="0" y="64"/>
                    </a:cubicBezTo>
                    <a:cubicBezTo>
                      <a:pt x="0" y="60"/>
                      <a:pt x="0" y="56"/>
                      <a:pt x="1" y="52"/>
                    </a:cubicBezTo>
                    <a:cubicBezTo>
                      <a:pt x="3" y="47"/>
                      <a:pt x="5" y="43"/>
                      <a:pt x="7" y="39"/>
                    </a:cubicBezTo>
                    <a:cubicBezTo>
                      <a:pt x="14" y="28"/>
                      <a:pt x="22" y="18"/>
                      <a:pt x="30" y="8"/>
                    </a:cubicBezTo>
                    <a:cubicBezTo>
                      <a:pt x="32" y="5"/>
                      <a:pt x="34" y="3"/>
                      <a:pt x="36" y="0"/>
                    </a:cubicBezTo>
                    <a:cubicBezTo>
                      <a:pt x="28" y="12"/>
                      <a:pt x="20" y="24"/>
                      <a:pt x="13" y="37"/>
                    </a:cubicBezTo>
                    <a:cubicBezTo>
                      <a:pt x="11" y="42"/>
                      <a:pt x="9" y="47"/>
                      <a:pt x="8" y="53"/>
                    </a:cubicBezTo>
                    <a:cubicBezTo>
                      <a:pt x="6" y="58"/>
                      <a:pt x="6" y="62"/>
                      <a:pt x="6" y="68"/>
                    </a:cubicBezTo>
                    <a:cubicBezTo>
                      <a:pt x="6" y="73"/>
                      <a:pt x="7" y="77"/>
                      <a:pt x="9" y="82"/>
                    </a:cubicBezTo>
                    <a:cubicBezTo>
                      <a:pt x="10" y="85"/>
                      <a:pt x="11" y="86"/>
                      <a:pt x="11" y="88"/>
                    </a:cubicBezTo>
                    <a:cubicBezTo>
                      <a:pt x="10" y="87"/>
                      <a:pt x="8" y="85"/>
                      <a:pt x="6" y="83"/>
                    </a:cubicBezTo>
                    <a:cubicBezTo>
                      <a:pt x="5" y="80"/>
                      <a:pt x="4" y="78"/>
                      <a:pt x="3" y="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grpSp>
        <p:nvGrpSpPr>
          <p:cNvPr id="22" name="组合 21"/>
          <p:cNvGrpSpPr/>
          <p:nvPr/>
        </p:nvGrpSpPr>
        <p:grpSpPr>
          <a:xfrm>
            <a:off x="2565070" y="1835256"/>
            <a:ext cx="877163" cy="4096782"/>
            <a:chOff x="2239826" y="2000881"/>
            <a:chExt cx="877163" cy="4096782"/>
          </a:xfrm>
        </p:grpSpPr>
        <p:sp>
          <p:nvSpPr>
            <p:cNvPr id="23" name="FLYING IMPRESSION FID FEIZHAO    qq:1964271550"/>
            <p:cNvSpPr>
              <a:spLocks noChangeArrowheads="1"/>
            </p:cNvSpPr>
            <p:nvPr/>
          </p:nvSpPr>
          <p:spPr bwMode="auto">
            <a:xfrm>
              <a:off x="2239826" y="5728331"/>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dirty="0">
                  <a:solidFill>
                    <a:schemeClr val="tx1">
                      <a:lumMod val="75000"/>
                      <a:lumOff val="25000"/>
                    </a:schemeClr>
                  </a:solidFill>
                  <a:latin typeface="方正宋刻本秀楷简体" panose="02000000000000000000" pitchFamily="2" charset="-122"/>
                  <a:ea typeface="方正宋刻本秀楷简体" panose="02000000000000000000" pitchFamily="2" charset="-122"/>
                </a:rPr>
                <a:t>部门贰</a:t>
              </a:r>
              <a:endParaRPr lang="en-US" altLang="zh-CN" dirty="0">
                <a:solidFill>
                  <a:schemeClr val="tx1">
                    <a:lumMod val="75000"/>
                    <a:lumOff val="25000"/>
                  </a:schemeClr>
                </a:solidFill>
                <a:latin typeface="方正宋刻本秀楷简体" panose="02000000000000000000" pitchFamily="2" charset="-122"/>
                <a:ea typeface="方正宋刻本秀楷简体" panose="02000000000000000000" pitchFamily="2" charset="-122"/>
              </a:endParaRPr>
            </a:p>
          </p:txBody>
        </p:sp>
        <p:grpSp>
          <p:nvGrpSpPr>
            <p:cNvPr id="24" name="FLYING IMPRESSION FID FEIZHAO    qq:1964271550"/>
            <p:cNvGrpSpPr/>
            <p:nvPr/>
          </p:nvGrpSpPr>
          <p:grpSpPr bwMode="auto">
            <a:xfrm>
              <a:off x="2345532" y="2000881"/>
              <a:ext cx="706439" cy="3667125"/>
              <a:chOff x="4849615" y="2421499"/>
              <a:chExt cx="707355" cy="3666920"/>
            </a:xfrm>
          </p:grpSpPr>
          <p:sp>
            <p:nvSpPr>
              <p:cNvPr id="25" name="FLYING IMPRESSION FID FEIZHAO    qq:1964271550"/>
              <p:cNvSpPr>
                <a:spLocks noChangeArrowheads="1"/>
              </p:cNvSpPr>
              <p:nvPr/>
            </p:nvSpPr>
            <p:spPr bwMode="auto">
              <a:xfrm>
                <a:off x="4849617" y="2541466"/>
                <a:ext cx="707353" cy="2537418"/>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26" name="FLYING IMPRESSION FID FEIZHAO    qq:1964271550"/>
              <p:cNvSpPr>
                <a:spLocks noChangeArrowheads="1"/>
              </p:cNvSpPr>
              <p:nvPr/>
            </p:nvSpPr>
            <p:spPr bwMode="auto">
              <a:xfrm>
                <a:off x="4849617" y="5845089"/>
                <a:ext cx="707353" cy="243330"/>
              </a:xfrm>
              <a:prstGeom prst="ellipse">
                <a:avLst/>
              </a:prstGeom>
              <a:solidFill>
                <a:srgbClr val="C6454A"/>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28" name="FLYING IMPRESSION FID FEIZHAO    qq:1964271550"/>
              <p:cNvSpPr>
                <a:spLocks noChangeArrowheads="1"/>
              </p:cNvSpPr>
              <p:nvPr/>
            </p:nvSpPr>
            <p:spPr bwMode="auto">
              <a:xfrm>
                <a:off x="4849617" y="5038141"/>
                <a:ext cx="707353" cy="926916"/>
              </a:xfrm>
              <a:prstGeom prst="rect">
                <a:avLst/>
              </a:prstGeom>
              <a:solidFill>
                <a:srgbClr val="C645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29" name="FLYING IMPRESSION FID FEIZHAO    qq:1964271550"/>
              <p:cNvSpPr>
                <a:spLocks noChangeArrowheads="1"/>
              </p:cNvSpPr>
              <p:nvPr/>
            </p:nvSpPr>
            <p:spPr bwMode="auto">
              <a:xfrm>
                <a:off x="4849617" y="4934018"/>
                <a:ext cx="707353" cy="926916"/>
              </a:xfrm>
              <a:prstGeom prst="rect">
                <a:avLst/>
              </a:prstGeom>
              <a:solidFill>
                <a:srgbClr val="C645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30" name="FLYING IMPRESSION FID FEIZHAO    qq:1964271550"/>
              <p:cNvSpPr>
                <a:spLocks noChangeArrowheads="1"/>
              </p:cNvSpPr>
              <p:nvPr/>
            </p:nvSpPr>
            <p:spPr bwMode="auto">
              <a:xfrm>
                <a:off x="4849615" y="4812140"/>
                <a:ext cx="707353" cy="244461"/>
              </a:xfrm>
              <a:prstGeom prst="ellipse">
                <a:avLst/>
              </a:pr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en-US" dirty="0">
                  <a:latin typeface="+mn-lt"/>
                </a:endParaRPr>
              </a:p>
            </p:txBody>
          </p:sp>
          <p:sp>
            <p:nvSpPr>
              <p:cNvPr id="31" name="FLYING IMPRESSION FID FEIZHAO    qq:1964271550"/>
              <p:cNvSpPr>
                <a:spLocks noChangeArrowheads="1"/>
              </p:cNvSpPr>
              <p:nvPr/>
            </p:nvSpPr>
            <p:spPr bwMode="auto">
              <a:xfrm>
                <a:off x="4849617" y="2421499"/>
                <a:ext cx="707353" cy="243330"/>
              </a:xfrm>
              <a:prstGeom prst="ellipse">
                <a:avLst/>
              </a:pr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32" name="FLYING IMPRESSION FID FEIZHAO    qq:1964271550"/>
              <p:cNvSpPr/>
              <p:nvPr/>
            </p:nvSpPr>
            <p:spPr bwMode="auto">
              <a:xfrm>
                <a:off x="5047676" y="2684069"/>
                <a:ext cx="270492" cy="380273"/>
              </a:xfrm>
              <a:custGeom>
                <a:avLst/>
                <a:gdLst>
                  <a:gd name="T0" fmla="*/ 133907 w 101"/>
                  <a:gd name="T1" fmla="*/ 380273 h 142"/>
                  <a:gd name="T2" fmla="*/ 40172 w 101"/>
                  <a:gd name="T3" fmla="*/ 342781 h 142"/>
                  <a:gd name="T4" fmla="*/ 0 w 101"/>
                  <a:gd name="T5" fmla="*/ 251730 h 142"/>
                  <a:gd name="T6" fmla="*/ 133907 w 101"/>
                  <a:gd name="T7" fmla="*/ 0 h 142"/>
                  <a:gd name="T8" fmla="*/ 136585 w 101"/>
                  <a:gd name="T9" fmla="*/ 0 h 142"/>
                  <a:gd name="T10" fmla="*/ 270492 w 101"/>
                  <a:gd name="T11" fmla="*/ 251730 h 142"/>
                  <a:gd name="T12" fmla="*/ 230320 w 101"/>
                  <a:gd name="T13" fmla="*/ 342781 h 142"/>
                  <a:gd name="T14" fmla="*/ 133907 w 101"/>
                  <a:gd name="T15" fmla="*/ 380273 h 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1" h="142">
                    <a:moveTo>
                      <a:pt x="50" y="142"/>
                    </a:moveTo>
                    <a:cubicBezTo>
                      <a:pt x="37" y="142"/>
                      <a:pt x="24" y="137"/>
                      <a:pt x="15" y="128"/>
                    </a:cubicBezTo>
                    <a:cubicBezTo>
                      <a:pt x="5" y="118"/>
                      <a:pt x="0" y="106"/>
                      <a:pt x="0" y="94"/>
                    </a:cubicBezTo>
                    <a:cubicBezTo>
                      <a:pt x="0" y="59"/>
                      <a:pt x="45" y="30"/>
                      <a:pt x="50" y="0"/>
                    </a:cubicBezTo>
                    <a:cubicBezTo>
                      <a:pt x="51" y="0"/>
                      <a:pt x="51" y="0"/>
                      <a:pt x="51" y="0"/>
                    </a:cubicBezTo>
                    <a:cubicBezTo>
                      <a:pt x="56" y="30"/>
                      <a:pt x="101" y="59"/>
                      <a:pt x="101" y="94"/>
                    </a:cubicBezTo>
                    <a:cubicBezTo>
                      <a:pt x="101" y="106"/>
                      <a:pt x="96" y="118"/>
                      <a:pt x="86" y="128"/>
                    </a:cubicBezTo>
                    <a:cubicBezTo>
                      <a:pt x="76" y="137"/>
                      <a:pt x="63" y="142"/>
                      <a:pt x="50" y="142"/>
                    </a:cubicBezTo>
                    <a:close/>
                  </a:path>
                </a:pathLst>
              </a:custGeom>
              <a:solidFill>
                <a:srgbClr val="C6454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3" name="FLYING IMPRESSION FID FEIZHAO    qq:1964271550"/>
              <p:cNvSpPr/>
              <p:nvPr/>
            </p:nvSpPr>
            <p:spPr bwMode="auto">
              <a:xfrm>
                <a:off x="5077102" y="2768951"/>
                <a:ext cx="96200" cy="236539"/>
              </a:xfrm>
              <a:custGeom>
                <a:avLst/>
                <a:gdLst>
                  <a:gd name="T0" fmla="*/ 8017 w 36"/>
                  <a:gd name="T1" fmla="*/ 204284 h 88"/>
                  <a:gd name="T2" fmla="*/ 0 w 36"/>
                  <a:gd name="T3" fmla="*/ 172028 h 88"/>
                  <a:gd name="T4" fmla="*/ 2672 w 36"/>
                  <a:gd name="T5" fmla="*/ 139773 h 88"/>
                  <a:gd name="T6" fmla="*/ 18706 w 36"/>
                  <a:gd name="T7" fmla="*/ 104830 h 88"/>
                  <a:gd name="T8" fmla="*/ 80167 w 36"/>
                  <a:gd name="T9" fmla="*/ 21504 h 88"/>
                  <a:gd name="T10" fmla="*/ 96200 w 36"/>
                  <a:gd name="T11" fmla="*/ 0 h 88"/>
                  <a:gd name="T12" fmla="*/ 34739 w 36"/>
                  <a:gd name="T13" fmla="*/ 99454 h 88"/>
                  <a:gd name="T14" fmla="*/ 21378 w 36"/>
                  <a:gd name="T15" fmla="*/ 142461 h 88"/>
                  <a:gd name="T16" fmla="*/ 16033 w 36"/>
                  <a:gd name="T17" fmla="*/ 182780 h 88"/>
                  <a:gd name="T18" fmla="*/ 24050 w 36"/>
                  <a:gd name="T19" fmla="*/ 220411 h 88"/>
                  <a:gd name="T20" fmla="*/ 29394 w 36"/>
                  <a:gd name="T21" fmla="*/ 236539 h 88"/>
                  <a:gd name="T22" fmla="*/ 16033 w 36"/>
                  <a:gd name="T23" fmla="*/ 223099 h 88"/>
                  <a:gd name="T24" fmla="*/ 8017 w 36"/>
                  <a:gd name="T25" fmla="*/ 204284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88">
                    <a:moveTo>
                      <a:pt x="3" y="76"/>
                    </a:moveTo>
                    <a:cubicBezTo>
                      <a:pt x="1" y="72"/>
                      <a:pt x="0" y="68"/>
                      <a:pt x="0" y="64"/>
                    </a:cubicBezTo>
                    <a:cubicBezTo>
                      <a:pt x="0" y="60"/>
                      <a:pt x="0" y="56"/>
                      <a:pt x="1" y="52"/>
                    </a:cubicBezTo>
                    <a:cubicBezTo>
                      <a:pt x="3" y="47"/>
                      <a:pt x="5" y="43"/>
                      <a:pt x="7" y="39"/>
                    </a:cubicBezTo>
                    <a:cubicBezTo>
                      <a:pt x="14" y="28"/>
                      <a:pt x="22" y="18"/>
                      <a:pt x="30" y="8"/>
                    </a:cubicBezTo>
                    <a:cubicBezTo>
                      <a:pt x="32" y="5"/>
                      <a:pt x="34" y="3"/>
                      <a:pt x="36" y="0"/>
                    </a:cubicBezTo>
                    <a:cubicBezTo>
                      <a:pt x="28" y="12"/>
                      <a:pt x="20" y="24"/>
                      <a:pt x="13" y="37"/>
                    </a:cubicBezTo>
                    <a:cubicBezTo>
                      <a:pt x="11" y="42"/>
                      <a:pt x="9" y="47"/>
                      <a:pt x="8" y="53"/>
                    </a:cubicBezTo>
                    <a:cubicBezTo>
                      <a:pt x="6" y="58"/>
                      <a:pt x="6" y="62"/>
                      <a:pt x="6" y="68"/>
                    </a:cubicBezTo>
                    <a:cubicBezTo>
                      <a:pt x="6" y="73"/>
                      <a:pt x="7" y="77"/>
                      <a:pt x="9" y="82"/>
                    </a:cubicBezTo>
                    <a:cubicBezTo>
                      <a:pt x="10" y="85"/>
                      <a:pt x="11" y="86"/>
                      <a:pt x="11" y="88"/>
                    </a:cubicBezTo>
                    <a:cubicBezTo>
                      <a:pt x="10" y="87"/>
                      <a:pt x="8" y="85"/>
                      <a:pt x="6" y="83"/>
                    </a:cubicBezTo>
                    <a:cubicBezTo>
                      <a:pt x="5" y="80"/>
                      <a:pt x="4" y="78"/>
                      <a:pt x="3" y="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grpSp>
        <p:nvGrpSpPr>
          <p:cNvPr id="34" name="组合 33"/>
          <p:cNvGrpSpPr/>
          <p:nvPr/>
        </p:nvGrpSpPr>
        <p:grpSpPr>
          <a:xfrm>
            <a:off x="3899079" y="1835256"/>
            <a:ext cx="877163" cy="4096782"/>
            <a:chOff x="2239826" y="2000881"/>
            <a:chExt cx="877163" cy="4096782"/>
          </a:xfrm>
        </p:grpSpPr>
        <p:sp>
          <p:nvSpPr>
            <p:cNvPr id="35" name="FLYING IMPRESSION FID FEIZHAO    qq:1964271550"/>
            <p:cNvSpPr>
              <a:spLocks noChangeArrowheads="1"/>
            </p:cNvSpPr>
            <p:nvPr/>
          </p:nvSpPr>
          <p:spPr bwMode="auto">
            <a:xfrm>
              <a:off x="2239826" y="5728331"/>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dirty="0">
                  <a:solidFill>
                    <a:schemeClr val="tx1">
                      <a:lumMod val="75000"/>
                      <a:lumOff val="25000"/>
                    </a:schemeClr>
                  </a:solidFill>
                  <a:latin typeface="方正宋刻本秀楷简体" panose="02000000000000000000" pitchFamily="2" charset="-122"/>
                  <a:ea typeface="方正宋刻本秀楷简体" panose="02000000000000000000" pitchFamily="2" charset="-122"/>
                </a:rPr>
                <a:t>部门叁</a:t>
              </a:r>
              <a:endParaRPr lang="en-US" altLang="zh-CN" dirty="0">
                <a:solidFill>
                  <a:schemeClr val="tx1">
                    <a:lumMod val="75000"/>
                    <a:lumOff val="25000"/>
                  </a:schemeClr>
                </a:solidFill>
                <a:latin typeface="方正宋刻本秀楷简体" panose="02000000000000000000" pitchFamily="2" charset="-122"/>
                <a:ea typeface="方正宋刻本秀楷简体" panose="02000000000000000000" pitchFamily="2" charset="-122"/>
              </a:endParaRPr>
            </a:p>
          </p:txBody>
        </p:sp>
        <p:grpSp>
          <p:nvGrpSpPr>
            <p:cNvPr id="36" name="FLYING IMPRESSION FID FEIZHAO    qq:1964271550"/>
            <p:cNvGrpSpPr/>
            <p:nvPr/>
          </p:nvGrpSpPr>
          <p:grpSpPr bwMode="auto">
            <a:xfrm>
              <a:off x="2345532" y="2000881"/>
              <a:ext cx="706439" cy="3667125"/>
              <a:chOff x="4849615" y="2421499"/>
              <a:chExt cx="707355" cy="3666920"/>
            </a:xfrm>
          </p:grpSpPr>
          <p:sp>
            <p:nvSpPr>
              <p:cNvPr id="37" name="FLYING IMPRESSION FID FEIZHAO    qq:1964271550"/>
              <p:cNvSpPr>
                <a:spLocks noChangeArrowheads="1"/>
              </p:cNvSpPr>
              <p:nvPr/>
            </p:nvSpPr>
            <p:spPr bwMode="auto">
              <a:xfrm>
                <a:off x="4849617" y="2541466"/>
                <a:ext cx="707353" cy="2537418"/>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38" name="FLYING IMPRESSION FID FEIZHAO    qq:1964271550"/>
              <p:cNvSpPr>
                <a:spLocks noChangeArrowheads="1"/>
              </p:cNvSpPr>
              <p:nvPr/>
            </p:nvSpPr>
            <p:spPr bwMode="auto">
              <a:xfrm>
                <a:off x="4849617" y="5845089"/>
                <a:ext cx="707353" cy="243330"/>
              </a:xfrm>
              <a:prstGeom prst="ellipse">
                <a:avLst/>
              </a:prstGeom>
              <a:solidFill>
                <a:srgbClr val="607E48"/>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39" name="FLYING IMPRESSION FID FEIZHAO    qq:1964271550"/>
              <p:cNvSpPr>
                <a:spLocks noChangeArrowheads="1"/>
              </p:cNvSpPr>
              <p:nvPr/>
            </p:nvSpPr>
            <p:spPr bwMode="auto">
              <a:xfrm>
                <a:off x="4849617" y="5038141"/>
                <a:ext cx="707353" cy="926916"/>
              </a:xfrm>
              <a:prstGeom prst="rect">
                <a:avLst/>
              </a:prstGeom>
              <a:solidFill>
                <a:srgbClr val="607E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40" name="FLYING IMPRESSION FID FEIZHAO    qq:1964271550"/>
              <p:cNvSpPr>
                <a:spLocks noChangeArrowheads="1"/>
              </p:cNvSpPr>
              <p:nvPr/>
            </p:nvSpPr>
            <p:spPr bwMode="auto">
              <a:xfrm>
                <a:off x="4849617" y="4314729"/>
                <a:ext cx="707353" cy="1546205"/>
              </a:xfrm>
              <a:prstGeom prst="rect">
                <a:avLst/>
              </a:prstGeom>
              <a:solidFill>
                <a:srgbClr val="607E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41" name="FLYING IMPRESSION FID FEIZHAO    qq:1964271550"/>
              <p:cNvSpPr>
                <a:spLocks noChangeArrowheads="1"/>
              </p:cNvSpPr>
              <p:nvPr/>
            </p:nvSpPr>
            <p:spPr bwMode="auto">
              <a:xfrm>
                <a:off x="4849615" y="4191366"/>
                <a:ext cx="707353" cy="244461"/>
              </a:xfrm>
              <a:prstGeom prst="ellipse">
                <a:avLst/>
              </a:pr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en-US">
                  <a:latin typeface="+mn-lt"/>
                </a:endParaRPr>
              </a:p>
            </p:txBody>
          </p:sp>
          <p:sp>
            <p:nvSpPr>
              <p:cNvPr id="42" name="FLYING IMPRESSION FID FEIZHAO    qq:1964271550"/>
              <p:cNvSpPr>
                <a:spLocks noChangeArrowheads="1"/>
              </p:cNvSpPr>
              <p:nvPr/>
            </p:nvSpPr>
            <p:spPr bwMode="auto">
              <a:xfrm>
                <a:off x="4849617" y="2421499"/>
                <a:ext cx="707353" cy="243330"/>
              </a:xfrm>
              <a:prstGeom prst="ellipse">
                <a:avLst/>
              </a:pr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43" name="FLYING IMPRESSION FID FEIZHAO    qq:1964271550"/>
              <p:cNvSpPr/>
              <p:nvPr/>
            </p:nvSpPr>
            <p:spPr bwMode="auto">
              <a:xfrm>
                <a:off x="5047676" y="2684069"/>
                <a:ext cx="270492" cy="380273"/>
              </a:xfrm>
              <a:custGeom>
                <a:avLst/>
                <a:gdLst>
                  <a:gd name="T0" fmla="*/ 133907 w 101"/>
                  <a:gd name="T1" fmla="*/ 380273 h 142"/>
                  <a:gd name="T2" fmla="*/ 40172 w 101"/>
                  <a:gd name="T3" fmla="*/ 342781 h 142"/>
                  <a:gd name="T4" fmla="*/ 0 w 101"/>
                  <a:gd name="T5" fmla="*/ 251730 h 142"/>
                  <a:gd name="T6" fmla="*/ 133907 w 101"/>
                  <a:gd name="T7" fmla="*/ 0 h 142"/>
                  <a:gd name="T8" fmla="*/ 136585 w 101"/>
                  <a:gd name="T9" fmla="*/ 0 h 142"/>
                  <a:gd name="T10" fmla="*/ 270492 w 101"/>
                  <a:gd name="T11" fmla="*/ 251730 h 142"/>
                  <a:gd name="T12" fmla="*/ 230320 w 101"/>
                  <a:gd name="T13" fmla="*/ 342781 h 142"/>
                  <a:gd name="T14" fmla="*/ 133907 w 101"/>
                  <a:gd name="T15" fmla="*/ 380273 h 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1" h="142">
                    <a:moveTo>
                      <a:pt x="50" y="142"/>
                    </a:moveTo>
                    <a:cubicBezTo>
                      <a:pt x="37" y="142"/>
                      <a:pt x="24" y="137"/>
                      <a:pt x="15" y="128"/>
                    </a:cubicBezTo>
                    <a:cubicBezTo>
                      <a:pt x="5" y="118"/>
                      <a:pt x="0" y="106"/>
                      <a:pt x="0" y="94"/>
                    </a:cubicBezTo>
                    <a:cubicBezTo>
                      <a:pt x="0" y="59"/>
                      <a:pt x="45" y="30"/>
                      <a:pt x="50" y="0"/>
                    </a:cubicBezTo>
                    <a:cubicBezTo>
                      <a:pt x="51" y="0"/>
                      <a:pt x="51" y="0"/>
                      <a:pt x="51" y="0"/>
                    </a:cubicBezTo>
                    <a:cubicBezTo>
                      <a:pt x="56" y="30"/>
                      <a:pt x="101" y="59"/>
                      <a:pt x="101" y="94"/>
                    </a:cubicBezTo>
                    <a:cubicBezTo>
                      <a:pt x="101" y="106"/>
                      <a:pt x="96" y="118"/>
                      <a:pt x="86" y="128"/>
                    </a:cubicBezTo>
                    <a:cubicBezTo>
                      <a:pt x="76" y="137"/>
                      <a:pt x="63" y="142"/>
                      <a:pt x="50" y="142"/>
                    </a:cubicBezTo>
                    <a:close/>
                  </a:path>
                </a:pathLst>
              </a:custGeom>
              <a:solidFill>
                <a:srgbClr val="607E48"/>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4" name="FLYING IMPRESSION FID FEIZHAO    qq:1964271550"/>
              <p:cNvSpPr/>
              <p:nvPr/>
            </p:nvSpPr>
            <p:spPr bwMode="auto">
              <a:xfrm>
                <a:off x="5077102" y="2768951"/>
                <a:ext cx="96200" cy="236539"/>
              </a:xfrm>
              <a:custGeom>
                <a:avLst/>
                <a:gdLst>
                  <a:gd name="T0" fmla="*/ 8017 w 36"/>
                  <a:gd name="T1" fmla="*/ 204284 h 88"/>
                  <a:gd name="T2" fmla="*/ 0 w 36"/>
                  <a:gd name="T3" fmla="*/ 172028 h 88"/>
                  <a:gd name="T4" fmla="*/ 2672 w 36"/>
                  <a:gd name="T5" fmla="*/ 139773 h 88"/>
                  <a:gd name="T6" fmla="*/ 18706 w 36"/>
                  <a:gd name="T7" fmla="*/ 104830 h 88"/>
                  <a:gd name="T8" fmla="*/ 80167 w 36"/>
                  <a:gd name="T9" fmla="*/ 21504 h 88"/>
                  <a:gd name="T10" fmla="*/ 96200 w 36"/>
                  <a:gd name="T11" fmla="*/ 0 h 88"/>
                  <a:gd name="T12" fmla="*/ 34739 w 36"/>
                  <a:gd name="T13" fmla="*/ 99454 h 88"/>
                  <a:gd name="T14" fmla="*/ 21378 w 36"/>
                  <a:gd name="T15" fmla="*/ 142461 h 88"/>
                  <a:gd name="T16" fmla="*/ 16033 w 36"/>
                  <a:gd name="T17" fmla="*/ 182780 h 88"/>
                  <a:gd name="T18" fmla="*/ 24050 w 36"/>
                  <a:gd name="T19" fmla="*/ 220411 h 88"/>
                  <a:gd name="T20" fmla="*/ 29394 w 36"/>
                  <a:gd name="T21" fmla="*/ 236539 h 88"/>
                  <a:gd name="T22" fmla="*/ 16033 w 36"/>
                  <a:gd name="T23" fmla="*/ 223099 h 88"/>
                  <a:gd name="T24" fmla="*/ 8017 w 36"/>
                  <a:gd name="T25" fmla="*/ 204284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88">
                    <a:moveTo>
                      <a:pt x="3" y="76"/>
                    </a:moveTo>
                    <a:cubicBezTo>
                      <a:pt x="1" y="72"/>
                      <a:pt x="0" y="68"/>
                      <a:pt x="0" y="64"/>
                    </a:cubicBezTo>
                    <a:cubicBezTo>
                      <a:pt x="0" y="60"/>
                      <a:pt x="0" y="56"/>
                      <a:pt x="1" y="52"/>
                    </a:cubicBezTo>
                    <a:cubicBezTo>
                      <a:pt x="3" y="47"/>
                      <a:pt x="5" y="43"/>
                      <a:pt x="7" y="39"/>
                    </a:cubicBezTo>
                    <a:cubicBezTo>
                      <a:pt x="14" y="28"/>
                      <a:pt x="22" y="18"/>
                      <a:pt x="30" y="8"/>
                    </a:cubicBezTo>
                    <a:cubicBezTo>
                      <a:pt x="32" y="5"/>
                      <a:pt x="34" y="3"/>
                      <a:pt x="36" y="0"/>
                    </a:cubicBezTo>
                    <a:cubicBezTo>
                      <a:pt x="28" y="12"/>
                      <a:pt x="20" y="24"/>
                      <a:pt x="13" y="37"/>
                    </a:cubicBezTo>
                    <a:cubicBezTo>
                      <a:pt x="11" y="42"/>
                      <a:pt x="9" y="47"/>
                      <a:pt x="8" y="53"/>
                    </a:cubicBezTo>
                    <a:cubicBezTo>
                      <a:pt x="6" y="58"/>
                      <a:pt x="6" y="62"/>
                      <a:pt x="6" y="68"/>
                    </a:cubicBezTo>
                    <a:cubicBezTo>
                      <a:pt x="6" y="73"/>
                      <a:pt x="7" y="77"/>
                      <a:pt x="9" y="82"/>
                    </a:cubicBezTo>
                    <a:cubicBezTo>
                      <a:pt x="10" y="85"/>
                      <a:pt x="11" y="86"/>
                      <a:pt x="11" y="88"/>
                    </a:cubicBezTo>
                    <a:cubicBezTo>
                      <a:pt x="10" y="87"/>
                      <a:pt x="8" y="85"/>
                      <a:pt x="6" y="83"/>
                    </a:cubicBezTo>
                    <a:cubicBezTo>
                      <a:pt x="5" y="80"/>
                      <a:pt x="4" y="78"/>
                      <a:pt x="3" y="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grpSp>
        <p:nvGrpSpPr>
          <p:cNvPr id="45" name="组合 44"/>
          <p:cNvGrpSpPr/>
          <p:nvPr/>
        </p:nvGrpSpPr>
        <p:grpSpPr>
          <a:xfrm>
            <a:off x="5233089" y="1835256"/>
            <a:ext cx="877163" cy="4096782"/>
            <a:chOff x="2239826" y="2000881"/>
            <a:chExt cx="877163" cy="4096782"/>
          </a:xfrm>
        </p:grpSpPr>
        <p:sp>
          <p:nvSpPr>
            <p:cNvPr id="46" name="FLYING IMPRESSION FID FEIZHAO    qq:1964271550"/>
            <p:cNvSpPr>
              <a:spLocks noChangeArrowheads="1"/>
            </p:cNvSpPr>
            <p:nvPr/>
          </p:nvSpPr>
          <p:spPr bwMode="auto">
            <a:xfrm>
              <a:off x="2239826" y="5728331"/>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zh-CN" altLang="en-US" dirty="0">
                  <a:solidFill>
                    <a:schemeClr val="tx1">
                      <a:lumMod val="75000"/>
                      <a:lumOff val="25000"/>
                    </a:schemeClr>
                  </a:solidFill>
                  <a:latin typeface="方正宋刻本秀楷简体" panose="02000000000000000000" pitchFamily="2" charset="-122"/>
                  <a:ea typeface="方正宋刻本秀楷简体" panose="02000000000000000000" pitchFamily="2" charset="-122"/>
                </a:rPr>
                <a:t>部门肆</a:t>
              </a:r>
              <a:endParaRPr lang="en-US" altLang="zh-CN" dirty="0">
                <a:solidFill>
                  <a:schemeClr val="tx1">
                    <a:lumMod val="75000"/>
                    <a:lumOff val="25000"/>
                  </a:schemeClr>
                </a:solidFill>
                <a:latin typeface="方正宋刻本秀楷简体" panose="02000000000000000000" pitchFamily="2" charset="-122"/>
                <a:ea typeface="方正宋刻本秀楷简体" panose="02000000000000000000" pitchFamily="2" charset="-122"/>
              </a:endParaRPr>
            </a:p>
          </p:txBody>
        </p:sp>
        <p:grpSp>
          <p:nvGrpSpPr>
            <p:cNvPr id="47" name="FLYING IMPRESSION FID FEIZHAO    qq:1964271550"/>
            <p:cNvGrpSpPr/>
            <p:nvPr/>
          </p:nvGrpSpPr>
          <p:grpSpPr bwMode="auto">
            <a:xfrm>
              <a:off x="2345532" y="2000881"/>
              <a:ext cx="706439" cy="3667125"/>
              <a:chOff x="4849615" y="2421499"/>
              <a:chExt cx="707355" cy="3666920"/>
            </a:xfrm>
          </p:grpSpPr>
          <p:sp>
            <p:nvSpPr>
              <p:cNvPr id="48" name="FLYING IMPRESSION FID FEIZHAO    qq:1964271550"/>
              <p:cNvSpPr>
                <a:spLocks noChangeArrowheads="1"/>
              </p:cNvSpPr>
              <p:nvPr/>
            </p:nvSpPr>
            <p:spPr bwMode="auto">
              <a:xfrm>
                <a:off x="4849617" y="2541466"/>
                <a:ext cx="707353" cy="2537418"/>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49" name="FLYING IMPRESSION FID FEIZHAO    qq:1964271550"/>
              <p:cNvSpPr>
                <a:spLocks noChangeArrowheads="1"/>
              </p:cNvSpPr>
              <p:nvPr/>
            </p:nvSpPr>
            <p:spPr bwMode="auto">
              <a:xfrm>
                <a:off x="4849617" y="5845089"/>
                <a:ext cx="707353" cy="243330"/>
              </a:xfrm>
              <a:prstGeom prst="ellipse">
                <a:avLst/>
              </a:prstGeom>
              <a:solidFill>
                <a:srgbClr val="C6454A"/>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50" name="FLYING IMPRESSION FID FEIZHAO    qq:1964271550"/>
              <p:cNvSpPr>
                <a:spLocks noChangeArrowheads="1"/>
              </p:cNvSpPr>
              <p:nvPr/>
            </p:nvSpPr>
            <p:spPr bwMode="auto">
              <a:xfrm>
                <a:off x="4849617" y="5038141"/>
                <a:ext cx="707353" cy="926916"/>
              </a:xfrm>
              <a:prstGeom prst="rect">
                <a:avLst/>
              </a:prstGeom>
              <a:solidFill>
                <a:srgbClr val="C645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51" name="FLYING IMPRESSION FID FEIZHAO    qq:1964271550"/>
              <p:cNvSpPr>
                <a:spLocks noChangeArrowheads="1"/>
              </p:cNvSpPr>
              <p:nvPr/>
            </p:nvSpPr>
            <p:spPr bwMode="auto">
              <a:xfrm>
                <a:off x="4849617" y="3557573"/>
                <a:ext cx="707353" cy="2303360"/>
              </a:xfrm>
              <a:prstGeom prst="rect">
                <a:avLst/>
              </a:prstGeom>
              <a:solidFill>
                <a:srgbClr val="C6454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52" name="FLYING IMPRESSION FID FEIZHAO    qq:1964271550"/>
              <p:cNvSpPr>
                <a:spLocks noChangeArrowheads="1"/>
              </p:cNvSpPr>
              <p:nvPr/>
            </p:nvSpPr>
            <p:spPr bwMode="auto">
              <a:xfrm>
                <a:off x="4849615" y="3434210"/>
                <a:ext cx="707353" cy="244461"/>
              </a:xfrm>
              <a:prstGeom prst="ellipse">
                <a:avLst/>
              </a:pr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en-US">
                  <a:latin typeface="+mn-lt"/>
                </a:endParaRPr>
              </a:p>
            </p:txBody>
          </p:sp>
          <p:sp>
            <p:nvSpPr>
              <p:cNvPr id="53" name="FLYING IMPRESSION FID FEIZHAO    qq:1964271550"/>
              <p:cNvSpPr>
                <a:spLocks noChangeArrowheads="1"/>
              </p:cNvSpPr>
              <p:nvPr/>
            </p:nvSpPr>
            <p:spPr bwMode="auto">
              <a:xfrm>
                <a:off x="4849617" y="2421499"/>
                <a:ext cx="707353" cy="243330"/>
              </a:xfrm>
              <a:prstGeom prst="ellipse">
                <a:avLst/>
              </a:pr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zh-CN" altLang="zh-CN"/>
              </a:p>
            </p:txBody>
          </p:sp>
          <p:sp>
            <p:nvSpPr>
              <p:cNvPr id="54" name="FLYING IMPRESSION FID FEIZHAO    qq:1964271550"/>
              <p:cNvSpPr/>
              <p:nvPr/>
            </p:nvSpPr>
            <p:spPr bwMode="auto">
              <a:xfrm>
                <a:off x="5047676" y="2684069"/>
                <a:ext cx="270492" cy="380273"/>
              </a:xfrm>
              <a:custGeom>
                <a:avLst/>
                <a:gdLst>
                  <a:gd name="T0" fmla="*/ 133907 w 101"/>
                  <a:gd name="T1" fmla="*/ 380273 h 142"/>
                  <a:gd name="T2" fmla="*/ 40172 w 101"/>
                  <a:gd name="T3" fmla="*/ 342781 h 142"/>
                  <a:gd name="T4" fmla="*/ 0 w 101"/>
                  <a:gd name="T5" fmla="*/ 251730 h 142"/>
                  <a:gd name="T6" fmla="*/ 133907 w 101"/>
                  <a:gd name="T7" fmla="*/ 0 h 142"/>
                  <a:gd name="T8" fmla="*/ 136585 w 101"/>
                  <a:gd name="T9" fmla="*/ 0 h 142"/>
                  <a:gd name="T10" fmla="*/ 270492 w 101"/>
                  <a:gd name="T11" fmla="*/ 251730 h 142"/>
                  <a:gd name="T12" fmla="*/ 230320 w 101"/>
                  <a:gd name="T13" fmla="*/ 342781 h 142"/>
                  <a:gd name="T14" fmla="*/ 133907 w 101"/>
                  <a:gd name="T15" fmla="*/ 380273 h 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1" h="142">
                    <a:moveTo>
                      <a:pt x="50" y="142"/>
                    </a:moveTo>
                    <a:cubicBezTo>
                      <a:pt x="37" y="142"/>
                      <a:pt x="24" y="137"/>
                      <a:pt x="15" y="128"/>
                    </a:cubicBezTo>
                    <a:cubicBezTo>
                      <a:pt x="5" y="118"/>
                      <a:pt x="0" y="106"/>
                      <a:pt x="0" y="94"/>
                    </a:cubicBezTo>
                    <a:cubicBezTo>
                      <a:pt x="0" y="59"/>
                      <a:pt x="45" y="30"/>
                      <a:pt x="50" y="0"/>
                    </a:cubicBezTo>
                    <a:cubicBezTo>
                      <a:pt x="51" y="0"/>
                      <a:pt x="51" y="0"/>
                      <a:pt x="51" y="0"/>
                    </a:cubicBezTo>
                    <a:cubicBezTo>
                      <a:pt x="56" y="30"/>
                      <a:pt x="101" y="59"/>
                      <a:pt x="101" y="94"/>
                    </a:cubicBezTo>
                    <a:cubicBezTo>
                      <a:pt x="101" y="106"/>
                      <a:pt x="96" y="118"/>
                      <a:pt x="86" y="128"/>
                    </a:cubicBezTo>
                    <a:cubicBezTo>
                      <a:pt x="76" y="137"/>
                      <a:pt x="63" y="142"/>
                      <a:pt x="50" y="142"/>
                    </a:cubicBezTo>
                    <a:close/>
                  </a:path>
                </a:pathLst>
              </a:custGeom>
              <a:solidFill>
                <a:srgbClr val="C6454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55" name="FLYING IMPRESSION FID FEIZHAO    qq:1964271550"/>
              <p:cNvSpPr/>
              <p:nvPr/>
            </p:nvSpPr>
            <p:spPr bwMode="auto">
              <a:xfrm>
                <a:off x="5077102" y="2768951"/>
                <a:ext cx="96200" cy="236539"/>
              </a:xfrm>
              <a:custGeom>
                <a:avLst/>
                <a:gdLst>
                  <a:gd name="T0" fmla="*/ 8017 w 36"/>
                  <a:gd name="T1" fmla="*/ 204284 h 88"/>
                  <a:gd name="T2" fmla="*/ 0 w 36"/>
                  <a:gd name="T3" fmla="*/ 172028 h 88"/>
                  <a:gd name="T4" fmla="*/ 2672 w 36"/>
                  <a:gd name="T5" fmla="*/ 139773 h 88"/>
                  <a:gd name="T6" fmla="*/ 18706 w 36"/>
                  <a:gd name="T7" fmla="*/ 104830 h 88"/>
                  <a:gd name="T8" fmla="*/ 80167 w 36"/>
                  <a:gd name="T9" fmla="*/ 21504 h 88"/>
                  <a:gd name="T10" fmla="*/ 96200 w 36"/>
                  <a:gd name="T11" fmla="*/ 0 h 88"/>
                  <a:gd name="T12" fmla="*/ 34739 w 36"/>
                  <a:gd name="T13" fmla="*/ 99454 h 88"/>
                  <a:gd name="T14" fmla="*/ 21378 w 36"/>
                  <a:gd name="T15" fmla="*/ 142461 h 88"/>
                  <a:gd name="T16" fmla="*/ 16033 w 36"/>
                  <a:gd name="T17" fmla="*/ 182780 h 88"/>
                  <a:gd name="T18" fmla="*/ 24050 w 36"/>
                  <a:gd name="T19" fmla="*/ 220411 h 88"/>
                  <a:gd name="T20" fmla="*/ 29394 w 36"/>
                  <a:gd name="T21" fmla="*/ 236539 h 88"/>
                  <a:gd name="T22" fmla="*/ 16033 w 36"/>
                  <a:gd name="T23" fmla="*/ 223099 h 88"/>
                  <a:gd name="T24" fmla="*/ 8017 w 36"/>
                  <a:gd name="T25" fmla="*/ 204284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88">
                    <a:moveTo>
                      <a:pt x="3" y="76"/>
                    </a:moveTo>
                    <a:cubicBezTo>
                      <a:pt x="1" y="72"/>
                      <a:pt x="0" y="68"/>
                      <a:pt x="0" y="64"/>
                    </a:cubicBezTo>
                    <a:cubicBezTo>
                      <a:pt x="0" y="60"/>
                      <a:pt x="0" y="56"/>
                      <a:pt x="1" y="52"/>
                    </a:cubicBezTo>
                    <a:cubicBezTo>
                      <a:pt x="3" y="47"/>
                      <a:pt x="5" y="43"/>
                      <a:pt x="7" y="39"/>
                    </a:cubicBezTo>
                    <a:cubicBezTo>
                      <a:pt x="14" y="28"/>
                      <a:pt x="22" y="18"/>
                      <a:pt x="30" y="8"/>
                    </a:cubicBezTo>
                    <a:cubicBezTo>
                      <a:pt x="32" y="5"/>
                      <a:pt x="34" y="3"/>
                      <a:pt x="36" y="0"/>
                    </a:cubicBezTo>
                    <a:cubicBezTo>
                      <a:pt x="28" y="12"/>
                      <a:pt x="20" y="24"/>
                      <a:pt x="13" y="37"/>
                    </a:cubicBezTo>
                    <a:cubicBezTo>
                      <a:pt x="11" y="42"/>
                      <a:pt x="9" y="47"/>
                      <a:pt x="8" y="53"/>
                    </a:cubicBezTo>
                    <a:cubicBezTo>
                      <a:pt x="6" y="58"/>
                      <a:pt x="6" y="62"/>
                      <a:pt x="6" y="68"/>
                    </a:cubicBezTo>
                    <a:cubicBezTo>
                      <a:pt x="6" y="73"/>
                      <a:pt x="7" y="77"/>
                      <a:pt x="9" y="82"/>
                    </a:cubicBezTo>
                    <a:cubicBezTo>
                      <a:pt x="10" y="85"/>
                      <a:pt x="11" y="86"/>
                      <a:pt x="11" y="88"/>
                    </a:cubicBezTo>
                    <a:cubicBezTo>
                      <a:pt x="10" y="87"/>
                      <a:pt x="8" y="85"/>
                      <a:pt x="6" y="83"/>
                    </a:cubicBezTo>
                    <a:cubicBezTo>
                      <a:pt x="5" y="80"/>
                      <a:pt x="4" y="78"/>
                      <a:pt x="3" y="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sp>
        <p:nvSpPr>
          <p:cNvPr id="56" name="文本框 55"/>
          <p:cNvSpPr txBox="1"/>
          <p:nvPr/>
        </p:nvSpPr>
        <p:spPr>
          <a:xfrm>
            <a:off x="7036094" y="1817055"/>
            <a:ext cx="1415772" cy="3306773"/>
          </a:xfrm>
          <a:prstGeom prst="rect">
            <a:avLst/>
          </a:prstGeom>
          <a:noFill/>
        </p:spPr>
        <p:txBody>
          <a:bodyPr vert="eaVert" wrap="square" rtlCol="0">
            <a:spAutoFit/>
          </a:bodyPr>
          <a:lstStyle/>
          <a:p>
            <a:r>
              <a:rPr lang="zh-CN" altLang="en-US" sz="4000" dirty="0">
                <a:solidFill>
                  <a:schemeClr val="tx1">
                    <a:lumMod val="75000"/>
                    <a:lumOff val="25000"/>
                  </a:schemeClr>
                </a:solidFill>
                <a:latin typeface="方正宋刻本秀楷简体" panose="02000000000000000000" pitchFamily="2" charset="-122"/>
                <a:ea typeface="方正宋刻本秀楷简体" panose="02000000000000000000" pitchFamily="2" charset="-122"/>
              </a:rPr>
              <a:t>数据图表</a:t>
            </a:r>
            <a:endParaRPr lang="en-US" altLang="zh-CN" sz="4000" dirty="0">
              <a:solidFill>
                <a:schemeClr val="tx1">
                  <a:lumMod val="75000"/>
                  <a:lumOff val="25000"/>
                </a:schemeClr>
              </a:solidFill>
              <a:latin typeface="方正宋刻本秀楷简体" panose="02000000000000000000" pitchFamily="2" charset="-122"/>
              <a:ea typeface="方正宋刻本秀楷简体" panose="02000000000000000000" pitchFamily="2" charset="-122"/>
            </a:endParaRPr>
          </a:p>
          <a:p>
            <a:r>
              <a:rPr lang="zh-CN" altLang="en-US" sz="4000" dirty="0">
                <a:solidFill>
                  <a:schemeClr val="tx1">
                    <a:lumMod val="75000"/>
                    <a:lumOff val="25000"/>
                  </a:schemeClr>
                </a:solidFill>
                <a:latin typeface="方正宋刻本秀楷简体" panose="02000000000000000000" pitchFamily="2" charset="-122"/>
                <a:ea typeface="方正宋刻本秀楷简体" panose="02000000000000000000" pitchFamily="2" charset="-122"/>
              </a:rPr>
              <a:t>容易修改编辑</a:t>
            </a:r>
            <a:endParaRPr lang="en-US" altLang="zh-CN" sz="4000" dirty="0">
              <a:solidFill>
                <a:schemeClr val="tx1">
                  <a:lumMod val="75000"/>
                  <a:lumOff val="25000"/>
                </a:schemeClr>
              </a:solidFill>
              <a:latin typeface="方正宋刻本秀楷简体" panose="02000000000000000000" pitchFamily="2" charset="-122"/>
              <a:ea typeface="方正宋刻本秀楷简体" panose="02000000000000000000" pitchFamily="2" charset="-122"/>
            </a:endParaRPr>
          </a:p>
        </p:txBody>
      </p:sp>
      <p:sp>
        <p:nvSpPr>
          <p:cNvPr id="57" name="TextBox 76"/>
          <p:cNvSpPr txBox="1"/>
          <p:nvPr/>
        </p:nvSpPr>
        <p:spPr>
          <a:xfrm>
            <a:off x="8458620" y="1817055"/>
            <a:ext cx="2345257" cy="3720611"/>
          </a:xfrm>
          <a:prstGeom prst="rect">
            <a:avLst/>
          </a:prstGeom>
          <a:noFill/>
          <a:effectLst/>
        </p:spPr>
        <p:txBody>
          <a:bodyPr vert="eaVert"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Flying impression graphic design thank you for buying this template, we mainly engaged in various types of advertising graphic design. Flying impression graphic design thank you for buying this template, we mainly engaged in various types of advertising graphic design. Flying impression graphic design thank you for buying this template, we mainly engaged in various types of advertising graphic design. </a:t>
            </a:r>
          </a:p>
        </p:txBody>
      </p:sp>
    </p:spTree>
  </p:cSld>
  <p:clrMapOvr>
    <a:masterClrMapping/>
  </p:clrMapOvr>
  <p:transition spd="slow" advTm="3000">
    <p:push dir="u"/>
  </p:transition>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1525</Words>
  <Application>Microsoft Office PowerPoint</Application>
  <PresentationFormat>宽屏</PresentationFormat>
  <Paragraphs>165</Paragraphs>
  <Slides>21</Slides>
  <Notes>21</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21</vt:i4>
      </vt:variant>
    </vt:vector>
  </HeadingPairs>
  <TitlesOfParts>
    <vt:vector size="35" baseType="lpstr">
      <vt:lpstr>Arial</vt:lpstr>
      <vt:lpstr>Calibri</vt:lpstr>
      <vt:lpstr>方正宋刻本秀楷简体</vt:lpstr>
      <vt:lpstr>微软雅黑</vt:lpstr>
      <vt:lpstr>FontAwesome</vt:lpstr>
      <vt:lpstr>宋体</vt:lpstr>
      <vt:lpstr>等线</vt:lpstr>
      <vt:lpstr>方正清刻本悦宋简体</vt:lpstr>
      <vt:lpstr>Source Sans Pro Light</vt:lpstr>
      <vt:lpstr>Gill Sans</vt:lpstr>
      <vt:lpstr>Open Sans</vt:lpstr>
      <vt:lpstr>等线 Light</vt:lpstr>
      <vt:lpstr>汉仪全唐诗繁</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小清新通用年终总结</dc:title>
  <dc:creator>飞印象</dc:creator>
  <cp:lastModifiedBy>dreamsummit</cp:lastModifiedBy>
  <cp:revision>30</cp:revision>
  <dcterms:created xsi:type="dcterms:W3CDTF">2017-12-13T13:07:00Z</dcterms:created>
  <dcterms:modified xsi:type="dcterms:W3CDTF">2017-12-19T12:22:57Z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2052-10.1.0.7022</vt:lpwstr>
  </property>
</Properties>
</file>