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73" r:id="rId6"/>
    <p:sldId id="265" r:id="rId7"/>
    <p:sldId id="268" r:id="rId8"/>
    <p:sldId id="259" r:id="rId9"/>
    <p:sldId id="266" r:id="rId10"/>
    <p:sldId id="267" r:id="rId11"/>
    <p:sldId id="269" r:id="rId12"/>
    <p:sldId id="260" r:id="rId13"/>
    <p:sldId id="262" r:id="rId14"/>
    <p:sldId id="264" r:id="rId15"/>
    <p:sldId id="272" r:id="rId16"/>
    <p:sldId id="261" r:id="rId17"/>
    <p:sldId id="271" r:id="rId18"/>
    <p:sldId id="270" r:id="rId19"/>
    <p:sldId id="274" r:id="rId20"/>
    <p:sldId id="26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53"/>
    <a:srgbClr val="BEDB88"/>
    <a:srgbClr val="EE9498"/>
    <a:srgbClr val="0F3E3A"/>
    <a:srgbClr val="455C61"/>
    <a:srgbClr val="F93913"/>
    <a:srgbClr val="BD6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42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5F05-EC9D-4C0E-A7CC-907FE9FCF7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3A42-8A51-4DE5-A948-97D16696F3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262132" y="3965086"/>
            <a:ext cx="3667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 anything what you want and what you like.</a:t>
            </a:r>
            <a:endParaRPr lang="en-US" altLang="zh-CN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 your title here.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015308" y="3541772"/>
            <a:ext cx="56477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426722" y="2532157"/>
            <a:ext cx="5338555" cy="2256846"/>
            <a:chOff x="3324086" y="2368192"/>
            <a:chExt cx="5338555" cy="2256846"/>
          </a:xfrm>
        </p:grpSpPr>
        <p:sp>
          <p:nvSpPr>
            <p:cNvPr id="10" name="文本框 9"/>
            <p:cNvSpPr txBox="1"/>
            <p:nvPr/>
          </p:nvSpPr>
          <p:spPr>
            <a:xfrm>
              <a:off x="3324086" y="2368192"/>
              <a:ext cx="53385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40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清新</a:t>
              </a:r>
              <a:r>
                <a:rPr lang="zh-CN" altLang="en-US" sz="4400" dirty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花卉</a:t>
              </a:r>
              <a:r>
                <a:rPr lang="zh-CN" altLang="en-US" sz="440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</a:t>
              </a:r>
              <a:r>
                <a:rPr lang="zh-CN" altLang="en-US" sz="4400" dirty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zh-CN" altLang="en-US" sz="440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3443593" y="3087228"/>
              <a:ext cx="50995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dirty="0">
                  <a:solidFill>
                    <a:srgbClr val="455C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Small Fresh Graduate Defense </a:t>
              </a:r>
              <a:r>
                <a:rPr lang="en-US" altLang="zh-CN" sz="1400" dirty="0" err="1">
                  <a:solidFill>
                    <a:srgbClr val="455C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powerpoint</a:t>
              </a:r>
              <a:r>
                <a:rPr lang="en-US" altLang="zh-CN" sz="1400" dirty="0">
                  <a:solidFill>
                    <a:srgbClr val="455C6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template</a:t>
              </a:r>
              <a:endParaRPr lang="en-US" altLang="zh-CN" sz="1400" dirty="0">
                <a:solidFill>
                  <a:srgbClr val="455C6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2"/>
            <p:cNvSpPr txBox="1"/>
            <p:nvPr/>
          </p:nvSpPr>
          <p:spPr>
            <a:xfrm>
              <a:off x="3443593" y="4318333"/>
              <a:ext cx="5099541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指导老师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：猪七爷     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：猪七爷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22636" y="3608929"/>
              <a:ext cx="341454" cy="0"/>
            </a:xfrm>
            <a:prstGeom prst="line">
              <a:avLst/>
            </a:prstGeom>
            <a:ln w="25400" cap="rnd">
              <a:solidFill>
                <a:srgbClr val="BEDB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菱形 4"/>
          <p:cNvSpPr/>
          <p:nvPr/>
        </p:nvSpPr>
        <p:spPr>
          <a:xfrm>
            <a:off x="3108325" y="3187700"/>
            <a:ext cx="1949450" cy="1949450"/>
          </a:xfrm>
          <a:prstGeom prst="diamond">
            <a:avLst/>
          </a:pr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175250" y="3187700"/>
            <a:ext cx="1949450" cy="1949450"/>
          </a:xfrm>
          <a:prstGeom prst="diamond">
            <a:avLst/>
          </a:pr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菱形 6"/>
          <p:cNvSpPr/>
          <p:nvPr/>
        </p:nvSpPr>
        <p:spPr>
          <a:xfrm>
            <a:off x="7240588" y="3187700"/>
            <a:ext cx="1949450" cy="1949450"/>
          </a:xfrm>
          <a:prstGeom prst="diamond">
            <a:avLst/>
          </a:pr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066999" y="2178149"/>
            <a:ext cx="1948941" cy="1936896"/>
          </a:xfrm>
          <a:custGeom>
            <a:avLst/>
            <a:gdLst>
              <a:gd name="connsiteX0" fmla="*/ 974471 w 1948941"/>
              <a:gd name="connsiteY0" fmla="*/ 0 h 1936896"/>
              <a:gd name="connsiteX1" fmla="*/ 1948941 w 1948941"/>
              <a:gd name="connsiteY1" fmla="*/ 974471 h 1936896"/>
              <a:gd name="connsiteX2" fmla="*/ 986516 w 1948941"/>
              <a:gd name="connsiteY2" fmla="*/ 1936896 h 1936896"/>
              <a:gd name="connsiteX3" fmla="*/ 962426 w 1948941"/>
              <a:gd name="connsiteY3" fmla="*/ 1936896 h 1936896"/>
              <a:gd name="connsiteX4" fmla="*/ 0 w 1948941"/>
              <a:gd name="connsiteY4" fmla="*/ 974471 h 193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941" h="1936896">
                <a:moveTo>
                  <a:pt x="974471" y="0"/>
                </a:moveTo>
                <a:lnTo>
                  <a:pt x="1948941" y="974471"/>
                </a:lnTo>
                <a:lnTo>
                  <a:pt x="986516" y="1936896"/>
                </a:lnTo>
                <a:lnTo>
                  <a:pt x="962426" y="1936896"/>
                </a:lnTo>
                <a:lnTo>
                  <a:pt x="0" y="974471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137003" y="2193094"/>
            <a:ext cx="1948941" cy="1921951"/>
          </a:xfrm>
          <a:custGeom>
            <a:avLst/>
            <a:gdLst>
              <a:gd name="connsiteX0" fmla="*/ 960975 w 1948941"/>
              <a:gd name="connsiteY0" fmla="*/ 0 h 1921951"/>
              <a:gd name="connsiteX1" fmla="*/ 987967 w 1948941"/>
              <a:gd name="connsiteY1" fmla="*/ 0 h 1921951"/>
              <a:gd name="connsiteX2" fmla="*/ 1948941 w 1948941"/>
              <a:gd name="connsiteY2" fmla="*/ 960975 h 1921951"/>
              <a:gd name="connsiteX3" fmla="*/ 987965 w 1948941"/>
              <a:gd name="connsiteY3" fmla="*/ 1921951 h 1921951"/>
              <a:gd name="connsiteX4" fmla="*/ 960977 w 1948941"/>
              <a:gd name="connsiteY4" fmla="*/ 1921951 h 1921951"/>
              <a:gd name="connsiteX5" fmla="*/ 0 w 1948941"/>
              <a:gd name="connsiteY5" fmla="*/ 960975 h 1921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8941" h="1921951">
                <a:moveTo>
                  <a:pt x="960975" y="0"/>
                </a:moveTo>
                <a:lnTo>
                  <a:pt x="987967" y="0"/>
                </a:lnTo>
                <a:lnTo>
                  <a:pt x="1948941" y="960975"/>
                </a:lnTo>
                <a:lnTo>
                  <a:pt x="987965" y="1921951"/>
                </a:lnTo>
                <a:lnTo>
                  <a:pt x="960977" y="1921951"/>
                </a:lnTo>
                <a:lnTo>
                  <a:pt x="0" y="960975"/>
                </a:lnTo>
                <a:close/>
              </a:path>
            </a:pathLst>
          </a:cu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208466" y="2207541"/>
            <a:ext cx="1948941" cy="1907504"/>
          </a:xfrm>
          <a:custGeom>
            <a:avLst/>
            <a:gdLst>
              <a:gd name="connsiteX0" fmla="*/ 933034 w 1948941"/>
              <a:gd name="connsiteY0" fmla="*/ 0 h 1907504"/>
              <a:gd name="connsiteX1" fmla="*/ 1015908 w 1948941"/>
              <a:gd name="connsiteY1" fmla="*/ 0 h 1907504"/>
              <a:gd name="connsiteX2" fmla="*/ 1948941 w 1948941"/>
              <a:gd name="connsiteY2" fmla="*/ 933034 h 1907504"/>
              <a:gd name="connsiteX3" fmla="*/ 974471 w 1948941"/>
              <a:gd name="connsiteY3" fmla="*/ 1907504 h 1907504"/>
              <a:gd name="connsiteX4" fmla="*/ 0 w 1948941"/>
              <a:gd name="connsiteY4" fmla="*/ 933034 h 190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8941" h="1907504">
                <a:moveTo>
                  <a:pt x="933034" y="0"/>
                </a:moveTo>
                <a:lnTo>
                  <a:pt x="1015908" y="0"/>
                </a:lnTo>
                <a:lnTo>
                  <a:pt x="1948941" y="933034"/>
                </a:lnTo>
                <a:lnTo>
                  <a:pt x="974471" y="1907504"/>
                </a:lnTo>
                <a:lnTo>
                  <a:pt x="0" y="933034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8272352" y="2166104"/>
            <a:ext cx="1948941" cy="1948941"/>
          </a:xfrm>
          <a:custGeom>
            <a:avLst/>
            <a:gdLst>
              <a:gd name="connsiteX0" fmla="*/ 974471 w 1948941"/>
              <a:gd name="connsiteY0" fmla="*/ 0 h 1948941"/>
              <a:gd name="connsiteX1" fmla="*/ 1948941 w 1948941"/>
              <a:gd name="connsiteY1" fmla="*/ 974471 h 1948941"/>
              <a:gd name="connsiteX2" fmla="*/ 974471 w 1948941"/>
              <a:gd name="connsiteY2" fmla="*/ 1948941 h 1948941"/>
              <a:gd name="connsiteX3" fmla="*/ 0 w 1948941"/>
              <a:gd name="connsiteY3" fmla="*/ 974471 h 194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941" h="1948941">
                <a:moveTo>
                  <a:pt x="974471" y="0"/>
                </a:moveTo>
                <a:lnTo>
                  <a:pt x="1948941" y="974471"/>
                </a:lnTo>
                <a:lnTo>
                  <a:pt x="974471" y="1948941"/>
                </a:lnTo>
                <a:lnTo>
                  <a:pt x="0" y="974471"/>
                </a:lnTo>
                <a:close/>
              </a:path>
            </a:pathLst>
          </a:custGeom>
        </p:spPr>
      </p:pic>
      <p:sp>
        <p:nvSpPr>
          <p:cNvPr id="12" name="菱形 11"/>
          <p:cNvSpPr/>
          <p:nvPr/>
        </p:nvSpPr>
        <p:spPr>
          <a:xfrm>
            <a:off x="4137025" y="4954588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6962775" y="4187825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菱形 13"/>
          <p:cNvSpPr/>
          <p:nvPr/>
        </p:nvSpPr>
        <p:spPr>
          <a:xfrm>
            <a:off x="3860800" y="2687638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菱形 14"/>
          <p:cNvSpPr/>
          <p:nvPr/>
        </p:nvSpPr>
        <p:spPr>
          <a:xfrm>
            <a:off x="9290050" y="1905000"/>
            <a:ext cx="438150" cy="438150"/>
          </a:xfrm>
          <a:prstGeom prst="diamond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85"/>
          <p:cNvSpPr/>
          <p:nvPr/>
        </p:nvSpPr>
        <p:spPr bwMode="auto">
          <a:xfrm>
            <a:off x="3935413" y="3937000"/>
            <a:ext cx="274637" cy="250825"/>
          </a:xfrm>
          <a:custGeom>
            <a:avLst/>
            <a:gdLst>
              <a:gd name="T0" fmla="*/ 159252 w 288"/>
              <a:gd name="T1" fmla="*/ 123498 h 262"/>
              <a:gd name="T2" fmla="*/ 44819 w 288"/>
              <a:gd name="T3" fmla="*/ 73716 h 262"/>
              <a:gd name="T4" fmla="*/ 159252 w 288"/>
              <a:gd name="T5" fmla="*/ 13403 h 262"/>
              <a:gd name="T6" fmla="*/ 159252 w 288"/>
              <a:gd name="T7" fmla="*/ 0 h 262"/>
              <a:gd name="T8" fmla="*/ 0 w 288"/>
              <a:gd name="T9" fmla="*/ 82332 h 262"/>
              <a:gd name="T10" fmla="*/ 159252 w 288"/>
              <a:gd name="T11" fmla="*/ 196256 h 262"/>
              <a:gd name="T12" fmla="*/ 159252 w 288"/>
              <a:gd name="T13" fmla="*/ 250825 h 262"/>
              <a:gd name="T14" fmla="*/ 274638 w 288"/>
              <a:gd name="T15" fmla="*/ 157962 h 262"/>
              <a:gd name="T16" fmla="*/ 159252 w 288"/>
              <a:gd name="T17" fmla="*/ 65100 h 262"/>
              <a:gd name="T18" fmla="*/ 159252 w 288"/>
              <a:gd name="T19" fmla="*/ 123498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8" h="262">
                <a:moveTo>
                  <a:pt x="167" y="129"/>
                </a:moveTo>
                <a:cubicBezTo>
                  <a:pt x="135" y="129"/>
                  <a:pt x="47" y="122"/>
                  <a:pt x="47" y="77"/>
                </a:cubicBezTo>
                <a:cubicBezTo>
                  <a:pt x="47" y="29"/>
                  <a:pt x="139" y="14"/>
                  <a:pt x="167" y="14"/>
                </a:cubicBezTo>
                <a:cubicBezTo>
                  <a:pt x="167" y="0"/>
                  <a:pt x="167" y="0"/>
                  <a:pt x="167" y="0"/>
                </a:cubicBezTo>
                <a:cubicBezTo>
                  <a:pt x="106" y="0"/>
                  <a:pt x="0" y="13"/>
                  <a:pt x="0" y="86"/>
                </a:cubicBezTo>
                <a:cubicBezTo>
                  <a:pt x="0" y="162"/>
                  <a:pt x="115" y="204"/>
                  <a:pt x="167" y="205"/>
                </a:cubicBezTo>
                <a:cubicBezTo>
                  <a:pt x="167" y="262"/>
                  <a:pt x="167" y="262"/>
                  <a:pt x="167" y="262"/>
                </a:cubicBezTo>
                <a:cubicBezTo>
                  <a:pt x="288" y="165"/>
                  <a:pt x="288" y="165"/>
                  <a:pt x="288" y="165"/>
                </a:cubicBezTo>
                <a:cubicBezTo>
                  <a:pt x="167" y="68"/>
                  <a:pt x="167" y="68"/>
                  <a:pt x="167" y="68"/>
                </a:cubicBezTo>
                <a:lnTo>
                  <a:pt x="167" y="1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44"/>
          <p:cNvSpPr/>
          <p:nvPr/>
        </p:nvSpPr>
        <p:spPr bwMode="auto">
          <a:xfrm>
            <a:off x="6003925" y="3910013"/>
            <a:ext cx="277813" cy="277812"/>
          </a:xfrm>
          <a:custGeom>
            <a:avLst/>
            <a:gdLst>
              <a:gd name="T0" fmla="*/ 0 w 175"/>
              <a:gd name="T1" fmla="*/ 147637 h 175"/>
              <a:gd name="T2" fmla="*/ 130175 w 175"/>
              <a:gd name="T3" fmla="*/ 147637 h 175"/>
              <a:gd name="T4" fmla="*/ 130175 w 175"/>
              <a:gd name="T5" fmla="*/ 277812 h 175"/>
              <a:gd name="T6" fmla="*/ 277813 w 175"/>
              <a:gd name="T7" fmla="*/ 0 h 175"/>
              <a:gd name="T8" fmla="*/ 0 w 175"/>
              <a:gd name="T9" fmla="*/ 14763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75">
                <a:moveTo>
                  <a:pt x="0" y="93"/>
                </a:moveTo>
                <a:lnTo>
                  <a:pt x="82" y="93"/>
                </a:lnTo>
                <a:lnTo>
                  <a:pt x="82" y="175"/>
                </a:lnTo>
                <a:lnTo>
                  <a:pt x="175" y="0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218"/>
          <p:cNvSpPr>
            <a:spLocks noEditPoints="1"/>
          </p:cNvSpPr>
          <p:nvPr/>
        </p:nvSpPr>
        <p:spPr bwMode="auto">
          <a:xfrm>
            <a:off x="8107363" y="3916363"/>
            <a:ext cx="214312" cy="274637"/>
          </a:xfrm>
          <a:custGeom>
            <a:avLst/>
            <a:gdLst>
              <a:gd name="T0" fmla="*/ 214313 w 224"/>
              <a:gd name="T1" fmla="*/ 113874 h 287"/>
              <a:gd name="T2" fmla="*/ 107157 w 224"/>
              <a:gd name="T3" fmla="*/ 0 h 287"/>
              <a:gd name="T4" fmla="*/ 0 w 224"/>
              <a:gd name="T5" fmla="*/ 113874 h 287"/>
              <a:gd name="T6" fmla="*/ 93762 w 224"/>
              <a:gd name="T7" fmla="*/ 246886 h 287"/>
              <a:gd name="T8" fmla="*/ 81324 w 224"/>
              <a:gd name="T9" fmla="*/ 269852 h 287"/>
              <a:gd name="T10" fmla="*/ 81324 w 224"/>
              <a:gd name="T11" fmla="*/ 272723 h 287"/>
              <a:gd name="T12" fmla="*/ 84194 w 224"/>
              <a:gd name="T13" fmla="*/ 274637 h 287"/>
              <a:gd name="T14" fmla="*/ 130119 w 224"/>
              <a:gd name="T15" fmla="*/ 274637 h 287"/>
              <a:gd name="T16" fmla="*/ 133946 w 224"/>
              <a:gd name="T17" fmla="*/ 272723 h 287"/>
              <a:gd name="T18" fmla="*/ 133946 w 224"/>
              <a:gd name="T19" fmla="*/ 269852 h 287"/>
              <a:gd name="T20" fmla="*/ 121508 w 224"/>
              <a:gd name="T21" fmla="*/ 246886 h 287"/>
              <a:gd name="T22" fmla="*/ 214313 w 224"/>
              <a:gd name="T23" fmla="*/ 113874 h 287"/>
              <a:gd name="T24" fmla="*/ 35400 w 224"/>
              <a:gd name="T25" fmla="*/ 124400 h 287"/>
              <a:gd name="T26" fmla="*/ 34443 w 224"/>
              <a:gd name="T27" fmla="*/ 122486 h 287"/>
              <a:gd name="T28" fmla="*/ 46881 w 224"/>
              <a:gd name="T29" fmla="*/ 57415 h 287"/>
              <a:gd name="T30" fmla="*/ 75584 w 224"/>
              <a:gd name="T31" fmla="*/ 56458 h 287"/>
              <a:gd name="T32" fmla="*/ 78454 w 224"/>
              <a:gd name="T33" fmla="*/ 60286 h 287"/>
              <a:gd name="T34" fmla="*/ 70800 w 224"/>
              <a:gd name="T35" fmla="*/ 76554 h 287"/>
              <a:gd name="T36" fmla="*/ 66016 w 224"/>
              <a:gd name="T37" fmla="*/ 84209 h 287"/>
              <a:gd name="T38" fmla="*/ 58362 w 224"/>
              <a:gd name="T39" fmla="*/ 112917 h 287"/>
              <a:gd name="T40" fmla="*/ 51665 w 224"/>
              <a:gd name="T41" fmla="*/ 127271 h 287"/>
              <a:gd name="T42" fmla="*/ 46881 w 224"/>
              <a:gd name="T43" fmla="*/ 128228 h 287"/>
              <a:gd name="T44" fmla="*/ 35400 w 224"/>
              <a:gd name="T45" fmla="*/ 124400 h 2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24" h="287">
                <a:moveTo>
                  <a:pt x="224" y="119"/>
                </a:moveTo>
                <a:cubicBezTo>
                  <a:pt x="224" y="6"/>
                  <a:pt x="131" y="0"/>
                  <a:pt x="112" y="0"/>
                </a:cubicBezTo>
                <a:cubicBezTo>
                  <a:pt x="93" y="0"/>
                  <a:pt x="0" y="6"/>
                  <a:pt x="0" y="119"/>
                </a:cubicBezTo>
                <a:cubicBezTo>
                  <a:pt x="0" y="201"/>
                  <a:pt x="76" y="247"/>
                  <a:pt x="98" y="258"/>
                </a:cubicBezTo>
                <a:cubicBezTo>
                  <a:pt x="85" y="282"/>
                  <a:pt x="85" y="282"/>
                  <a:pt x="85" y="282"/>
                </a:cubicBezTo>
                <a:cubicBezTo>
                  <a:pt x="84" y="283"/>
                  <a:pt x="84" y="284"/>
                  <a:pt x="85" y="285"/>
                </a:cubicBezTo>
                <a:cubicBezTo>
                  <a:pt x="86" y="287"/>
                  <a:pt x="87" y="287"/>
                  <a:pt x="88" y="287"/>
                </a:cubicBezTo>
                <a:cubicBezTo>
                  <a:pt x="136" y="287"/>
                  <a:pt x="136" y="287"/>
                  <a:pt x="136" y="287"/>
                </a:cubicBezTo>
                <a:cubicBezTo>
                  <a:pt x="138" y="287"/>
                  <a:pt x="139" y="287"/>
                  <a:pt x="140" y="285"/>
                </a:cubicBezTo>
                <a:cubicBezTo>
                  <a:pt x="140" y="284"/>
                  <a:pt x="140" y="283"/>
                  <a:pt x="140" y="282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9" y="247"/>
                  <a:pt x="224" y="202"/>
                  <a:pt x="224" y="119"/>
                </a:cubicBezTo>
                <a:close/>
                <a:moveTo>
                  <a:pt x="37" y="130"/>
                </a:moveTo>
                <a:cubicBezTo>
                  <a:pt x="36" y="130"/>
                  <a:pt x="36" y="129"/>
                  <a:pt x="36" y="128"/>
                </a:cubicBezTo>
                <a:cubicBezTo>
                  <a:pt x="35" y="126"/>
                  <a:pt x="28" y="84"/>
                  <a:pt x="49" y="60"/>
                </a:cubicBezTo>
                <a:cubicBezTo>
                  <a:pt x="56" y="52"/>
                  <a:pt x="66" y="52"/>
                  <a:pt x="79" y="59"/>
                </a:cubicBezTo>
                <a:cubicBezTo>
                  <a:pt x="80" y="60"/>
                  <a:pt x="81" y="62"/>
                  <a:pt x="82" y="63"/>
                </a:cubicBezTo>
                <a:cubicBezTo>
                  <a:pt x="82" y="68"/>
                  <a:pt x="79" y="73"/>
                  <a:pt x="74" y="80"/>
                </a:cubicBezTo>
                <a:cubicBezTo>
                  <a:pt x="72" y="83"/>
                  <a:pt x="70" y="86"/>
                  <a:pt x="69" y="88"/>
                </a:cubicBezTo>
                <a:cubicBezTo>
                  <a:pt x="64" y="99"/>
                  <a:pt x="62" y="110"/>
                  <a:pt x="61" y="118"/>
                </a:cubicBezTo>
                <a:cubicBezTo>
                  <a:pt x="59" y="127"/>
                  <a:pt x="58" y="132"/>
                  <a:pt x="54" y="133"/>
                </a:cubicBezTo>
                <a:cubicBezTo>
                  <a:pt x="52" y="133"/>
                  <a:pt x="51" y="134"/>
                  <a:pt x="49" y="134"/>
                </a:cubicBezTo>
                <a:cubicBezTo>
                  <a:pt x="45" y="134"/>
                  <a:pt x="39" y="133"/>
                  <a:pt x="37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7"/>
          <p:cNvSpPr txBox="1">
            <a:spLocks noChangeArrowheads="1"/>
          </p:cNvSpPr>
          <p:nvPr/>
        </p:nvSpPr>
        <p:spPr bwMode="auto">
          <a:xfrm>
            <a:off x="3578225" y="4176714"/>
            <a:ext cx="9969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8"/>
          <p:cNvSpPr txBox="1">
            <a:spLocks noChangeArrowheads="1"/>
          </p:cNvSpPr>
          <p:nvPr/>
        </p:nvSpPr>
        <p:spPr bwMode="auto">
          <a:xfrm>
            <a:off x="5680075" y="4176714"/>
            <a:ext cx="11652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19"/>
          <p:cNvSpPr txBox="1">
            <a:spLocks noChangeArrowheads="1"/>
          </p:cNvSpPr>
          <p:nvPr/>
        </p:nvSpPr>
        <p:spPr bwMode="auto">
          <a:xfrm>
            <a:off x="7744619" y="4187825"/>
            <a:ext cx="116522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endPara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1824" y="1499416"/>
            <a:ext cx="3168352" cy="3859169"/>
            <a:chOff x="4690526" y="671780"/>
            <a:chExt cx="3168352" cy="3859169"/>
          </a:xfrm>
        </p:grpSpPr>
        <p:grpSp>
          <p:nvGrpSpPr>
            <p:cNvPr id="3" name="组合 2"/>
            <p:cNvGrpSpPr/>
            <p:nvPr/>
          </p:nvGrpSpPr>
          <p:grpSpPr>
            <a:xfrm>
              <a:off x="4690526" y="671780"/>
              <a:ext cx="3168352" cy="3323638"/>
              <a:chOff x="1708786" y="1610888"/>
              <a:chExt cx="3168352" cy="3323638"/>
            </a:xfrm>
          </p:grpSpPr>
          <p:sp>
            <p:nvSpPr>
              <p:cNvPr id="5" name="îš1îḓê"/>
              <p:cNvSpPr/>
              <p:nvPr/>
            </p:nvSpPr>
            <p:spPr bwMode="auto">
              <a:xfrm>
                <a:off x="1708786" y="2334361"/>
                <a:ext cx="3168352" cy="2088232"/>
              </a:xfrm>
              <a:prstGeom prst="rect">
                <a:avLst/>
              </a:prstGeom>
              <a:noFill/>
              <a:ln w="57150">
                <a:solidFill>
                  <a:srgbClr val="192F4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174" y="1610888"/>
                <a:ext cx="3031574" cy="1665730"/>
              </a:xfrm>
              <a:prstGeom prst="rect">
                <a:avLst/>
              </a:prstGeom>
            </p:spPr>
          </p:pic>
          <p:sp>
            <p:nvSpPr>
              <p:cNvPr id="7" name="î$lîḑè"/>
              <p:cNvSpPr/>
              <p:nvPr/>
            </p:nvSpPr>
            <p:spPr>
              <a:xfrm>
                <a:off x="2053511" y="3487976"/>
                <a:ext cx="2478901" cy="1446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altLang="zh-CN" sz="4700" b="1" spc="300" dirty="0" smtClean="0">
                    <a:solidFill>
                      <a:srgbClr val="0F3E3A"/>
                    </a:solidFill>
                  </a:rPr>
                  <a:t>Part</a:t>
                </a:r>
                <a:endParaRPr lang="en-US" altLang="zh-CN" sz="4700" b="1" spc="300" dirty="0" smtClean="0">
                  <a:solidFill>
                    <a:srgbClr val="0F3E3A"/>
                  </a:solidFill>
                </a:endParaRPr>
              </a:p>
              <a:p>
                <a:pPr algn="ctr"/>
                <a:r>
                  <a:rPr lang="en-US" altLang="zh-CN" sz="7800" b="1" spc="300" dirty="0" smtClean="0">
                    <a:solidFill>
                      <a:srgbClr val="0F3E3A"/>
                    </a:solidFill>
                    <a:latin typeface="华文琥珀" panose="02010800040101010101" pitchFamily="2" charset="-122"/>
                    <a:ea typeface="华文琥珀" panose="02010800040101010101" pitchFamily="2" charset="-122"/>
                  </a:rPr>
                  <a:t>03</a:t>
                </a:r>
                <a:endParaRPr lang="en-US" altLang="zh-CN" sz="7800" b="1" spc="300" dirty="0">
                  <a:solidFill>
                    <a:srgbClr val="0F3E3A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</p:grpSp>
        <p:sp>
          <p:nvSpPr>
            <p:cNvPr id="4" name="ïṣľiḋê"/>
            <p:cNvSpPr txBox="1"/>
            <p:nvPr/>
          </p:nvSpPr>
          <p:spPr>
            <a:xfrm>
              <a:off x="4700600" y="3995418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spc="17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 can add your title here</a:t>
              </a:r>
              <a:endParaRPr lang="zh-CN" altLang="en-US" sz="1400" spc="17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Freeform 4"/>
          <p:cNvSpPr/>
          <p:nvPr/>
        </p:nvSpPr>
        <p:spPr bwMode="gray">
          <a:xfrm>
            <a:off x="6014503" y="2687312"/>
            <a:ext cx="2404333" cy="2041089"/>
          </a:xfrm>
          <a:custGeom>
            <a:avLst/>
            <a:gdLst>
              <a:gd name="T0" fmla="*/ 0 w 1668"/>
              <a:gd name="T1" fmla="*/ 836 h 1416"/>
              <a:gd name="T2" fmla="*/ 924 w 1668"/>
              <a:gd name="T3" fmla="*/ 1416 h 1416"/>
              <a:gd name="T4" fmla="*/ 1668 w 1668"/>
              <a:gd name="T5" fmla="*/ 652 h 1416"/>
              <a:gd name="T6" fmla="*/ 500 w 1668"/>
              <a:gd name="T7" fmla="*/ 0 h 1416"/>
              <a:gd name="T8" fmla="*/ 0 w 1668"/>
              <a:gd name="T9" fmla="*/ 836 h 1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68" h="1416">
                <a:moveTo>
                  <a:pt x="0" y="836"/>
                </a:moveTo>
                <a:lnTo>
                  <a:pt x="924" y="1416"/>
                </a:lnTo>
                <a:lnTo>
                  <a:pt x="1668" y="652"/>
                </a:lnTo>
                <a:lnTo>
                  <a:pt x="500" y="0"/>
                </a:lnTo>
                <a:lnTo>
                  <a:pt x="0" y="836"/>
                </a:lnTo>
                <a:close/>
              </a:path>
            </a:pathLst>
          </a:cu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 bwMode="gray">
          <a:xfrm>
            <a:off x="4720084" y="1851273"/>
            <a:ext cx="1879646" cy="2012260"/>
          </a:xfrm>
          <a:custGeom>
            <a:avLst/>
            <a:gdLst>
              <a:gd name="T0" fmla="*/ 0 w 1304"/>
              <a:gd name="T1" fmla="*/ 880 h 1396"/>
              <a:gd name="T2" fmla="*/ 812 w 1304"/>
              <a:gd name="T3" fmla="*/ 1396 h 1396"/>
              <a:gd name="T4" fmla="*/ 1304 w 1304"/>
              <a:gd name="T5" fmla="*/ 556 h 1396"/>
              <a:gd name="T6" fmla="*/ 328 w 1304"/>
              <a:gd name="T7" fmla="*/ 0 h 1396"/>
              <a:gd name="T8" fmla="*/ 0 w 1304"/>
              <a:gd name="T9" fmla="*/ 880 h 13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4"/>
              <a:gd name="T16" fmla="*/ 0 h 1396"/>
              <a:gd name="T17" fmla="*/ 1304 w 1304"/>
              <a:gd name="T18" fmla="*/ 1396 h 13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4" h="1396">
                <a:moveTo>
                  <a:pt x="0" y="880"/>
                </a:moveTo>
                <a:lnTo>
                  <a:pt x="812" y="1396"/>
                </a:lnTo>
                <a:lnTo>
                  <a:pt x="1304" y="556"/>
                </a:lnTo>
                <a:lnTo>
                  <a:pt x="328" y="0"/>
                </a:lnTo>
                <a:lnTo>
                  <a:pt x="0" y="880"/>
                </a:lnTo>
                <a:close/>
              </a:path>
            </a:pathLst>
          </a:cu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FF7862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" name="Freeform 6"/>
          <p:cNvSpPr/>
          <p:nvPr/>
        </p:nvSpPr>
        <p:spPr bwMode="gray">
          <a:xfrm>
            <a:off x="5409096" y="3964434"/>
            <a:ext cx="1845051" cy="1608655"/>
          </a:xfrm>
          <a:custGeom>
            <a:avLst/>
            <a:gdLst>
              <a:gd name="T0" fmla="*/ 0 w 1280"/>
              <a:gd name="T1" fmla="*/ 596 h 1116"/>
              <a:gd name="T2" fmla="*/ 760 w 1280"/>
              <a:gd name="T3" fmla="*/ 1116 h 1116"/>
              <a:gd name="T4" fmla="*/ 1280 w 1280"/>
              <a:gd name="T5" fmla="*/ 576 h 1116"/>
              <a:gd name="T6" fmla="*/ 364 w 1280"/>
              <a:gd name="T7" fmla="*/ 0 h 1116"/>
              <a:gd name="T8" fmla="*/ 0 w 1280"/>
              <a:gd name="T9" fmla="*/ 596 h 1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0" h="1116">
                <a:moveTo>
                  <a:pt x="0" y="596"/>
                </a:moveTo>
                <a:lnTo>
                  <a:pt x="760" y="1116"/>
                </a:lnTo>
                <a:lnTo>
                  <a:pt x="1280" y="576"/>
                </a:lnTo>
                <a:lnTo>
                  <a:pt x="364" y="0"/>
                </a:lnTo>
                <a:lnTo>
                  <a:pt x="0" y="596"/>
                </a:lnTo>
                <a:close/>
              </a:path>
            </a:pathLst>
          </a:cu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8" name="Freeform 7"/>
          <p:cNvSpPr/>
          <p:nvPr/>
        </p:nvSpPr>
        <p:spPr bwMode="gray">
          <a:xfrm>
            <a:off x="4325128" y="3177404"/>
            <a:ext cx="1516402" cy="1602889"/>
          </a:xfrm>
          <a:custGeom>
            <a:avLst/>
            <a:gdLst>
              <a:gd name="T0" fmla="*/ 0 w 1052"/>
              <a:gd name="T1" fmla="*/ 640 h 1112"/>
              <a:gd name="T2" fmla="*/ 696 w 1052"/>
              <a:gd name="T3" fmla="*/ 1112 h 1112"/>
              <a:gd name="T4" fmla="*/ 1052 w 1052"/>
              <a:gd name="T5" fmla="*/ 516 h 1112"/>
              <a:gd name="T6" fmla="*/ 240 w 1052"/>
              <a:gd name="T7" fmla="*/ 0 h 1112"/>
              <a:gd name="T8" fmla="*/ 0 w 1052"/>
              <a:gd name="T9" fmla="*/ 640 h 11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2"/>
              <a:gd name="T16" fmla="*/ 0 h 1112"/>
              <a:gd name="T17" fmla="*/ 1052 w 1052"/>
              <a:gd name="T18" fmla="*/ 1112 h 11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2" h="1112">
                <a:moveTo>
                  <a:pt x="0" y="640"/>
                </a:moveTo>
                <a:lnTo>
                  <a:pt x="696" y="1112"/>
                </a:lnTo>
                <a:lnTo>
                  <a:pt x="1052" y="516"/>
                </a:lnTo>
                <a:lnTo>
                  <a:pt x="240" y="0"/>
                </a:lnTo>
                <a:lnTo>
                  <a:pt x="0" y="640"/>
                </a:lnTo>
                <a:close/>
              </a:path>
            </a:pathLst>
          </a:cu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9" name="TextBox 76"/>
          <p:cNvSpPr txBox="1">
            <a:spLocks noChangeArrowheads="1"/>
          </p:cNvSpPr>
          <p:nvPr/>
        </p:nvSpPr>
        <p:spPr bwMode="auto">
          <a:xfrm>
            <a:off x="8181104" y="2293530"/>
            <a:ext cx="1005700" cy="338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77"/>
          <p:cNvSpPr>
            <a:spLocks noChangeArrowheads="1"/>
          </p:cNvSpPr>
          <p:nvPr/>
        </p:nvSpPr>
        <p:spPr bwMode="auto">
          <a:xfrm>
            <a:off x="8181104" y="2651161"/>
            <a:ext cx="2227272" cy="614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 最用心的演示，只为你而做</a:t>
            </a:r>
            <a:endParaRPr lang="id-ID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76"/>
          <p:cNvSpPr txBox="1">
            <a:spLocks noChangeArrowheads="1"/>
          </p:cNvSpPr>
          <p:nvPr/>
        </p:nvSpPr>
        <p:spPr bwMode="auto">
          <a:xfrm>
            <a:off x="7163186" y="5121896"/>
            <a:ext cx="1005700" cy="338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77"/>
          <p:cNvSpPr>
            <a:spLocks noChangeArrowheads="1"/>
          </p:cNvSpPr>
          <p:nvPr/>
        </p:nvSpPr>
        <p:spPr bwMode="auto">
          <a:xfrm>
            <a:off x="7163186" y="5460419"/>
            <a:ext cx="2146972" cy="614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 最用心的演示，只为你而做</a:t>
            </a:r>
            <a:endParaRPr lang="id-ID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76"/>
          <p:cNvSpPr txBox="1">
            <a:spLocks noChangeArrowheads="1"/>
          </p:cNvSpPr>
          <p:nvPr/>
        </p:nvSpPr>
        <p:spPr bwMode="auto">
          <a:xfrm>
            <a:off x="2859003" y="4507012"/>
            <a:ext cx="1005700" cy="338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ectangle 77"/>
          <p:cNvSpPr>
            <a:spLocks noChangeArrowheads="1"/>
          </p:cNvSpPr>
          <p:nvPr/>
        </p:nvSpPr>
        <p:spPr bwMode="auto">
          <a:xfrm>
            <a:off x="2859003" y="4845535"/>
            <a:ext cx="2089667" cy="614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 最用心的演示，只为你而做</a:t>
            </a:r>
            <a:endParaRPr lang="id-ID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76"/>
          <p:cNvSpPr txBox="1">
            <a:spLocks noChangeArrowheads="1"/>
          </p:cNvSpPr>
          <p:nvPr/>
        </p:nvSpPr>
        <p:spPr bwMode="auto">
          <a:xfrm>
            <a:off x="2280481" y="1897689"/>
            <a:ext cx="1005700" cy="338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id-ID" altLang="en-US" sz="16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77"/>
          <p:cNvSpPr>
            <a:spLocks noChangeArrowheads="1"/>
          </p:cNvSpPr>
          <p:nvPr/>
        </p:nvSpPr>
        <p:spPr bwMode="auto">
          <a:xfrm>
            <a:off x="2280481" y="2293530"/>
            <a:ext cx="2093850" cy="6140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 最用心的演示，只为你而做</a:t>
            </a:r>
            <a:endParaRPr lang="id-ID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燕尾形箭头 4"/>
          <p:cNvSpPr/>
          <p:nvPr/>
        </p:nvSpPr>
        <p:spPr>
          <a:xfrm>
            <a:off x="1087066" y="3463660"/>
            <a:ext cx="10017869" cy="239559"/>
          </a:xfrm>
          <a:prstGeom prst="notchedRightArrow">
            <a:avLst/>
          </a:prstGeom>
          <a:solidFill>
            <a:srgbClr val="483D2E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45053" y="2932403"/>
            <a:ext cx="1327616" cy="1327443"/>
          </a:xfrm>
          <a:prstGeom prst="ellipse">
            <a:avLst/>
          </a:pr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86700" y="2927455"/>
            <a:ext cx="1327616" cy="1327443"/>
          </a:xfrm>
          <a:prstGeom prst="ellipse">
            <a:avLst/>
          </a:pr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561548" y="2936623"/>
            <a:ext cx="1327616" cy="1327443"/>
          </a:xfrm>
          <a:prstGeom prst="ellipse">
            <a:avLst/>
          </a:pr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09104" y="2745123"/>
            <a:ext cx="527813" cy="527745"/>
          </a:xfrm>
          <a:prstGeom prst="ellipse">
            <a:avLst/>
          </a:prstGeom>
          <a:solidFill>
            <a:srgbClr val="EB5353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228784" y="2756863"/>
            <a:ext cx="527813" cy="527745"/>
          </a:xfrm>
          <a:prstGeom prst="ellipse">
            <a:avLst/>
          </a:prstGeom>
          <a:solidFill>
            <a:srgbClr val="BEDB8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561547" y="2756863"/>
            <a:ext cx="527813" cy="527745"/>
          </a:xfrm>
          <a:prstGeom prst="ellipse">
            <a:avLst/>
          </a:prstGeom>
          <a:solidFill>
            <a:srgbClr val="EB5353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6"/>
          <p:cNvSpPr>
            <a:spLocks noEditPoints="1"/>
          </p:cNvSpPr>
          <p:nvPr/>
        </p:nvSpPr>
        <p:spPr bwMode="auto">
          <a:xfrm>
            <a:off x="4447966" y="2885482"/>
            <a:ext cx="250089" cy="247027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35"/>
          <p:cNvSpPr>
            <a:spLocks noEditPoints="1"/>
          </p:cNvSpPr>
          <p:nvPr/>
        </p:nvSpPr>
        <p:spPr bwMode="auto">
          <a:xfrm>
            <a:off x="8705203" y="2890698"/>
            <a:ext cx="240501" cy="260075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20"/>
          <p:cNvSpPr>
            <a:spLocks noEditPoints="1"/>
          </p:cNvSpPr>
          <p:nvPr/>
        </p:nvSpPr>
        <p:spPr bwMode="auto">
          <a:xfrm>
            <a:off x="6375057" y="2872738"/>
            <a:ext cx="235268" cy="295992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009307" y="2927455"/>
            <a:ext cx="1327616" cy="1327443"/>
          </a:xfrm>
          <a:prstGeom prst="ellipse">
            <a:avLst/>
          </a:pr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016568" y="2756863"/>
            <a:ext cx="527813" cy="527745"/>
          </a:xfrm>
          <a:prstGeom prst="ellipse">
            <a:avLst/>
          </a:prstGeom>
          <a:solidFill>
            <a:srgbClr val="BEDB88"/>
          </a:solidFill>
          <a:ln w="10" cap="flat">
            <a:solidFill>
              <a:srgbClr val="FFFFFF">
                <a:lumMod val="85000"/>
              </a:srgbClr>
            </a:solidFill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34"/>
          <p:cNvSpPr>
            <a:spLocks noEditPoints="1"/>
          </p:cNvSpPr>
          <p:nvPr/>
        </p:nvSpPr>
        <p:spPr bwMode="auto">
          <a:xfrm>
            <a:off x="2163662" y="2870241"/>
            <a:ext cx="273375" cy="280532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1402086" y="4621466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TextBox 91"/>
          <p:cNvSpPr txBox="1"/>
          <p:nvPr/>
        </p:nvSpPr>
        <p:spPr>
          <a:xfrm>
            <a:off x="1707667" y="4955234"/>
            <a:ext cx="1673428" cy="507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</a:t>
            </a:r>
            <a:r>
              <a:rPr lang="zh-CN" altLang="en-US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</a:t>
            </a:r>
            <a:endParaRPr lang="en-US" altLang="zh-CN" sz="11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3686676" y="4621466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91"/>
          <p:cNvSpPr txBox="1"/>
          <p:nvPr/>
        </p:nvSpPr>
        <p:spPr>
          <a:xfrm>
            <a:off x="4019744" y="4955234"/>
            <a:ext cx="1618454" cy="507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1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5794132" y="4621466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TextBox 91"/>
          <p:cNvSpPr txBox="1"/>
          <p:nvPr/>
        </p:nvSpPr>
        <p:spPr>
          <a:xfrm>
            <a:off x="6133487" y="4955234"/>
            <a:ext cx="1605880" cy="507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1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8072435" y="4615961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95000"/>
                  <a:lumOff val="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TextBox 91"/>
          <p:cNvSpPr txBox="1"/>
          <p:nvPr/>
        </p:nvSpPr>
        <p:spPr>
          <a:xfrm>
            <a:off x="8411790" y="4949729"/>
            <a:ext cx="1605880" cy="507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100" kern="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513104" y="3421539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3683494" y="3421539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5821900" y="3413802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8098293" y="3423591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altLang="zh-CN" sz="2000" dirty="0">
              <a:solidFill>
                <a:schemeClr val="bg1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18395" y="2267585"/>
            <a:ext cx="8155210" cy="3031490"/>
            <a:chOff x="1627145" y="2267585"/>
            <a:chExt cx="8155210" cy="3031490"/>
          </a:xfrm>
        </p:grpSpPr>
        <p:sp>
          <p:nvSpPr>
            <p:cNvPr id="6" name="TextBox 23"/>
            <p:cNvSpPr txBox="1"/>
            <p:nvPr/>
          </p:nvSpPr>
          <p:spPr>
            <a:xfrm>
              <a:off x="6561455" y="2974578"/>
              <a:ext cx="322090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猪七爷， 最用心的演示，只为你而做。</a:t>
              </a: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更多精彩</a:t>
              </a:r>
              <a:r>
                <a:rPr lang="en-US" altLang="zh-CN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，请在猪七爷搜索“猪七爷”。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TextBox 24"/>
            <p:cNvSpPr txBox="1"/>
            <p:nvPr/>
          </p:nvSpPr>
          <p:spPr>
            <a:xfrm>
              <a:off x="6561455" y="2644140"/>
              <a:ext cx="1049020" cy="31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研究方法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" name="TextBox 24"/>
            <p:cNvSpPr txBox="1"/>
            <p:nvPr/>
          </p:nvSpPr>
          <p:spPr>
            <a:xfrm>
              <a:off x="6561455" y="4100830"/>
              <a:ext cx="1049020" cy="31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研究方法</a:t>
              </a:r>
              <a:r>
                <a:rPr lang="en-US" altLang="zh-CN" sz="14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2</a:t>
              </a:r>
              <a:endPara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6445250" y="2858770"/>
              <a:ext cx="635" cy="496570"/>
            </a:xfrm>
            <a:prstGeom prst="line">
              <a:avLst/>
            </a:prstGeom>
            <a:ln w="3810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444615" y="4309745"/>
              <a:ext cx="635" cy="496570"/>
            </a:xfrm>
            <a:prstGeom prst="line">
              <a:avLst/>
            </a:prstGeom>
            <a:ln w="38100">
              <a:solidFill>
                <a:srgbClr val="4454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1627145" y="2267585"/>
              <a:ext cx="4060825" cy="3031490"/>
              <a:chOff x="1553" y="3619"/>
              <a:chExt cx="6395" cy="477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Rectangle 34"/>
              <p:cNvSpPr>
                <a:spLocks noChangeArrowheads="1"/>
              </p:cNvSpPr>
              <p:nvPr/>
            </p:nvSpPr>
            <p:spPr bwMode="auto">
              <a:xfrm flipH="1">
                <a:off x="4686" y="4394"/>
                <a:ext cx="326" cy="3596"/>
              </a:xfrm>
              <a:prstGeom prst="rect">
                <a:avLst/>
              </a:prstGeom>
              <a:solidFill>
                <a:srgbClr val="ADB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6" name="Freeform 35"/>
              <p:cNvSpPr/>
              <p:nvPr/>
            </p:nvSpPr>
            <p:spPr bwMode="auto">
              <a:xfrm flipH="1">
                <a:off x="3313" y="7579"/>
                <a:ext cx="3020" cy="814"/>
              </a:xfrm>
              <a:custGeom>
                <a:avLst/>
                <a:gdLst>
                  <a:gd name="T0" fmla="*/ 813 w 813"/>
                  <a:gd name="T1" fmla="*/ 210 h 210"/>
                  <a:gd name="T2" fmla="*/ 808 w 813"/>
                  <a:gd name="T3" fmla="*/ 188 h 210"/>
                  <a:gd name="T4" fmla="*/ 800 w 813"/>
                  <a:gd name="T5" fmla="*/ 167 h 210"/>
                  <a:gd name="T6" fmla="*/ 788 w 813"/>
                  <a:gd name="T7" fmla="*/ 148 h 210"/>
                  <a:gd name="T8" fmla="*/ 773 w 813"/>
                  <a:gd name="T9" fmla="*/ 128 h 210"/>
                  <a:gd name="T10" fmla="*/ 755 w 813"/>
                  <a:gd name="T11" fmla="*/ 110 h 210"/>
                  <a:gd name="T12" fmla="*/ 734 w 813"/>
                  <a:gd name="T13" fmla="*/ 92 h 210"/>
                  <a:gd name="T14" fmla="*/ 711 w 813"/>
                  <a:gd name="T15" fmla="*/ 76 h 210"/>
                  <a:gd name="T16" fmla="*/ 685 w 813"/>
                  <a:gd name="T17" fmla="*/ 61 h 210"/>
                  <a:gd name="T18" fmla="*/ 656 w 813"/>
                  <a:gd name="T19" fmla="*/ 47 h 210"/>
                  <a:gd name="T20" fmla="*/ 626 w 813"/>
                  <a:gd name="T21" fmla="*/ 36 h 210"/>
                  <a:gd name="T22" fmla="*/ 592 w 813"/>
                  <a:gd name="T23" fmla="*/ 25 h 210"/>
                  <a:gd name="T24" fmla="*/ 559 w 813"/>
                  <a:gd name="T25" fmla="*/ 16 h 210"/>
                  <a:gd name="T26" fmla="*/ 522 w 813"/>
                  <a:gd name="T27" fmla="*/ 9 h 210"/>
                  <a:gd name="T28" fmla="*/ 485 w 813"/>
                  <a:gd name="T29" fmla="*/ 5 h 210"/>
                  <a:gd name="T30" fmla="*/ 446 w 813"/>
                  <a:gd name="T31" fmla="*/ 1 h 210"/>
                  <a:gd name="T32" fmla="*/ 407 w 813"/>
                  <a:gd name="T33" fmla="*/ 0 h 210"/>
                  <a:gd name="T34" fmla="*/ 366 w 813"/>
                  <a:gd name="T35" fmla="*/ 1 h 210"/>
                  <a:gd name="T36" fmla="*/ 328 w 813"/>
                  <a:gd name="T37" fmla="*/ 5 h 210"/>
                  <a:gd name="T38" fmla="*/ 290 w 813"/>
                  <a:gd name="T39" fmla="*/ 9 h 210"/>
                  <a:gd name="T40" fmla="*/ 255 w 813"/>
                  <a:gd name="T41" fmla="*/ 16 h 210"/>
                  <a:gd name="T42" fmla="*/ 220 w 813"/>
                  <a:gd name="T43" fmla="*/ 25 h 210"/>
                  <a:gd name="T44" fmla="*/ 188 w 813"/>
                  <a:gd name="T45" fmla="*/ 36 h 210"/>
                  <a:gd name="T46" fmla="*/ 157 w 813"/>
                  <a:gd name="T47" fmla="*/ 47 h 210"/>
                  <a:gd name="T48" fmla="*/ 128 w 813"/>
                  <a:gd name="T49" fmla="*/ 61 h 210"/>
                  <a:gd name="T50" fmla="*/ 103 w 813"/>
                  <a:gd name="T51" fmla="*/ 76 h 210"/>
                  <a:gd name="T52" fmla="*/ 78 w 813"/>
                  <a:gd name="T53" fmla="*/ 92 h 210"/>
                  <a:gd name="T54" fmla="*/ 58 w 813"/>
                  <a:gd name="T55" fmla="*/ 110 h 210"/>
                  <a:gd name="T56" fmla="*/ 39 w 813"/>
                  <a:gd name="T57" fmla="*/ 128 h 210"/>
                  <a:gd name="T58" fmla="*/ 24 w 813"/>
                  <a:gd name="T59" fmla="*/ 148 h 210"/>
                  <a:gd name="T60" fmla="*/ 13 w 813"/>
                  <a:gd name="T61" fmla="*/ 167 h 210"/>
                  <a:gd name="T62" fmla="*/ 5 w 813"/>
                  <a:gd name="T63" fmla="*/ 188 h 210"/>
                  <a:gd name="T64" fmla="*/ 0 w 813"/>
                  <a:gd name="T65" fmla="*/ 210 h 210"/>
                  <a:gd name="T66" fmla="*/ 813 w 813"/>
                  <a:gd name="T6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3" h="210">
                    <a:moveTo>
                      <a:pt x="813" y="210"/>
                    </a:moveTo>
                    <a:lnTo>
                      <a:pt x="808" y="188"/>
                    </a:lnTo>
                    <a:lnTo>
                      <a:pt x="800" y="167"/>
                    </a:lnTo>
                    <a:lnTo>
                      <a:pt x="788" y="148"/>
                    </a:lnTo>
                    <a:lnTo>
                      <a:pt x="773" y="128"/>
                    </a:lnTo>
                    <a:lnTo>
                      <a:pt x="755" y="110"/>
                    </a:lnTo>
                    <a:lnTo>
                      <a:pt x="734" y="92"/>
                    </a:lnTo>
                    <a:lnTo>
                      <a:pt x="711" y="76"/>
                    </a:lnTo>
                    <a:lnTo>
                      <a:pt x="685" y="61"/>
                    </a:lnTo>
                    <a:lnTo>
                      <a:pt x="656" y="47"/>
                    </a:lnTo>
                    <a:lnTo>
                      <a:pt x="626" y="36"/>
                    </a:lnTo>
                    <a:lnTo>
                      <a:pt x="592" y="25"/>
                    </a:lnTo>
                    <a:lnTo>
                      <a:pt x="559" y="16"/>
                    </a:lnTo>
                    <a:lnTo>
                      <a:pt x="522" y="9"/>
                    </a:lnTo>
                    <a:lnTo>
                      <a:pt x="485" y="5"/>
                    </a:lnTo>
                    <a:lnTo>
                      <a:pt x="446" y="1"/>
                    </a:lnTo>
                    <a:lnTo>
                      <a:pt x="407" y="0"/>
                    </a:lnTo>
                    <a:lnTo>
                      <a:pt x="366" y="1"/>
                    </a:lnTo>
                    <a:lnTo>
                      <a:pt x="328" y="5"/>
                    </a:lnTo>
                    <a:lnTo>
                      <a:pt x="290" y="9"/>
                    </a:lnTo>
                    <a:lnTo>
                      <a:pt x="255" y="16"/>
                    </a:lnTo>
                    <a:lnTo>
                      <a:pt x="220" y="25"/>
                    </a:lnTo>
                    <a:lnTo>
                      <a:pt x="188" y="36"/>
                    </a:lnTo>
                    <a:lnTo>
                      <a:pt x="157" y="47"/>
                    </a:lnTo>
                    <a:lnTo>
                      <a:pt x="128" y="61"/>
                    </a:lnTo>
                    <a:lnTo>
                      <a:pt x="103" y="76"/>
                    </a:lnTo>
                    <a:lnTo>
                      <a:pt x="78" y="92"/>
                    </a:lnTo>
                    <a:lnTo>
                      <a:pt x="58" y="110"/>
                    </a:lnTo>
                    <a:lnTo>
                      <a:pt x="39" y="128"/>
                    </a:lnTo>
                    <a:lnTo>
                      <a:pt x="24" y="148"/>
                    </a:lnTo>
                    <a:lnTo>
                      <a:pt x="13" y="167"/>
                    </a:lnTo>
                    <a:lnTo>
                      <a:pt x="5" y="188"/>
                    </a:lnTo>
                    <a:lnTo>
                      <a:pt x="0" y="210"/>
                    </a:lnTo>
                    <a:lnTo>
                      <a:pt x="813" y="210"/>
                    </a:lnTo>
                    <a:close/>
                  </a:path>
                </a:pathLst>
              </a:custGeom>
              <a:solidFill>
                <a:srgbClr val="ADB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17" name="Freeform 40"/>
              <p:cNvSpPr/>
              <p:nvPr/>
            </p:nvSpPr>
            <p:spPr bwMode="auto">
              <a:xfrm flipH="1">
                <a:off x="4537" y="3619"/>
                <a:ext cx="594" cy="612"/>
              </a:xfrm>
              <a:custGeom>
                <a:avLst/>
                <a:gdLst>
                  <a:gd name="T0" fmla="*/ 79 w 159"/>
                  <a:gd name="T1" fmla="*/ 158 h 158"/>
                  <a:gd name="T2" fmla="*/ 95 w 159"/>
                  <a:gd name="T3" fmla="*/ 157 h 158"/>
                  <a:gd name="T4" fmla="*/ 110 w 159"/>
                  <a:gd name="T5" fmla="*/ 153 h 158"/>
                  <a:gd name="T6" fmla="*/ 124 w 159"/>
                  <a:gd name="T7" fmla="*/ 145 h 158"/>
                  <a:gd name="T8" fmla="*/ 136 w 159"/>
                  <a:gd name="T9" fmla="*/ 135 h 158"/>
                  <a:gd name="T10" fmla="*/ 145 w 159"/>
                  <a:gd name="T11" fmla="*/ 124 h 158"/>
                  <a:gd name="T12" fmla="*/ 153 w 159"/>
                  <a:gd name="T13" fmla="*/ 110 h 158"/>
                  <a:gd name="T14" fmla="*/ 158 w 159"/>
                  <a:gd name="T15" fmla="*/ 95 h 158"/>
                  <a:gd name="T16" fmla="*/ 159 w 159"/>
                  <a:gd name="T17" fmla="*/ 79 h 158"/>
                  <a:gd name="T18" fmla="*/ 158 w 159"/>
                  <a:gd name="T19" fmla="*/ 63 h 158"/>
                  <a:gd name="T20" fmla="*/ 153 w 159"/>
                  <a:gd name="T21" fmla="*/ 49 h 158"/>
                  <a:gd name="T22" fmla="*/ 145 w 159"/>
                  <a:gd name="T23" fmla="*/ 35 h 158"/>
                  <a:gd name="T24" fmla="*/ 136 w 159"/>
                  <a:gd name="T25" fmla="*/ 23 h 158"/>
                  <a:gd name="T26" fmla="*/ 124 w 159"/>
                  <a:gd name="T27" fmla="*/ 14 h 158"/>
                  <a:gd name="T28" fmla="*/ 110 w 159"/>
                  <a:gd name="T29" fmla="*/ 6 h 158"/>
                  <a:gd name="T30" fmla="*/ 95 w 159"/>
                  <a:gd name="T31" fmla="*/ 2 h 158"/>
                  <a:gd name="T32" fmla="*/ 79 w 159"/>
                  <a:gd name="T33" fmla="*/ 0 h 158"/>
                  <a:gd name="T34" fmla="*/ 63 w 159"/>
                  <a:gd name="T35" fmla="*/ 2 h 158"/>
                  <a:gd name="T36" fmla="*/ 48 w 159"/>
                  <a:gd name="T37" fmla="*/ 6 h 158"/>
                  <a:gd name="T38" fmla="*/ 34 w 159"/>
                  <a:gd name="T39" fmla="*/ 14 h 158"/>
                  <a:gd name="T40" fmla="*/ 23 w 159"/>
                  <a:gd name="T41" fmla="*/ 23 h 158"/>
                  <a:gd name="T42" fmla="*/ 14 w 159"/>
                  <a:gd name="T43" fmla="*/ 35 h 158"/>
                  <a:gd name="T44" fmla="*/ 6 w 159"/>
                  <a:gd name="T45" fmla="*/ 49 h 158"/>
                  <a:gd name="T46" fmla="*/ 1 w 159"/>
                  <a:gd name="T47" fmla="*/ 63 h 158"/>
                  <a:gd name="T48" fmla="*/ 0 w 159"/>
                  <a:gd name="T49" fmla="*/ 79 h 158"/>
                  <a:gd name="T50" fmla="*/ 1 w 159"/>
                  <a:gd name="T51" fmla="*/ 95 h 158"/>
                  <a:gd name="T52" fmla="*/ 6 w 159"/>
                  <a:gd name="T53" fmla="*/ 110 h 158"/>
                  <a:gd name="T54" fmla="*/ 14 w 159"/>
                  <a:gd name="T55" fmla="*/ 124 h 158"/>
                  <a:gd name="T56" fmla="*/ 23 w 159"/>
                  <a:gd name="T57" fmla="*/ 135 h 158"/>
                  <a:gd name="T58" fmla="*/ 34 w 159"/>
                  <a:gd name="T59" fmla="*/ 145 h 158"/>
                  <a:gd name="T60" fmla="*/ 48 w 159"/>
                  <a:gd name="T61" fmla="*/ 153 h 158"/>
                  <a:gd name="T62" fmla="*/ 63 w 159"/>
                  <a:gd name="T63" fmla="*/ 157 h 158"/>
                  <a:gd name="T64" fmla="*/ 79 w 159"/>
                  <a:gd name="T65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9" h="158">
                    <a:moveTo>
                      <a:pt x="79" y="158"/>
                    </a:moveTo>
                    <a:lnTo>
                      <a:pt x="95" y="157"/>
                    </a:lnTo>
                    <a:lnTo>
                      <a:pt x="110" y="153"/>
                    </a:lnTo>
                    <a:lnTo>
                      <a:pt x="124" y="145"/>
                    </a:lnTo>
                    <a:lnTo>
                      <a:pt x="136" y="135"/>
                    </a:lnTo>
                    <a:lnTo>
                      <a:pt x="145" y="124"/>
                    </a:lnTo>
                    <a:lnTo>
                      <a:pt x="153" y="110"/>
                    </a:lnTo>
                    <a:lnTo>
                      <a:pt x="158" y="95"/>
                    </a:lnTo>
                    <a:lnTo>
                      <a:pt x="159" y="79"/>
                    </a:lnTo>
                    <a:lnTo>
                      <a:pt x="158" y="63"/>
                    </a:lnTo>
                    <a:lnTo>
                      <a:pt x="153" y="49"/>
                    </a:lnTo>
                    <a:lnTo>
                      <a:pt x="145" y="35"/>
                    </a:lnTo>
                    <a:lnTo>
                      <a:pt x="136" y="23"/>
                    </a:lnTo>
                    <a:lnTo>
                      <a:pt x="124" y="14"/>
                    </a:lnTo>
                    <a:lnTo>
                      <a:pt x="110" y="6"/>
                    </a:lnTo>
                    <a:lnTo>
                      <a:pt x="95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6"/>
                    </a:lnTo>
                    <a:lnTo>
                      <a:pt x="34" y="14"/>
                    </a:lnTo>
                    <a:lnTo>
                      <a:pt x="23" y="23"/>
                    </a:lnTo>
                    <a:lnTo>
                      <a:pt x="14" y="35"/>
                    </a:lnTo>
                    <a:lnTo>
                      <a:pt x="6" y="49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5"/>
                    </a:lnTo>
                    <a:lnTo>
                      <a:pt x="6" y="110"/>
                    </a:lnTo>
                    <a:lnTo>
                      <a:pt x="14" y="124"/>
                    </a:lnTo>
                    <a:lnTo>
                      <a:pt x="23" y="135"/>
                    </a:lnTo>
                    <a:lnTo>
                      <a:pt x="34" y="145"/>
                    </a:lnTo>
                    <a:lnTo>
                      <a:pt x="48" y="153"/>
                    </a:lnTo>
                    <a:lnTo>
                      <a:pt x="63" y="157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BEDB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1553" y="4392"/>
                <a:ext cx="2182" cy="2716"/>
                <a:chOff x="1490" y="4392"/>
                <a:chExt cx="2182" cy="2716"/>
              </a:xfrm>
            </p:grpSpPr>
            <p:sp>
              <p:nvSpPr>
                <p:cNvPr id="28" name="Freeform 41"/>
                <p:cNvSpPr/>
                <p:nvPr/>
              </p:nvSpPr>
              <p:spPr bwMode="auto">
                <a:xfrm flipH="1">
                  <a:off x="2795" y="4485"/>
                  <a:ext cx="646" cy="1620"/>
                </a:xfrm>
                <a:custGeom>
                  <a:avLst/>
                  <a:gdLst>
                    <a:gd name="T0" fmla="*/ 15 w 175"/>
                    <a:gd name="T1" fmla="*/ 417 h 417"/>
                    <a:gd name="T2" fmla="*/ 175 w 175"/>
                    <a:gd name="T3" fmla="*/ 0 h 417"/>
                    <a:gd name="T4" fmla="*/ 155 w 175"/>
                    <a:gd name="T5" fmla="*/ 6 h 417"/>
                    <a:gd name="T6" fmla="*/ 0 w 175"/>
                    <a:gd name="T7" fmla="*/ 412 h 417"/>
                    <a:gd name="T8" fmla="*/ 15 w 17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417">
                      <a:moveTo>
                        <a:pt x="15" y="417"/>
                      </a:moveTo>
                      <a:lnTo>
                        <a:pt x="175" y="0"/>
                      </a:lnTo>
                      <a:lnTo>
                        <a:pt x="155" y="6"/>
                      </a:lnTo>
                      <a:lnTo>
                        <a:pt x="0" y="412"/>
                      </a:lnTo>
                      <a:lnTo>
                        <a:pt x="15" y="417"/>
                      </a:lnTo>
                      <a:close/>
                    </a:path>
                  </a:pathLst>
                </a:custGeom>
                <a:solidFill>
                  <a:srgbClr val="EB535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9" name="Freeform 42"/>
                <p:cNvSpPr/>
                <p:nvPr/>
              </p:nvSpPr>
              <p:spPr bwMode="auto">
                <a:xfrm rot="21420000" flipH="1">
                  <a:off x="2469" y="4454"/>
                  <a:ext cx="223" cy="1720"/>
                </a:xfrm>
                <a:custGeom>
                  <a:avLst/>
                  <a:gdLst>
                    <a:gd name="T0" fmla="*/ 0 w 58"/>
                    <a:gd name="T1" fmla="*/ 1 h 444"/>
                    <a:gd name="T2" fmla="*/ 42 w 58"/>
                    <a:gd name="T3" fmla="*/ 444 h 444"/>
                    <a:gd name="T4" fmla="*/ 58 w 58"/>
                    <a:gd name="T5" fmla="*/ 443 h 444"/>
                    <a:gd name="T6" fmla="*/ 16 w 58"/>
                    <a:gd name="T7" fmla="*/ 0 h 444"/>
                    <a:gd name="T8" fmla="*/ 0 w 58"/>
                    <a:gd name="T9" fmla="*/ 1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44">
                      <a:moveTo>
                        <a:pt x="0" y="1"/>
                      </a:moveTo>
                      <a:lnTo>
                        <a:pt x="42" y="444"/>
                      </a:lnTo>
                      <a:lnTo>
                        <a:pt x="58" y="443"/>
                      </a:lnTo>
                      <a:lnTo>
                        <a:pt x="1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B535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0" name="Freeform 43"/>
                <p:cNvSpPr/>
                <p:nvPr/>
              </p:nvSpPr>
              <p:spPr bwMode="auto">
                <a:xfrm flipH="1">
                  <a:off x="1623" y="4392"/>
                  <a:ext cx="943" cy="1713"/>
                </a:xfrm>
                <a:custGeom>
                  <a:avLst/>
                  <a:gdLst>
                    <a:gd name="T0" fmla="*/ 0 w 270"/>
                    <a:gd name="T1" fmla="*/ 8 h 441"/>
                    <a:gd name="T2" fmla="*/ 256 w 270"/>
                    <a:gd name="T3" fmla="*/ 441 h 441"/>
                    <a:gd name="T4" fmla="*/ 270 w 270"/>
                    <a:gd name="T5" fmla="*/ 433 h 441"/>
                    <a:gd name="T6" fmla="*/ 14 w 270"/>
                    <a:gd name="T7" fmla="*/ 0 h 441"/>
                    <a:gd name="T8" fmla="*/ 0 w 270"/>
                    <a:gd name="T9" fmla="*/ 8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441">
                      <a:moveTo>
                        <a:pt x="0" y="8"/>
                      </a:moveTo>
                      <a:lnTo>
                        <a:pt x="256" y="441"/>
                      </a:lnTo>
                      <a:lnTo>
                        <a:pt x="270" y="433"/>
                      </a:lnTo>
                      <a:lnTo>
                        <a:pt x="1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B535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1" name="Freeform 48"/>
                <p:cNvSpPr/>
                <p:nvPr/>
              </p:nvSpPr>
              <p:spPr bwMode="auto">
                <a:xfrm flipH="1">
                  <a:off x="1490" y="5938"/>
                  <a:ext cx="2182" cy="1170"/>
                </a:xfrm>
                <a:custGeom>
                  <a:avLst/>
                  <a:gdLst>
                    <a:gd name="T0" fmla="*/ 1 w 589"/>
                    <a:gd name="T1" fmla="*/ 0 h 302"/>
                    <a:gd name="T2" fmla="*/ 1 w 589"/>
                    <a:gd name="T3" fmla="*/ 2 h 302"/>
                    <a:gd name="T4" fmla="*/ 1 w 589"/>
                    <a:gd name="T5" fmla="*/ 5 h 302"/>
                    <a:gd name="T6" fmla="*/ 0 w 589"/>
                    <a:gd name="T7" fmla="*/ 6 h 302"/>
                    <a:gd name="T8" fmla="*/ 0 w 589"/>
                    <a:gd name="T9" fmla="*/ 8 h 302"/>
                    <a:gd name="T10" fmla="*/ 1 w 589"/>
                    <a:gd name="T11" fmla="*/ 38 h 302"/>
                    <a:gd name="T12" fmla="*/ 6 w 589"/>
                    <a:gd name="T13" fmla="*/ 67 h 302"/>
                    <a:gd name="T14" fmla="*/ 14 w 589"/>
                    <a:gd name="T15" fmla="*/ 96 h 302"/>
                    <a:gd name="T16" fmla="*/ 23 w 589"/>
                    <a:gd name="T17" fmla="*/ 122 h 302"/>
                    <a:gd name="T18" fmla="*/ 36 w 589"/>
                    <a:gd name="T19" fmla="*/ 149 h 302"/>
                    <a:gd name="T20" fmla="*/ 51 w 589"/>
                    <a:gd name="T21" fmla="*/ 173 h 302"/>
                    <a:gd name="T22" fmla="*/ 68 w 589"/>
                    <a:gd name="T23" fmla="*/ 195 h 302"/>
                    <a:gd name="T24" fmla="*/ 86 w 589"/>
                    <a:gd name="T25" fmla="*/ 216 h 302"/>
                    <a:gd name="T26" fmla="*/ 107 w 589"/>
                    <a:gd name="T27" fmla="*/ 235 h 302"/>
                    <a:gd name="T28" fmla="*/ 130 w 589"/>
                    <a:gd name="T29" fmla="*/ 252 h 302"/>
                    <a:gd name="T30" fmla="*/ 154 w 589"/>
                    <a:gd name="T31" fmla="*/ 267 h 302"/>
                    <a:gd name="T32" fmla="*/ 181 w 589"/>
                    <a:gd name="T33" fmla="*/ 279 h 302"/>
                    <a:gd name="T34" fmla="*/ 207 w 589"/>
                    <a:gd name="T35" fmla="*/ 290 h 302"/>
                    <a:gd name="T36" fmla="*/ 236 w 589"/>
                    <a:gd name="T37" fmla="*/ 297 h 302"/>
                    <a:gd name="T38" fmla="*/ 265 w 589"/>
                    <a:gd name="T39" fmla="*/ 301 h 302"/>
                    <a:gd name="T40" fmla="*/ 295 w 589"/>
                    <a:gd name="T41" fmla="*/ 302 h 302"/>
                    <a:gd name="T42" fmla="*/ 325 w 589"/>
                    <a:gd name="T43" fmla="*/ 301 h 302"/>
                    <a:gd name="T44" fmla="*/ 354 w 589"/>
                    <a:gd name="T45" fmla="*/ 297 h 302"/>
                    <a:gd name="T46" fmla="*/ 383 w 589"/>
                    <a:gd name="T47" fmla="*/ 290 h 302"/>
                    <a:gd name="T48" fmla="*/ 409 w 589"/>
                    <a:gd name="T49" fmla="*/ 279 h 302"/>
                    <a:gd name="T50" fmla="*/ 436 w 589"/>
                    <a:gd name="T51" fmla="*/ 267 h 302"/>
                    <a:gd name="T52" fmla="*/ 460 w 589"/>
                    <a:gd name="T53" fmla="*/ 252 h 302"/>
                    <a:gd name="T54" fmla="*/ 482 w 589"/>
                    <a:gd name="T55" fmla="*/ 235 h 302"/>
                    <a:gd name="T56" fmla="*/ 502 w 589"/>
                    <a:gd name="T57" fmla="*/ 216 h 302"/>
                    <a:gd name="T58" fmla="*/ 522 w 589"/>
                    <a:gd name="T59" fmla="*/ 195 h 302"/>
                    <a:gd name="T60" fmla="*/ 538 w 589"/>
                    <a:gd name="T61" fmla="*/ 173 h 302"/>
                    <a:gd name="T62" fmla="*/ 553 w 589"/>
                    <a:gd name="T63" fmla="*/ 149 h 302"/>
                    <a:gd name="T64" fmla="*/ 566 w 589"/>
                    <a:gd name="T65" fmla="*/ 122 h 302"/>
                    <a:gd name="T66" fmla="*/ 576 w 589"/>
                    <a:gd name="T67" fmla="*/ 96 h 302"/>
                    <a:gd name="T68" fmla="*/ 583 w 589"/>
                    <a:gd name="T69" fmla="*/ 67 h 302"/>
                    <a:gd name="T70" fmla="*/ 588 w 589"/>
                    <a:gd name="T71" fmla="*/ 38 h 302"/>
                    <a:gd name="T72" fmla="*/ 589 w 589"/>
                    <a:gd name="T73" fmla="*/ 8 h 302"/>
                    <a:gd name="T74" fmla="*/ 589 w 589"/>
                    <a:gd name="T75" fmla="*/ 6 h 302"/>
                    <a:gd name="T76" fmla="*/ 589 w 589"/>
                    <a:gd name="T77" fmla="*/ 5 h 302"/>
                    <a:gd name="T78" fmla="*/ 589 w 589"/>
                    <a:gd name="T79" fmla="*/ 2 h 302"/>
                    <a:gd name="T80" fmla="*/ 589 w 589"/>
                    <a:gd name="T81" fmla="*/ 0 h 302"/>
                    <a:gd name="T82" fmla="*/ 1 w 589"/>
                    <a:gd name="T8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9" h="30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38"/>
                      </a:lnTo>
                      <a:lnTo>
                        <a:pt x="6" y="67"/>
                      </a:lnTo>
                      <a:lnTo>
                        <a:pt x="14" y="96"/>
                      </a:lnTo>
                      <a:lnTo>
                        <a:pt x="23" y="122"/>
                      </a:lnTo>
                      <a:lnTo>
                        <a:pt x="36" y="149"/>
                      </a:lnTo>
                      <a:lnTo>
                        <a:pt x="51" y="173"/>
                      </a:lnTo>
                      <a:lnTo>
                        <a:pt x="68" y="195"/>
                      </a:lnTo>
                      <a:lnTo>
                        <a:pt x="86" y="216"/>
                      </a:lnTo>
                      <a:lnTo>
                        <a:pt x="107" y="235"/>
                      </a:lnTo>
                      <a:lnTo>
                        <a:pt x="130" y="252"/>
                      </a:lnTo>
                      <a:lnTo>
                        <a:pt x="154" y="267"/>
                      </a:lnTo>
                      <a:lnTo>
                        <a:pt x="181" y="279"/>
                      </a:lnTo>
                      <a:lnTo>
                        <a:pt x="207" y="290"/>
                      </a:lnTo>
                      <a:lnTo>
                        <a:pt x="236" y="297"/>
                      </a:lnTo>
                      <a:lnTo>
                        <a:pt x="265" y="301"/>
                      </a:lnTo>
                      <a:lnTo>
                        <a:pt x="295" y="302"/>
                      </a:lnTo>
                      <a:lnTo>
                        <a:pt x="325" y="301"/>
                      </a:lnTo>
                      <a:lnTo>
                        <a:pt x="354" y="297"/>
                      </a:lnTo>
                      <a:lnTo>
                        <a:pt x="383" y="290"/>
                      </a:lnTo>
                      <a:lnTo>
                        <a:pt x="409" y="279"/>
                      </a:lnTo>
                      <a:lnTo>
                        <a:pt x="436" y="267"/>
                      </a:lnTo>
                      <a:lnTo>
                        <a:pt x="460" y="252"/>
                      </a:lnTo>
                      <a:lnTo>
                        <a:pt x="482" y="235"/>
                      </a:lnTo>
                      <a:lnTo>
                        <a:pt x="502" y="216"/>
                      </a:lnTo>
                      <a:lnTo>
                        <a:pt x="522" y="195"/>
                      </a:lnTo>
                      <a:lnTo>
                        <a:pt x="538" y="173"/>
                      </a:lnTo>
                      <a:lnTo>
                        <a:pt x="553" y="149"/>
                      </a:lnTo>
                      <a:lnTo>
                        <a:pt x="566" y="122"/>
                      </a:lnTo>
                      <a:lnTo>
                        <a:pt x="576" y="96"/>
                      </a:lnTo>
                      <a:lnTo>
                        <a:pt x="583" y="67"/>
                      </a:lnTo>
                      <a:lnTo>
                        <a:pt x="588" y="38"/>
                      </a:lnTo>
                      <a:lnTo>
                        <a:pt x="589" y="8"/>
                      </a:lnTo>
                      <a:lnTo>
                        <a:pt x="589" y="6"/>
                      </a:lnTo>
                      <a:lnTo>
                        <a:pt x="589" y="5"/>
                      </a:lnTo>
                      <a:lnTo>
                        <a:pt x="589" y="2"/>
                      </a:lnTo>
                      <a:lnTo>
                        <a:pt x="58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B535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32" name="Freeform 51"/>
                <p:cNvSpPr/>
                <p:nvPr/>
              </p:nvSpPr>
              <p:spPr bwMode="auto">
                <a:xfrm flipH="1">
                  <a:off x="1875" y="6763"/>
                  <a:ext cx="987" cy="108"/>
                </a:xfrm>
                <a:custGeom>
                  <a:avLst/>
                  <a:gdLst>
                    <a:gd name="T0" fmla="*/ 240 w 268"/>
                    <a:gd name="T1" fmla="*/ 28 h 28"/>
                    <a:gd name="T2" fmla="*/ 248 w 268"/>
                    <a:gd name="T3" fmla="*/ 21 h 28"/>
                    <a:gd name="T4" fmla="*/ 255 w 268"/>
                    <a:gd name="T5" fmla="*/ 14 h 28"/>
                    <a:gd name="T6" fmla="*/ 262 w 268"/>
                    <a:gd name="T7" fmla="*/ 7 h 28"/>
                    <a:gd name="T8" fmla="*/ 268 w 268"/>
                    <a:gd name="T9" fmla="*/ 0 h 28"/>
                    <a:gd name="T10" fmla="*/ 0 w 268"/>
                    <a:gd name="T11" fmla="*/ 18 h 28"/>
                    <a:gd name="T12" fmla="*/ 240 w 268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8">
                      <a:moveTo>
                        <a:pt x="240" y="28"/>
                      </a:moveTo>
                      <a:lnTo>
                        <a:pt x="248" y="21"/>
                      </a:lnTo>
                      <a:lnTo>
                        <a:pt x="255" y="14"/>
                      </a:lnTo>
                      <a:lnTo>
                        <a:pt x="262" y="7"/>
                      </a:lnTo>
                      <a:lnTo>
                        <a:pt x="268" y="0"/>
                      </a:lnTo>
                      <a:lnTo>
                        <a:pt x="0" y="18"/>
                      </a:lnTo>
                      <a:lnTo>
                        <a:pt x="240" y="28"/>
                      </a:ln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19" name="Freeform 52"/>
              <p:cNvSpPr/>
              <p:nvPr/>
            </p:nvSpPr>
            <p:spPr bwMode="auto">
              <a:xfrm flipH="1">
                <a:off x="3870" y="7835"/>
                <a:ext cx="1469" cy="108"/>
              </a:xfrm>
              <a:custGeom>
                <a:avLst/>
                <a:gdLst>
                  <a:gd name="T0" fmla="*/ 396 w 396"/>
                  <a:gd name="T1" fmla="*/ 28 h 28"/>
                  <a:gd name="T2" fmla="*/ 390 w 396"/>
                  <a:gd name="T3" fmla="*/ 24 h 28"/>
                  <a:gd name="T4" fmla="*/ 383 w 396"/>
                  <a:gd name="T5" fmla="*/ 21 h 28"/>
                  <a:gd name="T6" fmla="*/ 377 w 396"/>
                  <a:gd name="T7" fmla="*/ 17 h 28"/>
                  <a:gd name="T8" fmla="*/ 370 w 396"/>
                  <a:gd name="T9" fmla="*/ 14 h 28"/>
                  <a:gd name="T10" fmla="*/ 365 w 396"/>
                  <a:gd name="T11" fmla="*/ 10 h 28"/>
                  <a:gd name="T12" fmla="*/ 358 w 396"/>
                  <a:gd name="T13" fmla="*/ 7 h 28"/>
                  <a:gd name="T14" fmla="*/ 351 w 396"/>
                  <a:gd name="T15" fmla="*/ 3 h 28"/>
                  <a:gd name="T16" fmla="*/ 344 w 396"/>
                  <a:gd name="T17" fmla="*/ 0 h 28"/>
                  <a:gd name="T18" fmla="*/ 0 w 396"/>
                  <a:gd name="T19" fmla="*/ 15 h 28"/>
                  <a:gd name="T20" fmla="*/ 396 w 396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6" h="28">
                    <a:moveTo>
                      <a:pt x="396" y="28"/>
                    </a:moveTo>
                    <a:lnTo>
                      <a:pt x="390" y="24"/>
                    </a:lnTo>
                    <a:lnTo>
                      <a:pt x="383" y="21"/>
                    </a:lnTo>
                    <a:lnTo>
                      <a:pt x="377" y="17"/>
                    </a:lnTo>
                    <a:lnTo>
                      <a:pt x="370" y="14"/>
                    </a:lnTo>
                    <a:lnTo>
                      <a:pt x="365" y="10"/>
                    </a:lnTo>
                    <a:lnTo>
                      <a:pt x="358" y="7"/>
                    </a:lnTo>
                    <a:lnTo>
                      <a:pt x="351" y="3"/>
                    </a:lnTo>
                    <a:lnTo>
                      <a:pt x="344" y="0"/>
                    </a:lnTo>
                    <a:lnTo>
                      <a:pt x="0" y="15"/>
                    </a:lnTo>
                    <a:lnTo>
                      <a:pt x="396" y="28"/>
                    </a:lnTo>
                    <a:close/>
                  </a:path>
                </a:pathLst>
              </a:custGeom>
              <a:solidFill>
                <a:srgbClr val="ADB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20" name="Freeform 53"/>
              <p:cNvSpPr/>
              <p:nvPr/>
            </p:nvSpPr>
            <p:spPr bwMode="auto">
              <a:xfrm flipH="1">
                <a:off x="3617" y="8083"/>
                <a:ext cx="1581" cy="116"/>
              </a:xfrm>
              <a:custGeom>
                <a:avLst/>
                <a:gdLst>
                  <a:gd name="T0" fmla="*/ 427 w 427"/>
                  <a:gd name="T1" fmla="*/ 31 h 31"/>
                  <a:gd name="T2" fmla="*/ 421 w 427"/>
                  <a:gd name="T3" fmla="*/ 23 h 31"/>
                  <a:gd name="T4" fmla="*/ 415 w 427"/>
                  <a:gd name="T5" fmla="*/ 15 h 31"/>
                  <a:gd name="T6" fmla="*/ 408 w 427"/>
                  <a:gd name="T7" fmla="*/ 7 h 31"/>
                  <a:gd name="T8" fmla="*/ 400 w 427"/>
                  <a:gd name="T9" fmla="*/ 0 h 31"/>
                  <a:gd name="T10" fmla="*/ 0 w 427"/>
                  <a:gd name="T11" fmla="*/ 16 h 31"/>
                  <a:gd name="T12" fmla="*/ 427 w 427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7" h="31">
                    <a:moveTo>
                      <a:pt x="427" y="31"/>
                    </a:moveTo>
                    <a:lnTo>
                      <a:pt x="421" y="23"/>
                    </a:lnTo>
                    <a:lnTo>
                      <a:pt x="415" y="15"/>
                    </a:lnTo>
                    <a:lnTo>
                      <a:pt x="408" y="7"/>
                    </a:lnTo>
                    <a:lnTo>
                      <a:pt x="400" y="0"/>
                    </a:lnTo>
                    <a:lnTo>
                      <a:pt x="0" y="16"/>
                    </a:lnTo>
                    <a:lnTo>
                      <a:pt x="427" y="31"/>
                    </a:lnTo>
                    <a:close/>
                  </a:path>
                </a:pathLst>
              </a:custGeom>
              <a:solidFill>
                <a:srgbClr val="ADB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5766" y="4485"/>
                <a:ext cx="2182" cy="2716"/>
                <a:chOff x="1490" y="4392"/>
                <a:chExt cx="2182" cy="2716"/>
              </a:xfrm>
            </p:grpSpPr>
            <p:sp>
              <p:nvSpPr>
                <p:cNvPr id="23" name="Freeform 41"/>
                <p:cNvSpPr/>
                <p:nvPr/>
              </p:nvSpPr>
              <p:spPr bwMode="auto">
                <a:xfrm flipH="1">
                  <a:off x="2795" y="4448"/>
                  <a:ext cx="646" cy="1657"/>
                </a:xfrm>
                <a:custGeom>
                  <a:avLst/>
                  <a:gdLst>
                    <a:gd name="T0" fmla="*/ 15 w 175"/>
                    <a:gd name="T1" fmla="*/ 417 h 417"/>
                    <a:gd name="T2" fmla="*/ 175 w 175"/>
                    <a:gd name="T3" fmla="*/ 0 h 417"/>
                    <a:gd name="T4" fmla="*/ 155 w 175"/>
                    <a:gd name="T5" fmla="*/ 6 h 417"/>
                    <a:gd name="T6" fmla="*/ 0 w 175"/>
                    <a:gd name="T7" fmla="*/ 412 h 417"/>
                    <a:gd name="T8" fmla="*/ 15 w 175"/>
                    <a:gd name="T9" fmla="*/ 417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417">
                      <a:moveTo>
                        <a:pt x="15" y="417"/>
                      </a:moveTo>
                      <a:lnTo>
                        <a:pt x="175" y="0"/>
                      </a:lnTo>
                      <a:lnTo>
                        <a:pt x="155" y="6"/>
                      </a:lnTo>
                      <a:lnTo>
                        <a:pt x="0" y="412"/>
                      </a:lnTo>
                      <a:lnTo>
                        <a:pt x="15" y="417"/>
                      </a:lnTo>
                      <a:close/>
                    </a:path>
                  </a:pathLst>
                </a:custGeom>
                <a:solidFill>
                  <a:srgbClr val="EE949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4" name="Freeform 42"/>
                <p:cNvSpPr/>
                <p:nvPr/>
              </p:nvSpPr>
              <p:spPr bwMode="auto">
                <a:xfrm rot="21420000" flipH="1">
                  <a:off x="2469" y="4454"/>
                  <a:ext cx="223" cy="1720"/>
                </a:xfrm>
                <a:custGeom>
                  <a:avLst/>
                  <a:gdLst>
                    <a:gd name="T0" fmla="*/ 0 w 58"/>
                    <a:gd name="T1" fmla="*/ 1 h 444"/>
                    <a:gd name="T2" fmla="*/ 42 w 58"/>
                    <a:gd name="T3" fmla="*/ 444 h 444"/>
                    <a:gd name="T4" fmla="*/ 58 w 58"/>
                    <a:gd name="T5" fmla="*/ 443 h 444"/>
                    <a:gd name="T6" fmla="*/ 16 w 58"/>
                    <a:gd name="T7" fmla="*/ 0 h 444"/>
                    <a:gd name="T8" fmla="*/ 0 w 58"/>
                    <a:gd name="T9" fmla="*/ 1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444">
                      <a:moveTo>
                        <a:pt x="0" y="1"/>
                      </a:moveTo>
                      <a:lnTo>
                        <a:pt x="42" y="444"/>
                      </a:lnTo>
                      <a:lnTo>
                        <a:pt x="58" y="443"/>
                      </a:lnTo>
                      <a:lnTo>
                        <a:pt x="16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E949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5" name="Freeform 43"/>
                <p:cNvSpPr/>
                <p:nvPr/>
              </p:nvSpPr>
              <p:spPr bwMode="auto">
                <a:xfrm flipH="1">
                  <a:off x="1623" y="4392"/>
                  <a:ext cx="943" cy="1713"/>
                </a:xfrm>
                <a:custGeom>
                  <a:avLst/>
                  <a:gdLst>
                    <a:gd name="T0" fmla="*/ 0 w 270"/>
                    <a:gd name="T1" fmla="*/ 8 h 441"/>
                    <a:gd name="T2" fmla="*/ 256 w 270"/>
                    <a:gd name="T3" fmla="*/ 441 h 441"/>
                    <a:gd name="T4" fmla="*/ 270 w 270"/>
                    <a:gd name="T5" fmla="*/ 433 h 441"/>
                    <a:gd name="T6" fmla="*/ 14 w 270"/>
                    <a:gd name="T7" fmla="*/ 0 h 441"/>
                    <a:gd name="T8" fmla="*/ 0 w 270"/>
                    <a:gd name="T9" fmla="*/ 8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0" h="441">
                      <a:moveTo>
                        <a:pt x="0" y="8"/>
                      </a:moveTo>
                      <a:lnTo>
                        <a:pt x="256" y="441"/>
                      </a:lnTo>
                      <a:lnTo>
                        <a:pt x="270" y="433"/>
                      </a:lnTo>
                      <a:lnTo>
                        <a:pt x="1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E949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6" name="Freeform 48"/>
                <p:cNvSpPr/>
                <p:nvPr/>
              </p:nvSpPr>
              <p:spPr bwMode="auto">
                <a:xfrm flipH="1">
                  <a:off x="1490" y="5938"/>
                  <a:ext cx="2182" cy="1170"/>
                </a:xfrm>
                <a:custGeom>
                  <a:avLst/>
                  <a:gdLst>
                    <a:gd name="T0" fmla="*/ 1 w 589"/>
                    <a:gd name="T1" fmla="*/ 0 h 302"/>
                    <a:gd name="T2" fmla="*/ 1 w 589"/>
                    <a:gd name="T3" fmla="*/ 2 h 302"/>
                    <a:gd name="T4" fmla="*/ 1 w 589"/>
                    <a:gd name="T5" fmla="*/ 5 h 302"/>
                    <a:gd name="T6" fmla="*/ 0 w 589"/>
                    <a:gd name="T7" fmla="*/ 6 h 302"/>
                    <a:gd name="T8" fmla="*/ 0 w 589"/>
                    <a:gd name="T9" fmla="*/ 8 h 302"/>
                    <a:gd name="T10" fmla="*/ 1 w 589"/>
                    <a:gd name="T11" fmla="*/ 38 h 302"/>
                    <a:gd name="T12" fmla="*/ 6 w 589"/>
                    <a:gd name="T13" fmla="*/ 67 h 302"/>
                    <a:gd name="T14" fmla="*/ 14 w 589"/>
                    <a:gd name="T15" fmla="*/ 96 h 302"/>
                    <a:gd name="T16" fmla="*/ 23 w 589"/>
                    <a:gd name="T17" fmla="*/ 122 h 302"/>
                    <a:gd name="T18" fmla="*/ 36 w 589"/>
                    <a:gd name="T19" fmla="*/ 149 h 302"/>
                    <a:gd name="T20" fmla="*/ 51 w 589"/>
                    <a:gd name="T21" fmla="*/ 173 h 302"/>
                    <a:gd name="T22" fmla="*/ 68 w 589"/>
                    <a:gd name="T23" fmla="*/ 195 h 302"/>
                    <a:gd name="T24" fmla="*/ 86 w 589"/>
                    <a:gd name="T25" fmla="*/ 216 h 302"/>
                    <a:gd name="T26" fmla="*/ 107 w 589"/>
                    <a:gd name="T27" fmla="*/ 235 h 302"/>
                    <a:gd name="T28" fmla="*/ 130 w 589"/>
                    <a:gd name="T29" fmla="*/ 252 h 302"/>
                    <a:gd name="T30" fmla="*/ 154 w 589"/>
                    <a:gd name="T31" fmla="*/ 267 h 302"/>
                    <a:gd name="T32" fmla="*/ 181 w 589"/>
                    <a:gd name="T33" fmla="*/ 279 h 302"/>
                    <a:gd name="T34" fmla="*/ 207 w 589"/>
                    <a:gd name="T35" fmla="*/ 290 h 302"/>
                    <a:gd name="T36" fmla="*/ 236 w 589"/>
                    <a:gd name="T37" fmla="*/ 297 h 302"/>
                    <a:gd name="T38" fmla="*/ 265 w 589"/>
                    <a:gd name="T39" fmla="*/ 301 h 302"/>
                    <a:gd name="T40" fmla="*/ 295 w 589"/>
                    <a:gd name="T41" fmla="*/ 302 h 302"/>
                    <a:gd name="T42" fmla="*/ 325 w 589"/>
                    <a:gd name="T43" fmla="*/ 301 h 302"/>
                    <a:gd name="T44" fmla="*/ 354 w 589"/>
                    <a:gd name="T45" fmla="*/ 297 h 302"/>
                    <a:gd name="T46" fmla="*/ 383 w 589"/>
                    <a:gd name="T47" fmla="*/ 290 h 302"/>
                    <a:gd name="T48" fmla="*/ 409 w 589"/>
                    <a:gd name="T49" fmla="*/ 279 h 302"/>
                    <a:gd name="T50" fmla="*/ 436 w 589"/>
                    <a:gd name="T51" fmla="*/ 267 h 302"/>
                    <a:gd name="T52" fmla="*/ 460 w 589"/>
                    <a:gd name="T53" fmla="*/ 252 h 302"/>
                    <a:gd name="T54" fmla="*/ 482 w 589"/>
                    <a:gd name="T55" fmla="*/ 235 h 302"/>
                    <a:gd name="T56" fmla="*/ 502 w 589"/>
                    <a:gd name="T57" fmla="*/ 216 h 302"/>
                    <a:gd name="T58" fmla="*/ 522 w 589"/>
                    <a:gd name="T59" fmla="*/ 195 h 302"/>
                    <a:gd name="T60" fmla="*/ 538 w 589"/>
                    <a:gd name="T61" fmla="*/ 173 h 302"/>
                    <a:gd name="T62" fmla="*/ 553 w 589"/>
                    <a:gd name="T63" fmla="*/ 149 h 302"/>
                    <a:gd name="T64" fmla="*/ 566 w 589"/>
                    <a:gd name="T65" fmla="*/ 122 h 302"/>
                    <a:gd name="T66" fmla="*/ 576 w 589"/>
                    <a:gd name="T67" fmla="*/ 96 h 302"/>
                    <a:gd name="T68" fmla="*/ 583 w 589"/>
                    <a:gd name="T69" fmla="*/ 67 h 302"/>
                    <a:gd name="T70" fmla="*/ 588 w 589"/>
                    <a:gd name="T71" fmla="*/ 38 h 302"/>
                    <a:gd name="T72" fmla="*/ 589 w 589"/>
                    <a:gd name="T73" fmla="*/ 8 h 302"/>
                    <a:gd name="T74" fmla="*/ 589 w 589"/>
                    <a:gd name="T75" fmla="*/ 6 h 302"/>
                    <a:gd name="T76" fmla="*/ 589 w 589"/>
                    <a:gd name="T77" fmla="*/ 5 h 302"/>
                    <a:gd name="T78" fmla="*/ 589 w 589"/>
                    <a:gd name="T79" fmla="*/ 2 h 302"/>
                    <a:gd name="T80" fmla="*/ 589 w 589"/>
                    <a:gd name="T81" fmla="*/ 0 h 302"/>
                    <a:gd name="T82" fmla="*/ 1 w 589"/>
                    <a:gd name="T8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9" h="302">
                      <a:moveTo>
                        <a:pt x="1" y="0"/>
                      </a:move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38"/>
                      </a:lnTo>
                      <a:lnTo>
                        <a:pt x="6" y="67"/>
                      </a:lnTo>
                      <a:lnTo>
                        <a:pt x="14" y="96"/>
                      </a:lnTo>
                      <a:lnTo>
                        <a:pt x="23" y="122"/>
                      </a:lnTo>
                      <a:lnTo>
                        <a:pt x="36" y="149"/>
                      </a:lnTo>
                      <a:lnTo>
                        <a:pt x="51" y="173"/>
                      </a:lnTo>
                      <a:lnTo>
                        <a:pt x="68" y="195"/>
                      </a:lnTo>
                      <a:lnTo>
                        <a:pt x="86" y="216"/>
                      </a:lnTo>
                      <a:lnTo>
                        <a:pt x="107" y="235"/>
                      </a:lnTo>
                      <a:lnTo>
                        <a:pt x="130" y="252"/>
                      </a:lnTo>
                      <a:lnTo>
                        <a:pt x="154" y="267"/>
                      </a:lnTo>
                      <a:lnTo>
                        <a:pt x="181" y="279"/>
                      </a:lnTo>
                      <a:lnTo>
                        <a:pt x="207" y="290"/>
                      </a:lnTo>
                      <a:lnTo>
                        <a:pt x="236" y="297"/>
                      </a:lnTo>
                      <a:lnTo>
                        <a:pt x="265" y="301"/>
                      </a:lnTo>
                      <a:lnTo>
                        <a:pt x="295" y="302"/>
                      </a:lnTo>
                      <a:lnTo>
                        <a:pt x="325" y="301"/>
                      </a:lnTo>
                      <a:lnTo>
                        <a:pt x="354" y="297"/>
                      </a:lnTo>
                      <a:lnTo>
                        <a:pt x="383" y="290"/>
                      </a:lnTo>
                      <a:lnTo>
                        <a:pt x="409" y="279"/>
                      </a:lnTo>
                      <a:lnTo>
                        <a:pt x="436" y="267"/>
                      </a:lnTo>
                      <a:lnTo>
                        <a:pt x="460" y="252"/>
                      </a:lnTo>
                      <a:lnTo>
                        <a:pt x="482" y="235"/>
                      </a:lnTo>
                      <a:lnTo>
                        <a:pt x="502" y="216"/>
                      </a:lnTo>
                      <a:lnTo>
                        <a:pt x="522" y="195"/>
                      </a:lnTo>
                      <a:lnTo>
                        <a:pt x="538" y="173"/>
                      </a:lnTo>
                      <a:lnTo>
                        <a:pt x="553" y="149"/>
                      </a:lnTo>
                      <a:lnTo>
                        <a:pt x="566" y="122"/>
                      </a:lnTo>
                      <a:lnTo>
                        <a:pt x="576" y="96"/>
                      </a:lnTo>
                      <a:lnTo>
                        <a:pt x="583" y="67"/>
                      </a:lnTo>
                      <a:lnTo>
                        <a:pt x="588" y="38"/>
                      </a:lnTo>
                      <a:lnTo>
                        <a:pt x="589" y="8"/>
                      </a:lnTo>
                      <a:lnTo>
                        <a:pt x="589" y="6"/>
                      </a:lnTo>
                      <a:lnTo>
                        <a:pt x="589" y="5"/>
                      </a:lnTo>
                      <a:lnTo>
                        <a:pt x="589" y="2"/>
                      </a:lnTo>
                      <a:lnTo>
                        <a:pt x="589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EE949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  <p:sp>
              <p:nvSpPr>
                <p:cNvPr id="27" name="Freeform 51"/>
                <p:cNvSpPr/>
                <p:nvPr/>
              </p:nvSpPr>
              <p:spPr bwMode="auto">
                <a:xfrm flipH="1">
                  <a:off x="1875" y="6763"/>
                  <a:ext cx="987" cy="108"/>
                </a:xfrm>
                <a:custGeom>
                  <a:avLst/>
                  <a:gdLst>
                    <a:gd name="T0" fmla="*/ 240 w 268"/>
                    <a:gd name="T1" fmla="*/ 28 h 28"/>
                    <a:gd name="T2" fmla="*/ 248 w 268"/>
                    <a:gd name="T3" fmla="*/ 21 h 28"/>
                    <a:gd name="T4" fmla="*/ 255 w 268"/>
                    <a:gd name="T5" fmla="*/ 14 h 28"/>
                    <a:gd name="T6" fmla="*/ 262 w 268"/>
                    <a:gd name="T7" fmla="*/ 7 h 28"/>
                    <a:gd name="T8" fmla="*/ 268 w 268"/>
                    <a:gd name="T9" fmla="*/ 0 h 28"/>
                    <a:gd name="T10" fmla="*/ 0 w 268"/>
                    <a:gd name="T11" fmla="*/ 18 h 28"/>
                    <a:gd name="T12" fmla="*/ 240 w 268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8" h="28">
                      <a:moveTo>
                        <a:pt x="240" y="28"/>
                      </a:moveTo>
                      <a:lnTo>
                        <a:pt x="248" y="21"/>
                      </a:lnTo>
                      <a:lnTo>
                        <a:pt x="255" y="14"/>
                      </a:lnTo>
                      <a:lnTo>
                        <a:pt x="262" y="7"/>
                      </a:lnTo>
                      <a:lnTo>
                        <a:pt x="268" y="0"/>
                      </a:lnTo>
                      <a:lnTo>
                        <a:pt x="0" y="18"/>
                      </a:lnTo>
                      <a:lnTo>
                        <a:pt x="240" y="28"/>
                      </a:ln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latin typeface="+mn-ea"/>
                  </a:endParaRPr>
                </a:p>
              </p:txBody>
            </p:sp>
          </p:grpSp>
          <p:sp>
            <p:nvSpPr>
              <p:cNvPr id="22" name="Freeform 39"/>
              <p:cNvSpPr/>
              <p:nvPr/>
            </p:nvSpPr>
            <p:spPr bwMode="auto">
              <a:xfrm rot="21060000" flipH="1">
                <a:off x="2215" y="3960"/>
                <a:ext cx="5521" cy="1015"/>
              </a:xfrm>
              <a:custGeom>
                <a:avLst/>
                <a:gdLst>
                  <a:gd name="T0" fmla="*/ 1481 w 1489"/>
                  <a:gd name="T1" fmla="*/ 0 h 263"/>
                  <a:gd name="T2" fmla="*/ 1489 w 1489"/>
                  <a:gd name="T3" fmla="*/ 55 h 263"/>
                  <a:gd name="T4" fmla="*/ 7 w 1489"/>
                  <a:gd name="T5" fmla="*/ 263 h 263"/>
                  <a:gd name="T6" fmla="*/ 0 w 1489"/>
                  <a:gd name="T7" fmla="*/ 208 h 263"/>
                  <a:gd name="T8" fmla="*/ 1481 w 1489"/>
                  <a:gd name="T9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9" h="263">
                    <a:moveTo>
                      <a:pt x="1481" y="0"/>
                    </a:moveTo>
                    <a:lnTo>
                      <a:pt x="1489" y="55"/>
                    </a:lnTo>
                    <a:lnTo>
                      <a:pt x="7" y="263"/>
                    </a:lnTo>
                    <a:lnTo>
                      <a:pt x="0" y="208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ADB9C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12" name="TextBox 23"/>
            <p:cNvSpPr txBox="1"/>
            <p:nvPr/>
          </p:nvSpPr>
          <p:spPr>
            <a:xfrm>
              <a:off x="6561455" y="4391660"/>
              <a:ext cx="3220900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猪七爷， 最用心的演示，只为你而做。</a:t>
              </a: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更多精彩</a:t>
              </a:r>
              <a:r>
                <a:rPr lang="en-US" altLang="zh-CN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PPT</a:t>
              </a:r>
              <a:r>
                <a:rPr lang="zh-CN" altLang="en-US" sz="12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，请在猪七爷搜索“猪七爷”。</a:t>
              </a:r>
              <a:endPara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cloud_382543"/>
            <p:cNvSpPr>
              <a:spLocks noChangeAspect="1"/>
            </p:cNvSpPr>
            <p:nvPr/>
          </p:nvSpPr>
          <p:spPr bwMode="auto">
            <a:xfrm>
              <a:off x="2101652" y="3884006"/>
              <a:ext cx="394909" cy="394450"/>
            </a:xfrm>
            <a:custGeom>
              <a:avLst/>
              <a:gdLst>
                <a:gd name="connsiteX0" fmla="*/ 223026 w 607356"/>
                <a:gd name="connsiteY0" fmla="*/ 563428 h 606651"/>
                <a:gd name="connsiteX1" fmla="*/ 235475 w 607356"/>
                <a:gd name="connsiteY1" fmla="*/ 570436 h 606651"/>
                <a:gd name="connsiteX2" fmla="*/ 242318 w 607356"/>
                <a:gd name="connsiteY2" fmla="*/ 586630 h 606651"/>
                <a:gd name="connsiteX3" fmla="*/ 238612 w 607356"/>
                <a:gd name="connsiteY3" fmla="*/ 600361 h 606651"/>
                <a:gd name="connsiteX4" fmla="*/ 233575 w 607356"/>
                <a:gd name="connsiteY4" fmla="*/ 601782 h 606651"/>
                <a:gd name="connsiteX5" fmla="*/ 224737 w 607356"/>
                <a:gd name="connsiteY5" fmla="*/ 596763 h 606651"/>
                <a:gd name="connsiteX6" fmla="*/ 215898 w 607356"/>
                <a:gd name="connsiteY6" fmla="*/ 575834 h 606651"/>
                <a:gd name="connsiteX7" fmla="*/ 223026 w 607356"/>
                <a:gd name="connsiteY7" fmla="*/ 563428 h 606651"/>
                <a:gd name="connsiteX8" fmla="*/ 583238 w 607356"/>
                <a:gd name="connsiteY8" fmla="*/ 474901 h 606651"/>
                <a:gd name="connsiteX9" fmla="*/ 597008 w 607356"/>
                <a:gd name="connsiteY9" fmla="*/ 478785 h 606651"/>
                <a:gd name="connsiteX10" fmla="*/ 605650 w 607356"/>
                <a:gd name="connsiteY10" fmla="*/ 499820 h 606651"/>
                <a:gd name="connsiteX11" fmla="*/ 598432 w 607356"/>
                <a:gd name="connsiteY11" fmla="*/ 512137 h 606651"/>
                <a:gd name="connsiteX12" fmla="*/ 595773 w 607356"/>
                <a:gd name="connsiteY12" fmla="*/ 512516 h 606651"/>
                <a:gd name="connsiteX13" fmla="*/ 585992 w 607356"/>
                <a:gd name="connsiteY13" fmla="*/ 504936 h 606651"/>
                <a:gd name="connsiteX14" fmla="*/ 579344 w 607356"/>
                <a:gd name="connsiteY14" fmla="*/ 488734 h 606651"/>
                <a:gd name="connsiteX15" fmla="*/ 583238 w 607356"/>
                <a:gd name="connsiteY15" fmla="*/ 474901 h 606651"/>
                <a:gd name="connsiteX16" fmla="*/ 330709 w 607356"/>
                <a:gd name="connsiteY16" fmla="*/ 437949 h 606651"/>
                <a:gd name="connsiteX17" fmla="*/ 334409 w 607356"/>
                <a:gd name="connsiteY17" fmla="*/ 451692 h 606651"/>
                <a:gd name="connsiteX18" fmla="*/ 321315 w 607356"/>
                <a:gd name="connsiteY18" fmla="*/ 474343 h 606651"/>
                <a:gd name="connsiteX19" fmla="*/ 335548 w 607356"/>
                <a:gd name="connsiteY19" fmla="*/ 522300 h 606651"/>
                <a:gd name="connsiteX20" fmla="*/ 323782 w 607356"/>
                <a:gd name="connsiteY20" fmla="*/ 565992 h 606651"/>
                <a:gd name="connsiteX21" fmla="*/ 272449 w 607356"/>
                <a:gd name="connsiteY21" fmla="*/ 606272 h 606651"/>
                <a:gd name="connsiteX22" fmla="*/ 269698 w 607356"/>
                <a:gd name="connsiteY22" fmla="*/ 606651 h 606651"/>
                <a:gd name="connsiteX23" fmla="*/ 259924 w 607356"/>
                <a:gd name="connsiteY23" fmla="*/ 599448 h 606651"/>
                <a:gd name="connsiteX24" fmla="*/ 266851 w 607356"/>
                <a:gd name="connsiteY24" fmla="*/ 586843 h 606651"/>
                <a:gd name="connsiteX25" fmla="*/ 306323 w 607356"/>
                <a:gd name="connsiteY25" fmla="*/ 555946 h 606651"/>
                <a:gd name="connsiteX26" fmla="*/ 315337 w 607356"/>
                <a:gd name="connsiteY26" fmla="*/ 522300 h 606651"/>
                <a:gd name="connsiteX27" fmla="*/ 309454 w 607356"/>
                <a:gd name="connsiteY27" fmla="*/ 494910 h 606651"/>
                <a:gd name="connsiteX28" fmla="*/ 272924 w 607356"/>
                <a:gd name="connsiteY28" fmla="*/ 558031 h 606651"/>
                <a:gd name="connsiteX29" fmla="*/ 264194 w 607356"/>
                <a:gd name="connsiteY29" fmla="*/ 563149 h 606651"/>
                <a:gd name="connsiteX30" fmla="*/ 259070 w 607356"/>
                <a:gd name="connsiteY30" fmla="*/ 561727 h 606651"/>
                <a:gd name="connsiteX31" fmla="*/ 255370 w 607356"/>
                <a:gd name="connsiteY31" fmla="*/ 547985 h 606651"/>
                <a:gd name="connsiteX32" fmla="*/ 291237 w 607356"/>
                <a:gd name="connsiteY32" fmla="*/ 486001 h 606651"/>
                <a:gd name="connsiteX33" fmla="*/ 242086 w 607356"/>
                <a:gd name="connsiteY33" fmla="*/ 518888 h 606651"/>
                <a:gd name="connsiteX34" fmla="*/ 235159 w 607356"/>
                <a:gd name="connsiteY34" fmla="*/ 535664 h 606651"/>
                <a:gd name="connsiteX35" fmla="*/ 222824 w 607356"/>
                <a:gd name="connsiteY35" fmla="*/ 542961 h 606651"/>
                <a:gd name="connsiteX36" fmla="*/ 215518 w 607356"/>
                <a:gd name="connsiteY36" fmla="*/ 530640 h 606651"/>
                <a:gd name="connsiteX37" fmla="*/ 224532 w 607356"/>
                <a:gd name="connsiteY37" fmla="*/ 508747 h 606651"/>
                <a:gd name="connsiteX38" fmla="*/ 303192 w 607356"/>
                <a:gd name="connsiteY38" fmla="*/ 465245 h 606651"/>
                <a:gd name="connsiteX39" fmla="*/ 316856 w 607356"/>
                <a:gd name="connsiteY39" fmla="*/ 441646 h 606651"/>
                <a:gd name="connsiteX40" fmla="*/ 330709 w 607356"/>
                <a:gd name="connsiteY40" fmla="*/ 437949 h 606651"/>
                <a:gd name="connsiteX41" fmla="*/ 543409 w 607356"/>
                <a:gd name="connsiteY41" fmla="*/ 437422 h 606651"/>
                <a:gd name="connsiteX42" fmla="*/ 565241 w 607356"/>
                <a:gd name="connsiteY42" fmla="*/ 446517 h 606651"/>
                <a:gd name="connsiteX43" fmla="*/ 568848 w 607356"/>
                <a:gd name="connsiteY43" fmla="*/ 460350 h 606651"/>
                <a:gd name="connsiteX44" fmla="*/ 554989 w 607356"/>
                <a:gd name="connsiteY44" fmla="*/ 463950 h 606651"/>
                <a:gd name="connsiteX45" fmla="*/ 538188 w 607356"/>
                <a:gd name="connsiteY45" fmla="*/ 456939 h 606651"/>
                <a:gd name="connsiteX46" fmla="*/ 480191 w 607356"/>
                <a:gd name="connsiteY46" fmla="*/ 468498 h 606651"/>
                <a:gd name="connsiteX47" fmla="*/ 549389 w 607356"/>
                <a:gd name="connsiteY47" fmla="*/ 486974 h 606651"/>
                <a:gd name="connsiteX48" fmla="*/ 556508 w 607356"/>
                <a:gd name="connsiteY48" fmla="*/ 499385 h 606651"/>
                <a:gd name="connsiteX49" fmla="*/ 546731 w 607356"/>
                <a:gd name="connsiteY49" fmla="*/ 506870 h 606651"/>
                <a:gd name="connsiteX50" fmla="*/ 544073 w 607356"/>
                <a:gd name="connsiteY50" fmla="*/ 506491 h 606651"/>
                <a:gd name="connsiteX51" fmla="*/ 473546 w 607356"/>
                <a:gd name="connsiteY51" fmla="*/ 487637 h 606651"/>
                <a:gd name="connsiteX52" fmla="*/ 519014 w 607356"/>
                <a:gd name="connsiteY52" fmla="*/ 528567 h 606651"/>
                <a:gd name="connsiteX53" fmla="*/ 568848 w 607356"/>
                <a:gd name="connsiteY53" fmla="*/ 522598 h 606651"/>
                <a:gd name="connsiteX54" fmla="*/ 582611 w 607356"/>
                <a:gd name="connsiteY54" fmla="*/ 526577 h 606651"/>
                <a:gd name="connsiteX55" fmla="*/ 578530 w 607356"/>
                <a:gd name="connsiteY55" fmla="*/ 540315 h 606651"/>
                <a:gd name="connsiteX56" fmla="*/ 536479 w 607356"/>
                <a:gd name="connsiteY56" fmla="*/ 551116 h 606651"/>
                <a:gd name="connsiteX57" fmla="*/ 513698 w 607356"/>
                <a:gd name="connsiteY57" fmla="*/ 548084 h 606651"/>
                <a:gd name="connsiteX58" fmla="*/ 450860 w 607356"/>
                <a:gd name="connsiteY58" fmla="*/ 481573 h 606651"/>
                <a:gd name="connsiteX59" fmla="*/ 425326 w 607356"/>
                <a:gd name="connsiteY59" fmla="*/ 474751 h 606651"/>
                <a:gd name="connsiteX60" fmla="*/ 418207 w 607356"/>
                <a:gd name="connsiteY60" fmla="*/ 462340 h 606651"/>
                <a:gd name="connsiteX61" fmla="*/ 430547 w 607356"/>
                <a:gd name="connsiteY61" fmla="*/ 455234 h 606651"/>
                <a:gd name="connsiteX62" fmla="*/ 456935 w 607356"/>
                <a:gd name="connsiteY62" fmla="*/ 462245 h 606651"/>
                <a:gd name="connsiteX63" fmla="*/ 543409 w 607356"/>
                <a:gd name="connsiteY63" fmla="*/ 437422 h 606651"/>
                <a:gd name="connsiteX64" fmla="*/ 27328 w 607356"/>
                <a:gd name="connsiteY64" fmla="*/ 424376 h 606651"/>
                <a:gd name="connsiteX65" fmla="*/ 31121 w 607356"/>
                <a:gd name="connsiteY65" fmla="*/ 438209 h 606651"/>
                <a:gd name="connsiteX66" fmla="*/ 24484 w 607356"/>
                <a:gd name="connsiteY66" fmla="*/ 454411 h 606651"/>
                <a:gd name="connsiteX67" fmla="*/ 14717 w 607356"/>
                <a:gd name="connsiteY67" fmla="*/ 461991 h 606651"/>
                <a:gd name="connsiteX68" fmla="*/ 12157 w 607356"/>
                <a:gd name="connsiteY68" fmla="*/ 461612 h 606651"/>
                <a:gd name="connsiteX69" fmla="*/ 4950 w 607356"/>
                <a:gd name="connsiteY69" fmla="*/ 449295 h 606651"/>
                <a:gd name="connsiteX70" fmla="*/ 13579 w 607356"/>
                <a:gd name="connsiteY70" fmla="*/ 428166 h 606651"/>
                <a:gd name="connsiteX71" fmla="*/ 27328 w 607356"/>
                <a:gd name="connsiteY71" fmla="*/ 424376 h 606651"/>
                <a:gd name="connsiteX72" fmla="*/ 67105 w 607356"/>
                <a:gd name="connsiteY72" fmla="*/ 386898 h 606651"/>
                <a:gd name="connsiteX73" fmla="*/ 153542 w 607356"/>
                <a:gd name="connsiteY73" fmla="*/ 411726 h 606651"/>
                <a:gd name="connsiteX74" fmla="*/ 179919 w 607356"/>
                <a:gd name="connsiteY74" fmla="*/ 404714 h 606651"/>
                <a:gd name="connsiteX75" fmla="*/ 192349 w 607356"/>
                <a:gd name="connsiteY75" fmla="*/ 411821 h 606651"/>
                <a:gd name="connsiteX76" fmla="*/ 185138 w 607356"/>
                <a:gd name="connsiteY76" fmla="*/ 424141 h 606651"/>
                <a:gd name="connsiteX77" fmla="*/ 159709 w 607356"/>
                <a:gd name="connsiteY77" fmla="*/ 430964 h 606651"/>
                <a:gd name="connsiteX78" fmla="*/ 96803 w 607356"/>
                <a:gd name="connsiteY78" fmla="*/ 497488 h 606651"/>
                <a:gd name="connsiteX79" fmla="*/ 74031 w 607356"/>
                <a:gd name="connsiteY79" fmla="*/ 500520 h 606651"/>
                <a:gd name="connsiteX80" fmla="*/ 31999 w 607356"/>
                <a:gd name="connsiteY80" fmla="*/ 489717 h 606651"/>
                <a:gd name="connsiteX81" fmla="*/ 27919 w 607356"/>
                <a:gd name="connsiteY81" fmla="*/ 476071 h 606651"/>
                <a:gd name="connsiteX82" fmla="*/ 41676 w 607356"/>
                <a:gd name="connsiteY82" fmla="*/ 471996 h 606651"/>
                <a:gd name="connsiteX83" fmla="*/ 91584 w 607356"/>
                <a:gd name="connsiteY83" fmla="*/ 478061 h 606651"/>
                <a:gd name="connsiteX84" fmla="*/ 137033 w 607356"/>
                <a:gd name="connsiteY84" fmla="*/ 437123 h 606651"/>
                <a:gd name="connsiteX85" fmla="*/ 66441 w 607356"/>
                <a:gd name="connsiteY85" fmla="*/ 455981 h 606651"/>
                <a:gd name="connsiteX86" fmla="*/ 63784 w 607356"/>
                <a:gd name="connsiteY86" fmla="*/ 456265 h 606651"/>
                <a:gd name="connsiteX87" fmla="*/ 54011 w 607356"/>
                <a:gd name="connsiteY87" fmla="*/ 448779 h 606651"/>
                <a:gd name="connsiteX88" fmla="*/ 61222 w 607356"/>
                <a:gd name="connsiteY88" fmla="*/ 436460 h 606651"/>
                <a:gd name="connsiteX89" fmla="*/ 130391 w 607356"/>
                <a:gd name="connsiteY89" fmla="*/ 417886 h 606651"/>
                <a:gd name="connsiteX90" fmla="*/ 72323 w 607356"/>
                <a:gd name="connsiteY90" fmla="*/ 406420 h 606651"/>
                <a:gd name="connsiteX91" fmla="*/ 55529 w 607356"/>
                <a:gd name="connsiteY91" fmla="*/ 413432 h 606651"/>
                <a:gd name="connsiteX92" fmla="*/ 41676 w 607356"/>
                <a:gd name="connsiteY92" fmla="*/ 409831 h 606651"/>
                <a:gd name="connsiteX93" fmla="*/ 45282 w 607356"/>
                <a:gd name="connsiteY93" fmla="*/ 395996 h 606651"/>
                <a:gd name="connsiteX94" fmla="*/ 67105 w 607356"/>
                <a:gd name="connsiteY94" fmla="*/ 386898 h 606651"/>
                <a:gd name="connsiteX95" fmla="*/ 483514 w 607356"/>
                <a:gd name="connsiteY95" fmla="*/ 333563 h 606651"/>
                <a:gd name="connsiteX96" fmla="*/ 503932 w 607356"/>
                <a:gd name="connsiteY96" fmla="*/ 333563 h 606651"/>
                <a:gd name="connsiteX97" fmla="*/ 513998 w 607356"/>
                <a:gd name="connsiteY97" fmla="*/ 343701 h 606651"/>
                <a:gd name="connsiteX98" fmla="*/ 503837 w 607356"/>
                <a:gd name="connsiteY98" fmla="*/ 353745 h 606651"/>
                <a:gd name="connsiteX99" fmla="*/ 483419 w 607356"/>
                <a:gd name="connsiteY99" fmla="*/ 353650 h 606651"/>
                <a:gd name="connsiteX100" fmla="*/ 473352 w 607356"/>
                <a:gd name="connsiteY100" fmla="*/ 343512 h 606651"/>
                <a:gd name="connsiteX101" fmla="*/ 483514 w 607356"/>
                <a:gd name="connsiteY101" fmla="*/ 333563 h 606651"/>
                <a:gd name="connsiteX102" fmla="*/ 219591 w 607356"/>
                <a:gd name="connsiteY102" fmla="*/ 333563 h 606651"/>
                <a:gd name="connsiteX103" fmla="*/ 422554 w 607356"/>
                <a:gd name="connsiteY103" fmla="*/ 333753 h 606651"/>
                <a:gd name="connsiteX104" fmla="*/ 432707 w 607356"/>
                <a:gd name="connsiteY104" fmla="*/ 343796 h 606651"/>
                <a:gd name="connsiteX105" fmla="*/ 422554 w 607356"/>
                <a:gd name="connsiteY105" fmla="*/ 353745 h 606651"/>
                <a:gd name="connsiteX106" fmla="*/ 422459 w 607356"/>
                <a:gd name="connsiteY106" fmla="*/ 353745 h 606651"/>
                <a:gd name="connsiteX107" fmla="*/ 219496 w 607356"/>
                <a:gd name="connsiteY107" fmla="*/ 352513 h 606651"/>
                <a:gd name="connsiteX108" fmla="*/ 209438 w 607356"/>
                <a:gd name="connsiteY108" fmla="*/ 343038 h 606651"/>
                <a:gd name="connsiteX109" fmla="*/ 219591 w 607356"/>
                <a:gd name="connsiteY109" fmla="*/ 333563 h 606651"/>
                <a:gd name="connsiteX110" fmla="*/ 141199 w 607356"/>
                <a:gd name="connsiteY110" fmla="*/ 327198 h 606651"/>
                <a:gd name="connsiteX111" fmla="*/ 159892 w 607356"/>
                <a:gd name="connsiteY111" fmla="*/ 330800 h 606651"/>
                <a:gd name="connsiteX112" fmla="*/ 168622 w 607356"/>
                <a:gd name="connsiteY112" fmla="*/ 342176 h 606651"/>
                <a:gd name="connsiteX113" fmla="*/ 158564 w 607356"/>
                <a:gd name="connsiteY113" fmla="*/ 350992 h 606651"/>
                <a:gd name="connsiteX114" fmla="*/ 157235 w 607356"/>
                <a:gd name="connsiteY114" fmla="*/ 350897 h 606651"/>
                <a:gd name="connsiteX115" fmla="*/ 136171 w 607356"/>
                <a:gd name="connsiteY115" fmla="*/ 346821 h 606651"/>
                <a:gd name="connsiteX116" fmla="*/ 128864 w 607356"/>
                <a:gd name="connsiteY116" fmla="*/ 334497 h 606651"/>
                <a:gd name="connsiteX117" fmla="*/ 141199 w 607356"/>
                <a:gd name="connsiteY117" fmla="*/ 327198 h 606651"/>
                <a:gd name="connsiteX118" fmla="*/ 16806 w 607356"/>
                <a:gd name="connsiteY118" fmla="*/ 124040 h 606651"/>
                <a:gd name="connsiteX119" fmla="*/ 24307 w 607356"/>
                <a:gd name="connsiteY119" fmla="*/ 136169 h 606651"/>
                <a:gd name="connsiteX120" fmla="*/ 20320 w 607356"/>
                <a:gd name="connsiteY120" fmla="*/ 171704 h 606651"/>
                <a:gd name="connsiteX121" fmla="*/ 66941 w 607356"/>
                <a:gd name="connsiteY121" fmla="*/ 282194 h 606651"/>
                <a:gd name="connsiteX122" fmla="*/ 90109 w 607356"/>
                <a:gd name="connsiteY122" fmla="*/ 303136 h 606651"/>
                <a:gd name="connsiteX123" fmla="*/ 92293 w 607356"/>
                <a:gd name="connsiteY123" fmla="*/ 317350 h 606651"/>
                <a:gd name="connsiteX124" fmla="*/ 84127 w 607356"/>
                <a:gd name="connsiteY124" fmla="*/ 321425 h 606651"/>
                <a:gd name="connsiteX125" fmla="*/ 78145 w 607356"/>
                <a:gd name="connsiteY125" fmla="*/ 319530 h 606651"/>
                <a:gd name="connsiteX126" fmla="*/ 52413 w 607356"/>
                <a:gd name="connsiteY126" fmla="*/ 296219 h 606651"/>
                <a:gd name="connsiteX127" fmla="*/ 0 w 607356"/>
                <a:gd name="connsiteY127" fmla="*/ 171704 h 606651"/>
                <a:gd name="connsiteX128" fmla="*/ 4653 w 607356"/>
                <a:gd name="connsiteY128" fmla="*/ 131526 h 606651"/>
                <a:gd name="connsiteX129" fmla="*/ 16806 w 607356"/>
                <a:gd name="connsiteY129" fmla="*/ 124040 h 606651"/>
                <a:gd name="connsiteX130" fmla="*/ 416398 w 607356"/>
                <a:gd name="connsiteY130" fmla="*/ 70463 h 606651"/>
                <a:gd name="connsiteX131" fmla="*/ 490902 w 607356"/>
                <a:gd name="connsiteY131" fmla="*/ 183706 h 606651"/>
                <a:gd name="connsiteX132" fmla="*/ 490523 w 607356"/>
                <a:gd name="connsiteY132" fmla="*/ 191950 h 606651"/>
                <a:gd name="connsiteX133" fmla="*/ 531429 w 607356"/>
                <a:gd name="connsiteY133" fmla="*/ 191950 h 606651"/>
                <a:gd name="connsiteX134" fmla="*/ 607356 w 607356"/>
                <a:gd name="connsiteY134" fmla="*/ 272879 h 606651"/>
                <a:gd name="connsiteX135" fmla="*/ 568348 w 607356"/>
                <a:gd name="connsiteY135" fmla="*/ 343573 h 606651"/>
                <a:gd name="connsiteX136" fmla="*/ 563223 w 607356"/>
                <a:gd name="connsiteY136" fmla="*/ 344994 h 606651"/>
                <a:gd name="connsiteX137" fmla="*/ 554492 w 607356"/>
                <a:gd name="connsiteY137" fmla="*/ 340066 h 606651"/>
                <a:gd name="connsiteX138" fmla="*/ 558003 w 607356"/>
                <a:gd name="connsiteY138" fmla="*/ 326231 h 606651"/>
                <a:gd name="connsiteX139" fmla="*/ 587140 w 607356"/>
                <a:gd name="connsiteY139" fmla="*/ 272879 h 606651"/>
                <a:gd name="connsiteX140" fmla="*/ 531429 w 607356"/>
                <a:gd name="connsiteY140" fmla="*/ 212230 h 606651"/>
                <a:gd name="connsiteX141" fmla="*/ 479323 w 607356"/>
                <a:gd name="connsiteY141" fmla="*/ 212230 h 606651"/>
                <a:gd name="connsiteX142" fmla="*/ 471825 w 607356"/>
                <a:gd name="connsiteY142" fmla="*/ 208913 h 606651"/>
                <a:gd name="connsiteX143" fmla="*/ 469168 w 607356"/>
                <a:gd name="connsiteY143" fmla="*/ 201237 h 606651"/>
                <a:gd name="connsiteX144" fmla="*/ 470117 w 607356"/>
                <a:gd name="connsiteY144" fmla="*/ 192708 h 606651"/>
                <a:gd name="connsiteX145" fmla="*/ 470687 w 607356"/>
                <a:gd name="connsiteY145" fmla="*/ 184085 h 606651"/>
                <a:gd name="connsiteX146" fmla="*/ 408711 w 607356"/>
                <a:gd name="connsiteY146" fmla="*/ 89226 h 606651"/>
                <a:gd name="connsiteX147" fmla="*/ 403206 w 607356"/>
                <a:gd name="connsiteY147" fmla="*/ 76054 h 606651"/>
                <a:gd name="connsiteX148" fmla="*/ 416398 w 607356"/>
                <a:gd name="connsiteY148" fmla="*/ 70463 h 606651"/>
                <a:gd name="connsiteX149" fmla="*/ 351618 w 607356"/>
                <a:gd name="connsiteY149" fmla="*/ 62644 h 606651"/>
                <a:gd name="connsiteX150" fmla="*/ 363005 w 607356"/>
                <a:gd name="connsiteY150" fmla="*/ 71270 h 606651"/>
                <a:gd name="connsiteX151" fmla="*/ 354370 w 607356"/>
                <a:gd name="connsiteY151" fmla="*/ 82645 h 606651"/>
                <a:gd name="connsiteX152" fmla="*/ 336437 w 607356"/>
                <a:gd name="connsiteY152" fmla="*/ 86816 h 606651"/>
                <a:gd name="connsiteX153" fmla="*/ 333210 w 607356"/>
                <a:gd name="connsiteY153" fmla="*/ 87290 h 606651"/>
                <a:gd name="connsiteX154" fmla="*/ 323627 w 607356"/>
                <a:gd name="connsiteY154" fmla="*/ 80370 h 606651"/>
                <a:gd name="connsiteX155" fmla="*/ 330079 w 607356"/>
                <a:gd name="connsiteY155" fmla="*/ 67573 h 606651"/>
                <a:gd name="connsiteX156" fmla="*/ 351618 w 607356"/>
                <a:gd name="connsiteY156" fmla="*/ 62644 h 606651"/>
                <a:gd name="connsiteX157" fmla="*/ 57894 w 607356"/>
                <a:gd name="connsiteY157" fmla="*/ 55137 h 606651"/>
                <a:gd name="connsiteX158" fmla="*/ 58748 w 607356"/>
                <a:gd name="connsiteY158" fmla="*/ 69443 h 606651"/>
                <a:gd name="connsiteX159" fmla="*/ 47074 w 607356"/>
                <a:gd name="connsiteY159" fmla="*/ 84318 h 606651"/>
                <a:gd name="connsiteX160" fmla="*/ 38722 w 607356"/>
                <a:gd name="connsiteY160" fmla="*/ 88771 h 606651"/>
                <a:gd name="connsiteX161" fmla="*/ 33028 w 607356"/>
                <a:gd name="connsiteY161" fmla="*/ 86971 h 606651"/>
                <a:gd name="connsiteX162" fmla="*/ 30370 w 607356"/>
                <a:gd name="connsiteY162" fmla="*/ 72949 h 606651"/>
                <a:gd name="connsiteX163" fmla="*/ 43563 w 607356"/>
                <a:gd name="connsiteY163" fmla="*/ 55990 h 606651"/>
                <a:gd name="connsiteX164" fmla="*/ 57894 w 607356"/>
                <a:gd name="connsiteY164" fmla="*/ 55137 h 606651"/>
                <a:gd name="connsiteX165" fmla="*/ 167025 w 607356"/>
                <a:gd name="connsiteY165" fmla="*/ 0 h 606651"/>
                <a:gd name="connsiteX166" fmla="*/ 189326 w 607356"/>
                <a:gd name="connsiteY166" fmla="*/ 1706 h 606651"/>
                <a:gd name="connsiteX167" fmla="*/ 295136 w 607356"/>
                <a:gd name="connsiteY167" fmla="*/ 46238 h 606651"/>
                <a:gd name="connsiteX168" fmla="*/ 295895 w 607356"/>
                <a:gd name="connsiteY168" fmla="*/ 60451 h 606651"/>
                <a:gd name="connsiteX169" fmla="*/ 288398 w 607356"/>
                <a:gd name="connsiteY169" fmla="*/ 63862 h 606651"/>
                <a:gd name="connsiteX170" fmla="*/ 281660 w 607356"/>
                <a:gd name="connsiteY170" fmla="*/ 61209 h 606651"/>
                <a:gd name="connsiteX171" fmla="*/ 187333 w 607356"/>
                <a:gd name="connsiteY171" fmla="*/ 21793 h 606651"/>
                <a:gd name="connsiteX172" fmla="*/ 167025 w 607356"/>
                <a:gd name="connsiteY172" fmla="*/ 20182 h 606651"/>
                <a:gd name="connsiteX173" fmla="*/ 103539 w 607356"/>
                <a:gd name="connsiteY173" fmla="*/ 35058 h 606651"/>
                <a:gd name="connsiteX174" fmla="*/ 89968 w 607356"/>
                <a:gd name="connsiteY174" fmla="*/ 30510 h 606651"/>
                <a:gd name="connsiteX175" fmla="*/ 94523 w 607356"/>
                <a:gd name="connsiteY175" fmla="*/ 16960 h 606651"/>
                <a:gd name="connsiteX176" fmla="*/ 167025 w 607356"/>
                <a:gd name="connsiteY176" fmla="*/ 0 h 60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607356" h="606651">
                  <a:moveTo>
                    <a:pt x="223026" y="563428"/>
                  </a:moveTo>
                  <a:cubicBezTo>
                    <a:pt x="228348" y="561913"/>
                    <a:pt x="233955" y="565038"/>
                    <a:pt x="235475" y="570436"/>
                  </a:cubicBezTo>
                  <a:cubicBezTo>
                    <a:pt x="236996" y="576118"/>
                    <a:pt x="239277" y="581516"/>
                    <a:pt x="242318" y="586630"/>
                  </a:cubicBezTo>
                  <a:cubicBezTo>
                    <a:pt x="245074" y="591365"/>
                    <a:pt x="243458" y="597615"/>
                    <a:pt x="238612" y="600361"/>
                  </a:cubicBezTo>
                  <a:cubicBezTo>
                    <a:pt x="236996" y="601308"/>
                    <a:pt x="235285" y="601782"/>
                    <a:pt x="233575" y="601782"/>
                  </a:cubicBezTo>
                  <a:cubicBezTo>
                    <a:pt x="230059" y="601782"/>
                    <a:pt x="226637" y="599983"/>
                    <a:pt x="224737" y="596763"/>
                  </a:cubicBezTo>
                  <a:cubicBezTo>
                    <a:pt x="220935" y="590229"/>
                    <a:pt x="217894" y="583126"/>
                    <a:pt x="215898" y="575834"/>
                  </a:cubicBezTo>
                  <a:cubicBezTo>
                    <a:pt x="214378" y="570436"/>
                    <a:pt x="217609" y="564849"/>
                    <a:pt x="223026" y="563428"/>
                  </a:cubicBezTo>
                  <a:close/>
                  <a:moveTo>
                    <a:pt x="583238" y="474901"/>
                  </a:moveTo>
                  <a:cubicBezTo>
                    <a:pt x="588081" y="472153"/>
                    <a:pt x="594254" y="473858"/>
                    <a:pt x="597008" y="478785"/>
                  </a:cubicBezTo>
                  <a:cubicBezTo>
                    <a:pt x="600711" y="485323"/>
                    <a:pt x="603655" y="492429"/>
                    <a:pt x="605650" y="499820"/>
                  </a:cubicBezTo>
                  <a:cubicBezTo>
                    <a:pt x="607074" y="505220"/>
                    <a:pt x="603845" y="510716"/>
                    <a:pt x="598432" y="512137"/>
                  </a:cubicBezTo>
                  <a:cubicBezTo>
                    <a:pt x="597577" y="512421"/>
                    <a:pt x="596628" y="512516"/>
                    <a:pt x="595773" y="512516"/>
                  </a:cubicBezTo>
                  <a:cubicBezTo>
                    <a:pt x="591310" y="512516"/>
                    <a:pt x="587226" y="509484"/>
                    <a:pt x="585992" y="504936"/>
                  </a:cubicBezTo>
                  <a:cubicBezTo>
                    <a:pt x="584472" y="499251"/>
                    <a:pt x="582288" y="493850"/>
                    <a:pt x="579344" y="488734"/>
                  </a:cubicBezTo>
                  <a:cubicBezTo>
                    <a:pt x="576590" y="483902"/>
                    <a:pt x="578299" y="477648"/>
                    <a:pt x="583238" y="474901"/>
                  </a:cubicBezTo>
                  <a:close/>
                  <a:moveTo>
                    <a:pt x="330709" y="437949"/>
                  </a:moveTo>
                  <a:cubicBezTo>
                    <a:pt x="335548" y="440698"/>
                    <a:pt x="337161" y="446858"/>
                    <a:pt x="334409" y="451692"/>
                  </a:cubicBezTo>
                  <a:lnTo>
                    <a:pt x="321315" y="474343"/>
                  </a:lnTo>
                  <a:cubicBezTo>
                    <a:pt x="330519" y="488560"/>
                    <a:pt x="335548" y="505335"/>
                    <a:pt x="335548" y="522300"/>
                  </a:cubicBezTo>
                  <a:cubicBezTo>
                    <a:pt x="335548" y="537559"/>
                    <a:pt x="331563" y="552723"/>
                    <a:pt x="323782" y="565992"/>
                  </a:cubicBezTo>
                  <a:cubicBezTo>
                    <a:pt x="312491" y="585611"/>
                    <a:pt x="294273" y="599922"/>
                    <a:pt x="272449" y="606272"/>
                  </a:cubicBezTo>
                  <a:cubicBezTo>
                    <a:pt x="271595" y="606556"/>
                    <a:pt x="270552" y="606651"/>
                    <a:pt x="269698" y="606651"/>
                  </a:cubicBezTo>
                  <a:cubicBezTo>
                    <a:pt x="265238" y="606651"/>
                    <a:pt x="261253" y="603808"/>
                    <a:pt x="259924" y="599448"/>
                  </a:cubicBezTo>
                  <a:cubicBezTo>
                    <a:pt x="258406" y="594046"/>
                    <a:pt x="261443" y="588454"/>
                    <a:pt x="266851" y="586843"/>
                  </a:cubicBezTo>
                  <a:cubicBezTo>
                    <a:pt x="283551" y="582009"/>
                    <a:pt x="297594" y="571015"/>
                    <a:pt x="306323" y="555946"/>
                  </a:cubicBezTo>
                  <a:cubicBezTo>
                    <a:pt x="312206" y="545710"/>
                    <a:pt x="315337" y="534052"/>
                    <a:pt x="315337" y="522300"/>
                  </a:cubicBezTo>
                  <a:cubicBezTo>
                    <a:pt x="315337" y="512823"/>
                    <a:pt x="313250" y="503534"/>
                    <a:pt x="309454" y="494910"/>
                  </a:cubicBezTo>
                  <a:lnTo>
                    <a:pt x="272924" y="558031"/>
                  </a:lnTo>
                  <a:cubicBezTo>
                    <a:pt x="271026" y="561348"/>
                    <a:pt x="267610" y="563149"/>
                    <a:pt x="264194" y="563149"/>
                  </a:cubicBezTo>
                  <a:cubicBezTo>
                    <a:pt x="262486" y="563149"/>
                    <a:pt x="260684" y="562675"/>
                    <a:pt x="259070" y="561727"/>
                  </a:cubicBezTo>
                  <a:cubicBezTo>
                    <a:pt x="254231" y="558979"/>
                    <a:pt x="252618" y="552818"/>
                    <a:pt x="255370" y="547985"/>
                  </a:cubicBezTo>
                  <a:lnTo>
                    <a:pt x="291237" y="486001"/>
                  </a:lnTo>
                  <a:cubicBezTo>
                    <a:pt x="270931" y="488844"/>
                    <a:pt x="252429" y="500786"/>
                    <a:pt x="242086" y="518888"/>
                  </a:cubicBezTo>
                  <a:cubicBezTo>
                    <a:pt x="238955" y="524101"/>
                    <a:pt x="236678" y="529787"/>
                    <a:pt x="235159" y="535664"/>
                  </a:cubicBezTo>
                  <a:cubicBezTo>
                    <a:pt x="233736" y="541066"/>
                    <a:pt x="228138" y="544383"/>
                    <a:pt x="222824" y="542961"/>
                  </a:cubicBezTo>
                  <a:cubicBezTo>
                    <a:pt x="217321" y="541540"/>
                    <a:pt x="214095" y="536043"/>
                    <a:pt x="215518" y="530640"/>
                  </a:cubicBezTo>
                  <a:cubicBezTo>
                    <a:pt x="217511" y="522964"/>
                    <a:pt x="220547" y="515571"/>
                    <a:pt x="224532" y="508747"/>
                  </a:cubicBezTo>
                  <a:cubicBezTo>
                    <a:pt x="240568" y="480978"/>
                    <a:pt x="271216" y="464297"/>
                    <a:pt x="303192" y="465245"/>
                  </a:cubicBezTo>
                  <a:lnTo>
                    <a:pt x="316856" y="441646"/>
                  </a:lnTo>
                  <a:cubicBezTo>
                    <a:pt x="319607" y="436812"/>
                    <a:pt x="325870" y="435106"/>
                    <a:pt x="330709" y="437949"/>
                  </a:cubicBezTo>
                  <a:close/>
                  <a:moveTo>
                    <a:pt x="543409" y="437422"/>
                  </a:moveTo>
                  <a:cubicBezTo>
                    <a:pt x="551097" y="439506"/>
                    <a:pt x="558501" y="442538"/>
                    <a:pt x="565241" y="446517"/>
                  </a:cubicBezTo>
                  <a:cubicBezTo>
                    <a:pt x="570082" y="449360"/>
                    <a:pt x="571695" y="455613"/>
                    <a:pt x="568848" y="460350"/>
                  </a:cubicBezTo>
                  <a:cubicBezTo>
                    <a:pt x="566000" y="465182"/>
                    <a:pt x="559830" y="466793"/>
                    <a:pt x="554989" y="463950"/>
                  </a:cubicBezTo>
                  <a:cubicBezTo>
                    <a:pt x="549768" y="460919"/>
                    <a:pt x="544073" y="458550"/>
                    <a:pt x="538188" y="456939"/>
                  </a:cubicBezTo>
                  <a:cubicBezTo>
                    <a:pt x="518159" y="451634"/>
                    <a:pt x="496517" y="456276"/>
                    <a:pt x="480191" y="468498"/>
                  </a:cubicBezTo>
                  <a:lnTo>
                    <a:pt x="549389" y="486974"/>
                  </a:lnTo>
                  <a:cubicBezTo>
                    <a:pt x="554799" y="488395"/>
                    <a:pt x="557932" y="493985"/>
                    <a:pt x="556508" y="499385"/>
                  </a:cubicBezTo>
                  <a:cubicBezTo>
                    <a:pt x="555274" y="503838"/>
                    <a:pt x="551192" y="506870"/>
                    <a:pt x="546731" y="506870"/>
                  </a:cubicBezTo>
                  <a:cubicBezTo>
                    <a:pt x="545877" y="506870"/>
                    <a:pt x="545022" y="506775"/>
                    <a:pt x="544073" y="506491"/>
                  </a:cubicBezTo>
                  <a:lnTo>
                    <a:pt x="473546" y="487637"/>
                  </a:lnTo>
                  <a:cubicBezTo>
                    <a:pt x="481140" y="507438"/>
                    <a:pt x="497846" y="522882"/>
                    <a:pt x="519014" y="528567"/>
                  </a:cubicBezTo>
                  <a:cubicBezTo>
                    <a:pt x="535720" y="533020"/>
                    <a:pt x="553755" y="530841"/>
                    <a:pt x="568848" y="522598"/>
                  </a:cubicBezTo>
                  <a:cubicBezTo>
                    <a:pt x="573784" y="519850"/>
                    <a:pt x="579953" y="521650"/>
                    <a:pt x="582611" y="526577"/>
                  </a:cubicBezTo>
                  <a:cubicBezTo>
                    <a:pt x="585269" y="531504"/>
                    <a:pt x="583466" y="537567"/>
                    <a:pt x="578530" y="540315"/>
                  </a:cubicBezTo>
                  <a:cubicBezTo>
                    <a:pt x="565715" y="547326"/>
                    <a:pt x="551097" y="551116"/>
                    <a:pt x="536479" y="551116"/>
                  </a:cubicBezTo>
                  <a:cubicBezTo>
                    <a:pt x="528791" y="551116"/>
                    <a:pt x="521197" y="550074"/>
                    <a:pt x="513698" y="548084"/>
                  </a:cubicBezTo>
                  <a:cubicBezTo>
                    <a:pt x="481615" y="539462"/>
                    <a:pt x="457599" y="513692"/>
                    <a:pt x="450860" y="481573"/>
                  </a:cubicBezTo>
                  <a:lnTo>
                    <a:pt x="425326" y="474751"/>
                  </a:lnTo>
                  <a:cubicBezTo>
                    <a:pt x="419915" y="473330"/>
                    <a:pt x="416688" y="467740"/>
                    <a:pt x="418207" y="462340"/>
                  </a:cubicBezTo>
                  <a:cubicBezTo>
                    <a:pt x="419631" y="456939"/>
                    <a:pt x="425231" y="453718"/>
                    <a:pt x="430547" y="455234"/>
                  </a:cubicBezTo>
                  <a:lnTo>
                    <a:pt x="456935" y="462245"/>
                  </a:lnTo>
                  <a:cubicBezTo>
                    <a:pt x="478672" y="439317"/>
                    <a:pt x="512559" y="429179"/>
                    <a:pt x="543409" y="437422"/>
                  </a:cubicBezTo>
                  <a:close/>
                  <a:moveTo>
                    <a:pt x="27328" y="424376"/>
                  </a:moveTo>
                  <a:cubicBezTo>
                    <a:pt x="32164" y="427123"/>
                    <a:pt x="33871" y="433282"/>
                    <a:pt x="31121" y="438209"/>
                  </a:cubicBezTo>
                  <a:cubicBezTo>
                    <a:pt x="28276" y="443325"/>
                    <a:pt x="26001" y="448726"/>
                    <a:pt x="24484" y="454411"/>
                  </a:cubicBezTo>
                  <a:cubicBezTo>
                    <a:pt x="23346" y="458959"/>
                    <a:pt x="19268" y="461991"/>
                    <a:pt x="14717" y="461991"/>
                  </a:cubicBezTo>
                  <a:cubicBezTo>
                    <a:pt x="13864" y="461991"/>
                    <a:pt x="13010" y="461802"/>
                    <a:pt x="12157" y="461612"/>
                  </a:cubicBezTo>
                  <a:cubicBezTo>
                    <a:pt x="6752" y="460191"/>
                    <a:pt x="3528" y="454695"/>
                    <a:pt x="4950" y="449295"/>
                  </a:cubicBezTo>
                  <a:cubicBezTo>
                    <a:pt x="6847" y="441904"/>
                    <a:pt x="9786" y="434798"/>
                    <a:pt x="13579" y="428166"/>
                  </a:cubicBezTo>
                  <a:cubicBezTo>
                    <a:pt x="16329" y="423333"/>
                    <a:pt x="22492" y="421628"/>
                    <a:pt x="27328" y="424376"/>
                  </a:cubicBezTo>
                  <a:close/>
                  <a:moveTo>
                    <a:pt x="67105" y="386898"/>
                  </a:moveTo>
                  <a:cubicBezTo>
                    <a:pt x="97846" y="378654"/>
                    <a:pt x="131814" y="388794"/>
                    <a:pt x="153542" y="411726"/>
                  </a:cubicBezTo>
                  <a:lnTo>
                    <a:pt x="179919" y="404714"/>
                  </a:lnTo>
                  <a:cubicBezTo>
                    <a:pt x="185327" y="403198"/>
                    <a:pt x="190831" y="406420"/>
                    <a:pt x="192349" y="411821"/>
                  </a:cubicBezTo>
                  <a:cubicBezTo>
                    <a:pt x="193772" y="417223"/>
                    <a:pt x="190546" y="422719"/>
                    <a:pt x="185138" y="424141"/>
                  </a:cubicBezTo>
                  <a:lnTo>
                    <a:pt x="159709" y="430964"/>
                  </a:lnTo>
                  <a:cubicBezTo>
                    <a:pt x="152878" y="463088"/>
                    <a:pt x="128873" y="488959"/>
                    <a:pt x="96803" y="497488"/>
                  </a:cubicBezTo>
                  <a:cubicBezTo>
                    <a:pt x="89402" y="499478"/>
                    <a:pt x="81717" y="500520"/>
                    <a:pt x="74031" y="500520"/>
                  </a:cubicBezTo>
                  <a:cubicBezTo>
                    <a:pt x="59419" y="500520"/>
                    <a:pt x="44902" y="496824"/>
                    <a:pt x="31999" y="489717"/>
                  </a:cubicBezTo>
                  <a:cubicBezTo>
                    <a:pt x="27065" y="487064"/>
                    <a:pt x="25262" y="480904"/>
                    <a:pt x="27919" y="476071"/>
                  </a:cubicBezTo>
                  <a:cubicBezTo>
                    <a:pt x="30670" y="471143"/>
                    <a:pt x="36743" y="469343"/>
                    <a:pt x="41676" y="471996"/>
                  </a:cubicBezTo>
                  <a:cubicBezTo>
                    <a:pt x="56858" y="480335"/>
                    <a:pt x="74885" y="482515"/>
                    <a:pt x="91584" y="478061"/>
                  </a:cubicBezTo>
                  <a:cubicBezTo>
                    <a:pt x="112743" y="472375"/>
                    <a:pt x="129347" y="456929"/>
                    <a:pt x="137033" y="437123"/>
                  </a:cubicBezTo>
                  <a:lnTo>
                    <a:pt x="66441" y="455981"/>
                  </a:lnTo>
                  <a:cubicBezTo>
                    <a:pt x="65587" y="456171"/>
                    <a:pt x="64638" y="456265"/>
                    <a:pt x="63784" y="456265"/>
                  </a:cubicBezTo>
                  <a:cubicBezTo>
                    <a:pt x="59324" y="456265"/>
                    <a:pt x="55245" y="453328"/>
                    <a:pt x="54011" y="448779"/>
                  </a:cubicBezTo>
                  <a:cubicBezTo>
                    <a:pt x="52588" y="443378"/>
                    <a:pt x="55814" y="437881"/>
                    <a:pt x="61222" y="436460"/>
                  </a:cubicBezTo>
                  <a:lnTo>
                    <a:pt x="130391" y="417886"/>
                  </a:lnTo>
                  <a:cubicBezTo>
                    <a:pt x="113976" y="405756"/>
                    <a:pt x="92343" y="401018"/>
                    <a:pt x="72323" y="406420"/>
                  </a:cubicBezTo>
                  <a:cubicBezTo>
                    <a:pt x="66441" y="408031"/>
                    <a:pt x="60748" y="410400"/>
                    <a:pt x="55529" y="413432"/>
                  </a:cubicBezTo>
                  <a:cubicBezTo>
                    <a:pt x="50785" y="416275"/>
                    <a:pt x="44523" y="414664"/>
                    <a:pt x="41676" y="409831"/>
                  </a:cubicBezTo>
                  <a:cubicBezTo>
                    <a:pt x="38830" y="405093"/>
                    <a:pt x="40443" y="398839"/>
                    <a:pt x="45282" y="395996"/>
                  </a:cubicBezTo>
                  <a:cubicBezTo>
                    <a:pt x="52113" y="392016"/>
                    <a:pt x="59419" y="388983"/>
                    <a:pt x="67105" y="386898"/>
                  </a:cubicBezTo>
                  <a:close/>
                  <a:moveTo>
                    <a:pt x="483514" y="333563"/>
                  </a:moveTo>
                  <a:lnTo>
                    <a:pt x="503932" y="333563"/>
                  </a:lnTo>
                  <a:cubicBezTo>
                    <a:pt x="509535" y="333563"/>
                    <a:pt x="513998" y="338111"/>
                    <a:pt x="513998" y="343701"/>
                  </a:cubicBezTo>
                  <a:cubicBezTo>
                    <a:pt x="513903" y="349292"/>
                    <a:pt x="509440" y="353745"/>
                    <a:pt x="503837" y="353745"/>
                  </a:cubicBezTo>
                  <a:lnTo>
                    <a:pt x="483419" y="353650"/>
                  </a:lnTo>
                  <a:cubicBezTo>
                    <a:pt x="477816" y="353555"/>
                    <a:pt x="473352" y="349102"/>
                    <a:pt x="473352" y="343512"/>
                  </a:cubicBezTo>
                  <a:cubicBezTo>
                    <a:pt x="473352" y="337922"/>
                    <a:pt x="477910" y="333563"/>
                    <a:pt x="483514" y="333563"/>
                  </a:cubicBezTo>
                  <a:close/>
                  <a:moveTo>
                    <a:pt x="219591" y="333563"/>
                  </a:moveTo>
                  <a:lnTo>
                    <a:pt x="422554" y="333753"/>
                  </a:lnTo>
                  <a:cubicBezTo>
                    <a:pt x="428152" y="333847"/>
                    <a:pt x="432707" y="338206"/>
                    <a:pt x="432707" y="343796"/>
                  </a:cubicBezTo>
                  <a:cubicBezTo>
                    <a:pt x="432612" y="349386"/>
                    <a:pt x="428152" y="353745"/>
                    <a:pt x="422554" y="353745"/>
                  </a:cubicBezTo>
                  <a:lnTo>
                    <a:pt x="422459" y="353745"/>
                  </a:lnTo>
                  <a:lnTo>
                    <a:pt x="219496" y="352513"/>
                  </a:lnTo>
                  <a:cubicBezTo>
                    <a:pt x="213898" y="352513"/>
                    <a:pt x="209438" y="348628"/>
                    <a:pt x="209438" y="343038"/>
                  </a:cubicBezTo>
                  <a:cubicBezTo>
                    <a:pt x="209438" y="337448"/>
                    <a:pt x="213993" y="333563"/>
                    <a:pt x="219591" y="333563"/>
                  </a:cubicBezTo>
                  <a:close/>
                  <a:moveTo>
                    <a:pt x="141199" y="327198"/>
                  </a:moveTo>
                  <a:cubicBezTo>
                    <a:pt x="147272" y="328810"/>
                    <a:pt x="153535" y="329947"/>
                    <a:pt x="159892" y="330800"/>
                  </a:cubicBezTo>
                  <a:cubicBezTo>
                    <a:pt x="165396" y="331559"/>
                    <a:pt x="169286" y="336583"/>
                    <a:pt x="168622" y="342176"/>
                  </a:cubicBezTo>
                  <a:cubicBezTo>
                    <a:pt x="167863" y="347200"/>
                    <a:pt x="163593" y="350992"/>
                    <a:pt x="158564" y="350992"/>
                  </a:cubicBezTo>
                  <a:cubicBezTo>
                    <a:pt x="158089" y="350992"/>
                    <a:pt x="157710" y="350897"/>
                    <a:pt x="157235" y="350897"/>
                  </a:cubicBezTo>
                  <a:cubicBezTo>
                    <a:pt x="150119" y="349949"/>
                    <a:pt x="143002" y="348527"/>
                    <a:pt x="136171" y="346821"/>
                  </a:cubicBezTo>
                  <a:cubicBezTo>
                    <a:pt x="130762" y="345399"/>
                    <a:pt x="127441" y="339901"/>
                    <a:pt x="128864" y="334497"/>
                  </a:cubicBezTo>
                  <a:cubicBezTo>
                    <a:pt x="130288" y="329094"/>
                    <a:pt x="135791" y="325871"/>
                    <a:pt x="141199" y="327198"/>
                  </a:cubicBezTo>
                  <a:close/>
                  <a:moveTo>
                    <a:pt x="16806" y="124040"/>
                  </a:moveTo>
                  <a:cubicBezTo>
                    <a:pt x="22219" y="125272"/>
                    <a:pt x="25637" y="130673"/>
                    <a:pt x="24307" y="136169"/>
                  </a:cubicBezTo>
                  <a:cubicBezTo>
                    <a:pt x="21649" y="147730"/>
                    <a:pt x="20320" y="159669"/>
                    <a:pt x="20320" y="171704"/>
                  </a:cubicBezTo>
                  <a:cubicBezTo>
                    <a:pt x="20320" y="213872"/>
                    <a:pt x="36841" y="253103"/>
                    <a:pt x="66941" y="282194"/>
                  </a:cubicBezTo>
                  <a:cubicBezTo>
                    <a:pt x="74347" y="290344"/>
                    <a:pt x="81943" y="297166"/>
                    <a:pt x="90109" y="303136"/>
                  </a:cubicBezTo>
                  <a:cubicBezTo>
                    <a:pt x="94666" y="306453"/>
                    <a:pt x="95616" y="312802"/>
                    <a:pt x="92293" y="317350"/>
                  </a:cubicBezTo>
                  <a:cubicBezTo>
                    <a:pt x="90299" y="320004"/>
                    <a:pt x="87260" y="321425"/>
                    <a:pt x="84127" y="321425"/>
                  </a:cubicBezTo>
                  <a:cubicBezTo>
                    <a:pt x="82038" y="321425"/>
                    <a:pt x="79949" y="320856"/>
                    <a:pt x="78145" y="319530"/>
                  </a:cubicBezTo>
                  <a:cubicBezTo>
                    <a:pt x="68840" y="312707"/>
                    <a:pt x="60199" y="304842"/>
                    <a:pt x="52413" y="296219"/>
                  </a:cubicBezTo>
                  <a:cubicBezTo>
                    <a:pt x="18800" y="263811"/>
                    <a:pt x="0" y="219463"/>
                    <a:pt x="0" y="171704"/>
                  </a:cubicBezTo>
                  <a:cubicBezTo>
                    <a:pt x="0" y="158153"/>
                    <a:pt x="1519" y="144603"/>
                    <a:pt x="4653" y="131526"/>
                  </a:cubicBezTo>
                  <a:cubicBezTo>
                    <a:pt x="5887" y="126124"/>
                    <a:pt x="11394" y="122713"/>
                    <a:pt x="16806" y="124040"/>
                  </a:cubicBezTo>
                  <a:close/>
                  <a:moveTo>
                    <a:pt x="416398" y="70463"/>
                  </a:moveTo>
                  <a:cubicBezTo>
                    <a:pt x="461670" y="88942"/>
                    <a:pt x="490902" y="133386"/>
                    <a:pt x="490902" y="183706"/>
                  </a:cubicBezTo>
                  <a:cubicBezTo>
                    <a:pt x="490902" y="187117"/>
                    <a:pt x="490807" y="189392"/>
                    <a:pt x="490523" y="191950"/>
                  </a:cubicBezTo>
                  <a:lnTo>
                    <a:pt x="531429" y="191950"/>
                  </a:lnTo>
                  <a:cubicBezTo>
                    <a:pt x="573284" y="191950"/>
                    <a:pt x="607356" y="228245"/>
                    <a:pt x="607356" y="272879"/>
                  </a:cubicBezTo>
                  <a:cubicBezTo>
                    <a:pt x="607356" y="302161"/>
                    <a:pt x="592455" y="329263"/>
                    <a:pt x="568348" y="343573"/>
                  </a:cubicBezTo>
                  <a:cubicBezTo>
                    <a:pt x="566735" y="344520"/>
                    <a:pt x="564932" y="344994"/>
                    <a:pt x="563223" y="344994"/>
                  </a:cubicBezTo>
                  <a:cubicBezTo>
                    <a:pt x="559712" y="344994"/>
                    <a:pt x="556390" y="343194"/>
                    <a:pt x="554492" y="340066"/>
                  </a:cubicBezTo>
                  <a:cubicBezTo>
                    <a:pt x="551644" y="335233"/>
                    <a:pt x="553163" y="329074"/>
                    <a:pt x="558003" y="326231"/>
                  </a:cubicBezTo>
                  <a:cubicBezTo>
                    <a:pt x="575941" y="315522"/>
                    <a:pt x="587140" y="295148"/>
                    <a:pt x="587140" y="272879"/>
                  </a:cubicBezTo>
                  <a:cubicBezTo>
                    <a:pt x="587140" y="239427"/>
                    <a:pt x="562179" y="212230"/>
                    <a:pt x="531429" y="212230"/>
                  </a:cubicBezTo>
                  <a:lnTo>
                    <a:pt x="479323" y="212230"/>
                  </a:lnTo>
                  <a:cubicBezTo>
                    <a:pt x="476476" y="212230"/>
                    <a:pt x="473724" y="210998"/>
                    <a:pt x="471825" y="208913"/>
                  </a:cubicBezTo>
                  <a:cubicBezTo>
                    <a:pt x="469927" y="206828"/>
                    <a:pt x="468978" y="204080"/>
                    <a:pt x="469168" y="201237"/>
                  </a:cubicBezTo>
                  <a:cubicBezTo>
                    <a:pt x="469548" y="197541"/>
                    <a:pt x="469832" y="194888"/>
                    <a:pt x="470117" y="192708"/>
                  </a:cubicBezTo>
                  <a:cubicBezTo>
                    <a:pt x="470402" y="189392"/>
                    <a:pt x="470687" y="187402"/>
                    <a:pt x="470687" y="184085"/>
                  </a:cubicBezTo>
                  <a:cubicBezTo>
                    <a:pt x="470687" y="141631"/>
                    <a:pt x="446390" y="104578"/>
                    <a:pt x="408711" y="89226"/>
                  </a:cubicBezTo>
                  <a:cubicBezTo>
                    <a:pt x="403491" y="87141"/>
                    <a:pt x="401023" y="81171"/>
                    <a:pt x="403206" y="76054"/>
                  </a:cubicBezTo>
                  <a:cubicBezTo>
                    <a:pt x="405294" y="70842"/>
                    <a:pt x="411178" y="68378"/>
                    <a:pt x="416398" y="70463"/>
                  </a:cubicBezTo>
                  <a:close/>
                  <a:moveTo>
                    <a:pt x="351618" y="62644"/>
                  </a:moveTo>
                  <a:cubicBezTo>
                    <a:pt x="357122" y="61886"/>
                    <a:pt x="362246" y="65772"/>
                    <a:pt x="363005" y="71270"/>
                  </a:cubicBezTo>
                  <a:cubicBezTo>
                    <a:pt x="363764" y="76768"/>
                    <a:pt x="359874" y="81887"/>
                    <a:pt x="354370" y="82645"/>
                  </a:cubicBezTo>
                  <a:cubicBezTo>
                    <a:pt x="348203" y="83498"/>
                    <a:pt x="342225" y="84920"/>
                    <a:pt x="336437" y="86816"/>
                  </a:cubicBezTo>
                  <a:cubicBezTo>
                    <a:pt x="335393" y="87100"/>
                    <a:pt x="334254" y="87290"/>
                    <a:pt x="333210" y="87290"/>
                  </a:cubicBezTo>
                  <a:cubicBezTo>
                    <a:pt x="329035" y="87290"/>
                    <a:pt x="325050" y="84636"/>
                    <a:pt x="323627" y="80370"/>
                  </a:cubicBezTo>
                  <a:cubicBezTo>
                    <a:pt x="321919" y="75062"/>
                    <a:pt x="324766" y="69374"/>
                    <a:pt x="330079" y="67573"/>
                  </a:cubicBezTo>
                  <a:cubicBezTo>
                    <a:pt x="337006" y="65298"/>
                    <a:pt x="344217" y="63592"/>
                    <a:pt x="351618" y="62644"/>
                  </a:cubicBezTo>
                  <a:close/>
                  <a:moveTo>
                    <a:pt x="57894" y="55137"/>
                  </a:moveTo>
                  <a:cubicBezTo>
                    <a:pt x="62070" y="58832"/>
                    <a:pt x="62450" y="65275"/>
                    <a:pt x="58748" y="69443"/>
                  </a:cubicBezTo>
                  <a:cubicBezTo>
                    <a:pt x="54572" y="74180"/>
                    <a:pt x="50681" y="79107"/>
                    <a:pt x="47074" y="84318"/>
                  </a:cubicBezTo>
                  <a:cubicBezTo>
                    <a:pt x="45176" y="87255"/>
                    <a:pt x="41949" y="88771"/>
                    <a:pt x="38722" y="88771"/>
                  </a:cubicBezTo>
                  <a:cubicBezTo>
                    <a:pt x="36729" y="88771"/>
                    <a:pt x="34736" y="88203"/>
                    <a:pt x="33028" y="86971"/>
                  </a:cubicBezTo>
                  <a:cubicBezTo>
                    <a:pt x="28377" y="83844"/>
                    <a:pt x="27238" y="77591"/>
                    <a:pt x="30370" y="72949"/>
                  </a:cubicBezTo>
                  <a:cubicBezTo>
                    <a:pt x="34451" y="67075"/>
                    <a:pt x="38912" y="61390"/>
                    <a:pt x="43563" y="55990"/>
                  </a:cubicBezTo>
                  <a:cubicBezTo>
                    <a:pt x="47264" y="51821"/>
                    <a:pt x="53718" y="51442"/>
                    <a:pt x="57894" y="55137"/>
                  </a:cubicBezTo>
                  <a:close/>
                  <a:moveTo>
                    <a:pt x="167025" y="0"/>
                  </a:moveTo>
                  <a:cubicBezTo>
                    <a:pt x="173857" y="0"/>
                    <a:pt x="180880" y="569"/>
                    <a:pt x="189326" y="1706"/>
                  </a:cubicBezTo>
                  <a:cubicBezTo>
                    <a:pt x="227854" y="3980"/>
                    <a:pt x="265718" y="19898"/>
                    <a:pt x="295136" y="46238"/>
                  </a:cubicBezTo>
                  <a:cubicBezTo>
                    <a:pt x="299311" y="49934"/>
                    <a:pt x="299691" y="56282"/>
                    <a:pt x="295895" y="60451"/>
                  </a:cubicBezTo>
                  <a:cubicBezTo>
                    <a:pt x="293902" y="62725"/>
                    <a:pt x="291150" y="63862"/>
                    <a:pt x="288398" y="63862"/>
                  </a:cubicBezTo>
                  <a:cubicBezTo>
                    <a:pt x="286026" y="63862"/>
                    <a:pt x="283558" y="63009"/>
                    <a:pt x="281660" y="61209"/>
                  </a:cubicBezTo>
                  <a:cubicBezTo>
                    <a:pt x="255659" y="37900"/>
                    <a:pt x="222065" y="23877"/>
                    <a:pt x="187333" y="21793"/>
                  </a:cubicBezTo>
                  <a:cubicBezTo>
                    <a:pt x="179077" y="20656"/>
                    <a:pt x="172908" y="20182"/>
                    <a:pt x="167025" y="20182"/>
                  </a:cubicBezTo>
                  <a:cubicBezTo>
                    <a:pt x="144819" y="20182"/>
                    <a:pt x="123467" y="25204"/>
                    <a:pt x="103539" y="35058"/>
                  </a:cubicBezTo>
                  <a:cubicBezTo>
                    <a:pt x="98509" y="37521"/>
                    <a:pt x="92436" y="35532"/>
                    <a:pt x="89968" y="30510"/>
                  </a:cubicBezTo>
                  <a:cubicBezTo>
                    <a:pt x="87501" y="25488"/>
                    <a:pt x="89494" y="19424"/>
                    <a:pt x="94523" y="16960"/>
                  </a:cubicBezTo>
                  <a:cubicBezTo>
                    <a:pt x="117204" y="5685"/>
                    <a:pt x="141592" y="0"/>
                    <a:pt x="1670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windy_182262"/>
            <p:cNvSpPr>
              <a:spLocks noChangeAspect="1"/>
            </p:cNvSpPr>
            <p:nvPr/>
          </p:nvSpPr>
          <p:spPr bwMode="auto">
            <a:xfrm>
              <a:off x="4710619" y="3918960"/>
              <a:ext cx="485339" cy="404120"/>
            </a:xfrm>
            <a:custGeom>
              <a:avLst/>
              <a:gdLst>
                <a:gd name="connsiteX0" fmla="*/ 192065 w 607215"/>
                <a:gd name="connsiteY0" fmla="*/ 424663 h 505601"/>
                <a:gd name="connsiteX1" fmla="*/ 445203 w 607215"/>
                <a:gd name="connsiteY1" fmla="*/ 424663 h 505601"/>
                <a:gd name="connsiteX2" fmla="*/ 485702 w 607215"/>
                <a:gd name="connsiteY2" fmla="*/ 465176 h 505601"/>
                <a:gd name="connsiteX3" fmla="*/ 445203 w 607215"/>
                <a:gd name="connsiteY3" fmla="*/ 505601 h 505601"/>
                <a:gd name="connsiteX4" fmla="*/ 416543 w 607215"/>
                <a:gd name="connsiteY4" fmla="*/ 493696 h 505601"/>
                <a:gd name="connsiteX5" fmla="*/ 416543 w 607215"/>
                <a:gd name="connsiteY5" fmla="*/ 479392 h 505601"/>
                <a:gd name="connsiteX6" fmla="*/ 430873 w 607215"/>
                <a:gd name="connsiteY6" fmla="*/ 479392 h 505601"/>
                <a:gd name="connsiteX7" fmla="*/ 445203 w 607215"/>
                <a:gd name="connsiteY7" fmla="*/ 485344 h 505601"/>
                <a:gd name="connsiteX8" fmla="*/ 465497 w 607215"/>
                <a:gd name="connsiteY8" fmla="*/ 465176 h 505601"/>
                <a:gd name="connsiteX9" fmla="*/ 445203 w 607215"/>
                <a:gd name="connsiteY9" fmla="*/ 444920 h 505601"/>
                <a:gd name="connsiteX10" fmla="*/ 192065 w 607215"/>
                <a:gd name="connsiteY10" fmla="*/ 444920 h 505601"/>
                <a:gd name="connsiteX11" fmla="*/ 181918 w 607215"/>
                <a:gd name="connsiteY11" fmla="*/ 434791 h 505601"/>
                <a:gd name="connsiteX12" fmla="*/ 192065 w 607215"/>
                <a:gd name="connsiteY12" fmla="*/ 424663 h 505601"/>
                <a:gd name="connsiteX13" fmla="*/ 495849 w 607215"/>
                <a:gd name="connsiteY13" fmla="*/ 384229 h 505601"/>
                <a:gd name="connsiteX14" fmla="*/ 546503 w 607215"/>
                <a:gd name="connsiteY14" fmla="*/ 384229 h 505601"/>
                <a:gd name="connsiteX15" fmla="*/ 607215 w 607215"/>
                <a:gd name="connsiteY15" fmla="*/ 444915 h 505601"/>
                <a:gd name="connsiteX16" fmla="*/ 546503 w 607215"/>
                <a:gd name="connsiteY16" fmla="*/ 505601 h 505601"/>
                <a:gd name="connsiteX17" fmla="*/ 503060 w 607215"/>
                <a:gd name="connsiteY17" fmla="*/ 487386 h 505601"/>
                <a:gd name="connsiteX18" fmla="*/ 503238 w 607215"/>
                <a:gd name="connsiteY18" fmla="*/ 473081 h 505601"/>
                <a:gd name="connsiteX19" fmla="*/ 517571 w 607215"/>
                <a:gd name="connsiteY19" fmla="*/ 473259 h 505601"/>
                <a:gd name="connsiteX20" fmla="*/ 546503 w 607215"/>
                <a:gd name="connsiteY20" fmla="*/ 485343 h 505601"/>
                <a:gd name="connsiteX21" fmla="*/ 587007 w 607215"/>
                <a:gd name="connsiteY21" fmla="*/ 444915 h 505601"/>
                <a:gd name="connsiteX22" fmla="*/ 546503 w 607215"/>
                <a:gd name="connsiteY22" fmla="*/ 404487 h 505601"/>
                <a:gd name="connsiteX23" fmla="*/ 495849 w 607215"/>
                <a:gd name="connsiteY23" fmla="*/ 404487 h 505601"/>
                <a:gd name="connsiteX24" fmla="*/ 485701 w 607215"/>
                <a:gd name="connsiteY24" fmla="*/ 394358 h 505601"/>
                <a:gd name="connsiteX25" fmla="*/ 495849 w 607215"/>
                <a:gd name="connsiteY25" fmla="*/ 384229 h 505601"/>
                <a:gd name="connsiteX26" fmla="*/ 414850 w 607215"/>
                <a:gd name="connsiteY26" fmla="*/ 262927 h 505601"/>
                <a:gd name="connsiteX27" fmla="*/ 485701 w 607215"/>
                <a:gd name="connsiteY27" fmla="*/ 333660 h 505601"/>
                <a:gd name="connsiteX28" fmla="*/ 414850 w 607215"/>
                <a:gd name="connsiteY28" fmla="*/ 404481 h 505601"/>
                <a:gd name="connsiteX29" fmla="*/ 151471 w 607215"/>
                <a:gd name="connsiteY29" fmla="*/ 404481 h 505601"/>
                <a:gd name="connsiteX30" fmla="*/ 141413 w 607215"/>
                <a:gd name="connsiteY30" fmla="*/ 394351 h 505601"/>
                <a:gd name="connsiteX31" fmla="*/ 151471 w 607215"/>
                <a:gd name="connsiteY31" fmla="*/ 384221 h 505601"/>
                <a:gd name="connsiteX32" fmla="*/ 414850 w 607215"/>
                <a:gd name="connsiteY32" fmla="*/ 384221 h 505601"/>
                <a:gd name="connsiteX33" fmla="*/ 465496 w 607215"/>
                <a:gd name="connsiteY33" fmla="*/ 333660 h 505601"/>
                <a:gd name="connsiteX34" fmla="*/ 414850 w 607215"/>
                <a:gd name="connsiteY34" fmla="*/ 283187 h 505601"/>
                <a:gd name="connsiteX35" fmla="*/ 364203 w 607215"/>
                <a:gd name="connsiteY35" fmla="*/ 333660 h 505601"/>
                <a:gd name="connsiteX36" fmla="*/ 354056 w 607215"/>
                <a:gd name="connsiteY36" fmla="*/ 343790 h 505601"/>
                <a:gd name="connsiteX37" fmla="*/ 343909 w 607215"/>
                <a:gd name="connsiteY37" fmla="*/ 333660 h 505601"/>
                <a:gd name="connsiteX38" fmla="*/ 414850 w 607215"/>
                <a:gd name="connsiteY38" fmla="*/ 262927 h 505601"/>
                <a:gd name="connsiteX39" fmla="*/ 81011 w 607215"/>
                <a:gd name="connsiteY39" fmla="*/ 242745 h 505601"/>
                <a:gd name="connsiteX40" fmla="*/ 91160 w 607215"/>
                <a:gd name="connsiteY40" fmla="*/ 252787 h 505601"/>
                <a:gd name="connsiteX41" fmla="*/ 81011 w 607215"/>
                <a:gd name="connsiteY41" fmla="*/ 262918 h 505601"/>
                <a:gd name="connsiteX42" fmla="*/ 20297 w 607215"/>
                <a:gd name="connsiteY42" fmla="*/ 323613 h 505601"/>
                <a:gd name="connsiteX43" fmla="*/ 81011 w 607215"/>
                <a:gd name="connsiteY43" fmla="*/ 384220 h 505601"/>
                <a:gd name="connsiteX44" fmla="*/ 111012 w 607215"/>
                <a:gd name="connsiteY44" fmla="*/ 384220 h 505601"/>
                <a:gd name="connsiteX45" fmla="*/ 121161 w 607215"/>
                <a:gd name="connsiteY45" fmla="*/ 394350 h 505601"/>
                <a:gd name="connsiteX46" fmla="*/ 111012 w 607215"/>
                <a:gd name="connsiteY46" fmla="*/ 404481 h 505601"/>
                <a:gd name="connsiteX47" fmla="*/ 81011 w 607215"/>
                <a:gd name="connsiteY47" fmla="*/ 404481 h 505601"/>
                <a:gd name="connsiteX48" fmla="*/ 0 w 607215"/>
                <a:gd name="connsiteY48" fmla="*/ 323613 h 505601"/>
                <a:gd name="connsiteX49" fmla="*/ 81011 w 607215"/>
                <a:gd name="connsiteY49" fmla="*/ 242745 h 505601"/>
                <a:gd name="connsiteX50" fmla="*/ 555770 w 607215"/>
                <a:gd name="connsiteY50" fmla="*/ 183988 h 505601"/>
                <a:gd name="connsiteX51" fmla="*/ 607215 w 607215"/>
                <a:gd name="connsiteY51" fmla="*/ 283168 h 505601"/>
                <a:gd name="connsiteX52" fmla="*/ 574105 w 607215"/>
                <a:gd name="connsiteY52" fmla="*/ 366352 h 505601"/>
                <a:gd name="connsiteX53" fmla="*/ 566807 w 607215"/>
                <a:gd name="connsiteY53" fmla="*/ 369551 h 505601"/>
                <a:gd name="connsiteX54" fmla="*/ 559864 w 607215"/>
                <a:gd name="connsiteY54" fmla="*/ 366796 h 505601"/>
                <a:gd name="connsiteX55" fmla="*/ 559419 w 607215"/>
                <a:gd name="connsiteY55" fmla="*/ 352488 h 505601"/>
                <a:gd name="connsiteX56" fmla="*/ 587011 w 607215"/>
                <a:gd name="connsiteY56" fmla="*/ 283168 h 505601"/>
                <a:gd name="connsiteX57" fmla="*/ 544110 w 607215"/>
                <a:gd name="connsiteY57" fmla="*/ 200518 h 505601"/>
                <a:gd name="connsiteX58" fmla="*/ 541707 w 607215"/>
                <a:gd name="connsiteY58" fmla="*/ 186388 h 505601"/>
                <a:gd name="connsiteX59" fmla="*/ 555770 w 607215"/>
                <a:gd name="connsiteY59" fmla="*/ 183988 h 505601"/>
                <a:gd name="connsiteX60" fmla="*/ 115687 w 607215"/>
                <a:gd name="connsiteY60" fmla="*/ 135864 h 505601"/>
                <a:gd name="connsiteX61" fmla="*/ 129831 w 607215"/>
                <a:gd name="connsiteY61" fmla="*/ 138354 h 505601"/>
                <a:gd name="connsiteX62" fmla="*/ 127252 w 607215"/>
                <a:gd name="connsiteY62" fmla="*/ 152403 h 505601"/>
                <a:gd name="connsiteX63" fmla="*/ 103767 w 607215"/>
                <a:gd name="connsiteY63" fmla="*/ 184859 h 505601"/>
                <a:gd name="connsiteX64" fmla="*/ 94071 w 607215"/>
                <a:gd name="connsiteY64" fmla="*/ 192150 h 505601"/>
                <a:gd name="connsiteX65" fmla="*/ 91224 w 607215"/>
                <a:gd name="connsiteY65" fmla="*/ 191705 h 505601"/>
                <a:gd name="connsiteX66" fmla="*/ 84374 w 607215"/>
                <a:gd name="connsiteY66" fmla="*/ 179079 h 505601"/>
                <a:gd name="connsiteX67" fmla="*/ 115687 w 607215"/>
                <a:gd name="connsiteY67" fmla="*/ 135864 h 505601"/>
                <a:gd name="connsiteX68" fmla="*/ 452427 w 607215"/>
                <a:gd name="connsiteY68" fmla="*/ 92639 h 505601"/>
                <a:gd name="connsiteX69" fmla="*/ 466483 w 607215"/>
                <a:gd name="connsiteY69" fmla="*/ 95660 h 505601"/>
                <a:gd name="connsiteX70" fmla="*/ 486054 w 607215"/>
                <a:gd name="connsiteY70" fmla="*/ 161768 h 505601"/>
                <a:gd name="connsiteX71" fmla="*/ 476002 w 607215"/>
                <a:gd name="connsiteY71" fmla="*/ 171897 h 505601"/>
                <a:gd name="connsiteX72" fmla="*/ 465860 w 607215"/>
                <a:gd name="connsiteY72" fmla="*/ 161768 h 505601"/>
                <a:gd name="connsiteX73" fmla="*/ 449492 w 607215"/>
                <a:gd name="connsiteY73" fmla="*/ 106678 h 505601"/>
                <a:gd name="connsiteX74" fmla="*/ 452427 w 607215"/>
                <a:gd name="connsiteY74" fmla="*/ 92639 h 505601"/>
                <a:gd name="connsiteX75" fmla="*/ 161982 w 607215"/>
                <a:gd name="connsiteY75" fmla="*/ 80868 h 505601"/>
                <a:gd name="connsiteX76" fmla="*/ 249997 w 607215"/>
                <a:gd name="connsiteY76" fmla="*/ 118459 h 505601"/>
                <a:gd name="connsiteX77" fmla="*/ 249641 w 607215"/>
                <a:gd name="connsiteY77" fmla="*/ 132767 h 505601"/>
                <a:gd name="connsiteX78" fmla="*/ 235313 w 607215"/>
                <a:gd name="connsiteY78" fmla="*/ 132411 h 505601"/>
                <a:gd name="connsiteX79" fmla="*/ 161982 w 607215"/>
                <a:gd name="connsiteY79" fmla="*/ 101130 h 505601"/>
                <a:gd name="connsiteX80" fmla="*/ 60796 w 607215"/>
                <a:gd name="connsiteY80" fmla="*/ 202172 h 505601"/>
                <a:gd name="connsiteX81" fmla="*/ 62487 w 607215"/>
                <a:gd name="connsiteY81" fmla="*/ 220657 h 505601"/>
                <a:gd name="connsiteX82" fmla="*/ 54299 w 607215"/>
                <a:gd name="connsiteY82" fmla="*/ 232476 h 505601"/>
                <a:gd name="connsiteX83" fmla="*/ 52519 w 607215"/>
                <a:gd name="connsiteY83" fmla="*/ 232654 h 505601"/>
                <a:gd name="connsiteX84" fmla="*/ 42552 w 607215"/>
                <a:gd name="connsiteY84" fmla="*/ 224300 h 505601"/>
                <a:gd name="connsiteX85" fmla="*/ 40505 w 607215"/>
                <a:gd name="connsiteY85" fmla="*/ 202172 h 505601"/>
                <a:gd name="connsiteX86" fmla="*/ 161982 w 607215"/>
                <a:gd name="connsiteY86" fmla="*/ 80868 h 505601"/>
                <a:gd name="connsiteX87" fmla="*/ 364209 w 607215"/>
                <a:gd name="connsiteY87" fmla="*/ 0 h 505601"/>
                <a:gd name="connsiteX88" fmla="*/ 526206 w 607215"/>
                <a:gd name="connsiteY88" fmla="*/ 161759 h 505601"/>
                <a:gd name="connsiteX89" fmla="*/ 520420 w 607215"/>
                <a:gd name="connsiteY89" fmla="*/ 204954 h 505601"/>
                <a:gd name="connsiteX90" fmla="*/ 510629 w 607215"/>
                <a:gd name="connsiteY90" fmla="*/ 212331 h 505601"/>
                <a:gd name="connsiteX91" fmla="*/ 507959 w 607215"/>
                <a:gd name="connsiteY91" fmla="*/ 211975 h 505601"/>
                <a:gd name="connsiteX92" fmla="*/ 500838 w 607215"/>
                <a:gd name="connsiteY92" fmla="*/ 199532 h 505601"/>
                <a:gd name="connsiteX93" fmla="*/ 506001 w 607215"/>
                <a:gd name="connsiteY93" fmla="*/ 161759 h 505601"/>
                <a:gd name="connsiteX94" fmla="*/ 364209 w 607215"/>
                <a:gd name="connsiteY94" fmla="*/ 20175 h 505601"/>
                <a:gd name="connsiteX95" fmla="*/ 246717 w 607215"/>
                <a:gd name="connsiteY95" fmla="*/ 83013 h 505601"/>
                <a:gd name="connsiteX96" fmla="*/ 232743 w 607215"/>
                <a:gd name="connsiteY96" fmla="*/ 85768 h 505601"/>
                <a:gd name="connsiteX97" fmla="*/ 229983 w 607215"/>
                <a:gd name="connsiteY97" fmla="*/ 71725 h 505601"/>
                <a:gd name="connsiteX98" fmla="*/ 364209 w 607215"/>
                <a:gd name="connsiteY98" fmla="*/ 0 h 505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607215" h="505601">
                  <a:moveTo>
                    <a:pt x="192065" y="424663"/>
                  </a:moveTo>
                  <a:lnTo>
                    <a:pt x="445203" y="424663"/>
                  </a:lnTo>
                  <a:cubicBezTo>
                    <a:pt x="467544" y="424663"/>
                    <a:pt x="485702" y="442876"/>
                    <a:pt x="485702" y="465176"/>
                  </a:cubicBezTo>
                  <a:cubicBezTo>
                    <a:pt x="485702" y="487477"/>
                    <a:pt x="467544" y="505601"/>
                    <a:pt x="445203" y="505601"/>
                  </a:cubicBezTo>
                  <a:cubicBezTo>
                    <a:pt x="434344" y="505601"/>
                    <a:pt x="424198" y="501336"/>
                    <a:pt x="416543" y="493696"/>
                  </a:cubicBezTo>
                  <a:cubicBezTo>
                    <a:pt x="412627" y="489787"/>
                    <a:pt x="412627" y="483390"/>
                    <a:pt x="416543" y="479392"/>
                  </a:cubicBezTo>
                  <a:cubicBezTo>
                    <a:pt x="420548" y="475482"/>
                    <a:pt x="426868" y="475482"/>
                    <a:pt x="430873" y="479392"/>
                  </a:cubicBezTo>
                  <a:cubicBezTo>
                    <a:pt x="434700" y="483212"/>
                    <a:pt x="439774" y="485344"/>
                    <a:pt x="445203" y="485344"/>
                  </a:cubicBezTo>
                  <a:cubicBezTo>
                    <a:pt x="456418" y="485344"/>
                    <a:pt x="465497" y="476282"/>
                    <a:pt x="465497" y="465176"/>
                  </a:cubicBezTo>
                  <a:cubicBezTo>
                    <a:pt x="465497" y="453982"/>
                    <a:pt x="456418" y="444920"/>
                    <a:pt x="445203" y="444920"/>
                  </a:cubicBezTo>
                  <a:lnTo>
                    <a:pt x="192065" y="444920"/>
                  </a:lnTo>
                  <a:cubicBezTo>
                    <a:pt x="186457" y="444920"/>
                    <a:pt x="181918" y="440389"/>
                    <a:pt x="181918" y="434791"/>
                  </a:cubicBezTo>
                  <a:cubicBezTo>
                    <a:pt x="181918" y="429194"/>
                    <a:pt x="186457" y="424663"/>
                    <a:pt x="192065" y="424663"/>
                  </a:cubicBezTo>
                  <a:close/>
                  <a:moveTo>
                    <a:pt x="495849" y="384229"/>
                  </a:moveTo>
                  <a:lnTo>
                    <a:pt x="546503" y="384229"/>
                  </a:lnTo>
                  <a:cubicBezTo>
                    <a:pt x="579975" y="384229"/>
                    <a:pt x="607215" y="411507"/>
                    <a:pt x="607215" y="444915"/>
                  </a:cubicBezTo>
                  <a:cubicBezTo>
                    <a:pt x="607215" y="478323"/>
                    <a:pt x="579975" y="505601"/>
                    <a:pt x="546503" y="505601"/>
                  </a:cubicBezTo>
                  <a:cubicBezTo>
                    <a:pt x="530034" y="505601"/>
                    <a:pt x="514633" y="499115"/>
                    <a:pt x="503060" y="487386"/>
                  </a:cubicBezTo>
                  <a:cubicBezTo>
                    <a:pt x="499143" y="483388"/>
                    <a:pt x="499232" y="476991"/>
                    <a:pt x="503238" y="473081"/>
                  </a:cubicBezTo>
                  <a:cubicBezTo>
                    <a:pt x="507244" y="469172"/>
                    <a:pt x="513654" y="469260"/>
                    <a:pt x="517571" y="473259"/>
                  </a:cubicBezTo>
                  <a:cubicBezTo>
                    <a:pt x="525226" y="481078"/>
                    <a:pt x="535553" y="485343"/>
                    <a:pt x="546503" y="485343"/>
                  </a:cubicBezTo>
                  <a:cubicBezTo>
                    <a:pt x="568847" y="485343"/>
                    <a:pt x="587007" y="467217"/>
                    <a:pt x="587007" y="444915"/>
                  </a:cubicBezTo>
                  <a:cubicBezTo>
                    <a:pt x="587007" y="422613"/>
                    <a:pt x="568847" y="404487"/>
                    <a:pt x="546503" y="404487"/>
                  </a:cubicBezTo>
                  <a:lnTo>
                    <a:pt x="495849" y="404487"/>
                  </a:lnTo>
                  <a:cubicBezTo>
                    <a:pt x="490241" y="404487"/>
                    <a:pt x="485701" y="399956"/>
                    <a:pt x="485701" y="394358"/>
                  </a:cubicBezTo>
                  <a:cubicBezTo>
                    <a:pt x="485701" y="388760"/>
                    <a:pt x="490241" y="384229"/>
                    <a:pt x="495849" y="384229"/>
                  </a:cubicBezTo>
                  <a:close/>
                  <a:moveTo>
                    <a:pt x="414850" y="262927"/>
                  </a:moveTo>
                  <a:cubicBezTo>
                    <a:pt x="453925" y="262927"/>
                    <a:pt x="485701" y="294650"/>
                    <a:pt x="485701" y="333660"/>
                  </a:cubicBezTo>
                  <a:cubicBezTo>
                    <a:pt x="485701" y="372758"/>
                    <a:pt x="453925" y="404481"/>
                    <a:pt x="414850" y="404481"/>
                  </a:cubicBezTo>
                  <a:lnTo>
                    <a:pt x="151471" y="404481"/>
                  </a:lnTo>
                  <a:cubicBezTo>
                    <a:pt x="145952" y="404481"/>
                    <a:pt x="141413" y="399949"/>
                    <a:pt x="141413" y="394351"/>
                  </a:cubicBezTo>
                  <a:cubicBezTo>
                    <a:pt x="141413" y="388753"/>
                    <a:pt x="145952" y="384221"/>
                    <a:pt x="151471" y="384221"/>
                  </a:cubicBezTo>
                  <a:lnTo>
                    <a:pt x="414850" y="384221"/>
                  </a:lnTo>
                  <a:cubicBezTo>
                    <a:pt x="442709" y="384221"/>
                    <a:pt x="465496" y="361562"/>
                    <a:pt x="465496" y="333660"/>
                  </a:cubicBezTo>
                  <a:cubicBezTo>
                    <a:pt x="465496" y="305846"/>
                    <a:pt x="442709" y="283187"/>
                    <a:pt x="414850" y="283187"/>
                  </a:cubicBezTo>
                  <a:cubicBezTo>
                    <a:pt x="386901" y="283187"/>
                    <a:pt x="364203" y="305846"/>
                    <a:pt x="364203" y="333660"/>
                  </a:cubicBezTo>
                  <a:cubicBezTo>
                    <a:pt x="364203" y="339258"/>
                    <a:pt x="359664" y="343790"/>
                    <a:pt x="354056" y="343790"/>
                  </a:cubicBezTo>
                  <a:cubicBezTo>
                    <a:pt x="348449" y="343790"/>
                    <a:pt x="343909" y="339258"/>
                    <a:pt x="343909" y="333660"/>
                  </a:cubicBezTo>
                  <a:cubicBezTo>
                    <a:pt x="343909" y="294650"/>
                    <a:pt x="375775" y="262927"/>
                    <a:pt x="414850" y="262927"/>
                  </a:cubicBezTo>
                  <a:close/>
                  <a:moveTo>
                    <a:pt x="81011" y="242745"/>
                  </a:moveTo>
                  <a:cubicBezTo>
                    <a:pt x="86620" y="242745"/>
                    <a:pt x="91160" y="247188"/>
                    <a:pt x="91160" y="252787"/>
                  </a:cubicBezTo>
                  <a:cubicBezTo>
                    <a:pt x="91160" y="258385"/>
                    <a:pt x="86620" y="262918"/>
                    <a:pt x="81011" y="262918"/>
                  </a:cubicBezTo>
                  <a:cubicBezTo>
                    <a:pt x="47539" y="262918"/>
                    <a:pt x="20297" y="290111"/>
                    <a:pt x="20297" y="323613"/>
                  </a:cubicBezTo>
                  <a:cubicBezTo>
                    <a:pt x="20297" y="357027"/>
                    <a:pt x="47539" y="384220"/>
                    <a:pt x="81011" y="384220"/>
                  </a:cubicBezTo>
                  <a:lnTo>
                    <a:pt x="111012" y="384220"/>
                  </a:lnTo>
                  <a:cubicBezTo>
                    <a:pt x="116621" y="384220"/>
                    <a:pt x="121161" y="388752"/>
                    <a:pt x="121161" y="394350"/>
                  </a:cubicBezTo>
                  <a:cubicBezTo>
                    <a:pt x="121161" y="399949"/>
                    <a:pt x="116621" y="404481"/>
                    <a:pt x="111012" y="404481"/>
                  </a:cubicBezTo>
                  <a:lnTo>
                    <a:pt x="81011" y="404481"/>
                  </a:lnTo>
                  <a:cubicBezTo>
                    <a:pt x="36322" y="404481"/>
                    <a:pt x="0" y="368224"/>
                    <a:pt x="0" y="323613"/>
                  </a:cubicBezTo>
                  <a:cubicBezTo>
                    <a:pt x="0" y="279002"/>
                    <a:pt x="36322" y="242745"/>
                    <a:pt x="81011" y="242745"/>
                  </a:cubicBezTo>
                  <a:close/>
                  <a:moveTo>
                    <a:pt x="555770" y="183988"/>
                  </a:moveTo>
                  <a:cubicBezTo>
                    <a:pt x="587990" y="206739"/>
                    <a:pt x="607215" y="243799"/>
                    <a:pt x="607215" y="283168"/>
                  </a:cubicBezTo>
                  <a:cubicBezTo>
                    <a:pt x="607215" y="314184"/>
                    <a:pt x="595466" y="343778"/>
                    <a:pt x="574105" y="366352"/>
                  </a:cubicBezTo>
                  <a:cubicBezTo>
                    <a:pt x="572147" y="368485"/>
                    <a:pt x="569477" y="369551"/>
                    <a:pt x="566807" y="369551"/>
                  </a:cubicBezTo>
                  <a:cubicBezTo>
                    <a:pt x="564315" y="369551"/>
                    <a:pt x="561733" y="368662"/>
                    <a:pt x="559864" y="366796"/>
                  </a:cubicBezTo>
                  <a:cubicBezTo>
                    <a:pt x="555770" y="362975"/>
                    <a:pt x="555592" y="356576"/>
                    <a:pt x="559419" y="352488"/>
                  </a:cubicBezTo>
                  <a:cubicBezTo>
                    <a:pt x="577220" y="333647"/>
                    <a:pt x="587011" y="309030"/>
                    <a:pt x="587011" y="283168"/>
                  </a:cubicBezTo>
                  <a:cubicBezTo>
                    <a:pt x="587011" y="250375"/>
                    <a:pt x="570990" y="219448"/>
                    <a:pt x="544110" y="200518"/>
                  </a:cubicBezTo>
                  <a:cubicBezTo>
                    <a:pt x="539571" y="197230"/>
                    <a:pt x="538414" y="190920"/>
                    <a:pt x="541707" y="186388"/>
                  </a:cubicBezTo>
                  <a:cubicBezTo>
                    <a:pt x="544911" y="181855"/>
                    <a:pt x="551231" y="180789"/>
                    <a:pt x="555770" y="183988"/>
                  </a:cubicBezTo>
                  <a:close/>
                  <a:moveTo>
                    <a:pt x="115687" y="135864"/>
                  </a:moveTo>
                  <a:cubicBezTo>
                    <a:pt x="120313" y="132663"/>
                    <a:pt x="126629" y="133730"/>
                    <a:pt x="129831" y="138354"/>
                  </a:cubicBezTo>
                  <a:cubicBezTo>
                    <a:pt x="132945" y="142889"/>
                    <a:pt x="131878" y="149202"/>
                    <a:pt x="127252" y="152403"/>
                  </a:cubicBezTo>
                  <a:cubicBezTo>
                    <a:pt x="116043" y="160317"/>
                    <a:pt x="107681" y="171787"/>
                    <a:pt x="103767" y="184859"/>
                  </a:cubicBezTo>
                  <a:cubicBezTo>
                    <a:pt x="102433" y="189305"/>
                    <a:pt x="98430" y="192150"/>
                    <a:pt x="94071" y="192150"/>
                  </a:cubicBezTo>
                  <a:cubicBezTo>
                    <a:pt x="93092" y="192150"/>
                    <a:pt x="92114" y="191972"/>
                    <a:pt x="91224" y="191705"/>
                  </a:cubicBezTo>
                  <a:cubicBezTo>
                    <a:pt x="85798" y="190105"/>
                    <a:pt x="82773" y="184414"/>
                    <a:pt x="84374" y="179079"/>
                  </a:cubicBezTo>
                  <a:cubicBezTo>
                    <a:pt x="89534" y="161651"/>
                    <a:pt x="100742" y="146268"/>
                    <a:pt x="115687" y="135864"/>
                  </a:cubicBezTo>
                  <a:close/>
                  <a:moveTo>
                    <a:pt x="452427" y="92639"/>
                  </a:moveTo>
                  <a:cubicBezTo>
                    <a:pt x="457142" y="89618"/>
                    <a:pt x="463369" y="90951"/>
                    <a:pt x="466483" y="95660"/>
                  </a:cubicBezTo>
                  <a:cubicBezTo>
                    <a:pt x="479293" y="115297"/>
                    <a:pt x="486054" y="138221"/>
                    <a:pt x="486054" y="161768"/>
                  </a:cubicBezTo>
                  <a:cubicBezTo>
                    <a:pt x="486054" y="167365"/>
                    <a:pt x="481517" y="171897"/>
                    <a:pt x="476002" y="171897"/>
                  </a:cubicBezTo>
                  <a:cubicBezTo>
                    <a:pt x="470397" y="171897"/>
                    <a:pt x="465860" y="167365"/>
                    <a:pt x="465860" y="161768"/>
                  </a:cubicBezTo>
                  <a:cubicBezTo>
                    <a:pt x="465860" y="142131"/>
                    <a:pt x="460167" y="123027"/>
                    <a:pt x="449492" y="106678"/>
                  </a:cubicBezTo>
                  <a:cubicBezTo>
                    <a:pt x="446467" y="101969"/>
                    <a:pt x="447801" y="95749"/>
                    <a:pt x="452427" y="92639"/>
                  </a:cubicBezTo>
                  <a:close/>
                  <a:moveTo>
                    <a:pt x="161982" y="80868"/>
                  </a:moveTo>
                  <a:cubicBezTo>
                    <a:pt x="195622" y="80868"/>
                    <a:pt x="226859" y="94198"/>
                    <a:pt x="249997" y="118459"/>
                  </a:cubicBezTo>
                  <a:cubicBezTo>
                    <a:pt x="253824" y="122547"/>
                    <a:pt x="253646" y="128945"/>
                    <a:pt x="249641" y="132767"/>
                  </a:cubicBezTo>
                  <a:cubicBezTo>
                    <a:pt x="245548" y="136677"/>
                    <a:pt x="239140" y="136499"/>
                    <a:pt x="235313" y="132411"/>
                  </a:cubicBezTo>
                  <a:cubicBezTo>
                    <a:pt x="216001" y="112238"/>
                    <a:pt x="190015" y="101130"/>
                    <a:pt x="161982" y="101130"/>
                  </a:cubicBezTo>
                  <a:cubicBezTo>
                    <a:pt x="106183" y="101130"/>
                    <a:pt x="60796" y="146452"/>
                    <a:pt x="60796" y="202172"/>
                  </a:cubicBezTo>
                  <a:cubicBezTo>
                    <a:pt x="60796" y="208393"/>
                    <a:pt x="61330" y="214614"/>
                    <a:pt x="62487" y="220657"/>
                  </a:cubicBezTo>
                  <a:cubicBezTo>
                    <a:pt x="63465" y="226167"/>
                    <a:pt x="59817" y="231410"/>
                    <a:pt x="54299" y="232476"/>
                  </a:cubicBezTo>
                  <a:cubicBezTo>
                    <a:pt x="53676" y="232565"/>
                    <a:pt x="53053" y="232654"/>
                    <a:pt x="52519" y="232654"/>
                  </a:cubicBezTo>
                  <a:cubicBezTo>
                    <a:pt x="47714" y="232654"/>
                    <a:pt x="43442" y="229188"/>
                    <a:pt x="42552" y="224300"/>
                  </a:cubicBezTo>
                  <a:cubicBezTo>
                    <a:pt x="41217" y="217102"/>
                    <a:pt x="40505" y="209637"/>
                    <a:pt x="40505" y="202172"/>
                  </a:cubicBezTo>
                  <a:cubicBezTo>
                    <a:pt x="40505" y="135344"/>
                    <a:pt x="95058" y="80868"/>
                    <a:pt x="161982" y="80868"/>
                  </a:cubicBezTo>
                  <a:close/>
                  <a:moveTo>
                    <a:pt x="364209" y="0"/>
                  </a:moveTo>
                  <a:cubicBezTo>
                    <a:pt x="453574" y="0"/>
                    <a:pt x="526206" y="72525"/>
                    <a:pt x="526206" y="161759"/>
                  </a:cubicBezTo>
                  <a:cubicBezTo>
                    <a:pt x="526206" y="176424"/>
                    <a:pt x="524248" y="190911"/>
                    <a:pt x="520420" y="204954"/>
                  </a:cubicBezTo>
                  <a:cubicBezTo>
                    <a:pt x="519174" y="209398"/>
                    <a:pt x="515080" y="212331"/>
                    <a:pt x="510629" y="212331"/>
                  </a:cubicBezTo>
                  <a:cubicBezTo>
                    <a:pt x="509739" y="212331"/>
                    <a:pt x="508849" y="212242"/>
                    <a:pt x="507959" y="211975"/>
                  </a:cubicBezTo>
                  <a:cubicBezTo>
                    <a:pt x="502530" y="210465"/>
                    <a:pt x="499414" y="204954"/>
                    <a:pt x="500838" y="199532"/>
                  </a:cubicBezTo>
                  <a:cubicBezTo>
                    <a:pt x="504221" y="187267"/>
                    <a:pt x="506001" y="174646"/>
                    <a:pt x="506001" y="161759"/>
                  </a:cubicBezTo>
                  <a:cubicBezTo>
                    <a:pt x="506001" y="83724"/>
                    <a:pt x="442359" y="20175"/>
                    <a:pt x="364209" y="20175"/>
                  </a:cubicBezTo>
                  <a:cubicBezTo>
                    <a:pt x="317123" y="20175"/>
                    <a:pt x="273242" y="43639"/>
                    <a:pt x="246717" y="83013"/>
                  </a:cubicBezTo>
                  <a:cubicBezTo>
                    <a:pt x="243602" y="87634"/>
                    <a:pt x="237371" y="88879"/>
                    <a:pt x="232743" y="85768"/>
                  </a:cubicBezTo>
                  <a:cubicBezTo>
                    <a:pt x="228114" y="82657"/>
                    <a:pt x="226868" y="76347"/>
                    <a:pt x="229983" y="71725"/>
                  </a:cubicBezTo>
                  <a:cubicBezTo>
                    <a:pt x="260157" y="26752"/>
                    <a:pt x="310359" y="0"/>
                    <a:pt x="3642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1824" y="1499416"/>
            <a:ext cx="3168352" cy="3859169"/>
            <a:chOff x="4690526" y="671780"/>
            <a:chExt cx="3168352" cy="3859169"/>
          </a:xfrm>
        </p:grpSpPr>
        <p:grpSp>
          <p:nvGrpSpPr>
            <p:cNvPr id="3" name="组合 2"/>
            <p:cNvGrpSpPr/>
            <p:nvPr/>
          </p:nvGrpSpPr>
          <p:grpSpPr>
            <a:xfrm>
              <a:off x="4690526" y="671780"/>
              <a:ext cx="3168352" cy="3323638"/>
              <a:chOff x="1708786" y="1610888"/>
              <a:chExt cx="3168352" cy="3323638"/>
            </a:xfrm>
          </p:grpSpPr>
          <p:sp>
            <p:nvSpPr>
              <p:cNvPr id="5" name="îš1îḓê"/>
              <p:cNvSpPr/>
              <p:nvPr/>
            </p:nvSpPr>
            <p:spPr bwMode="auto">
              <a:xfrm>
                <a:off x="1708786" y="2334361"/>
                <a:ext cx="3168352" cy="2088232"/>
              </a:xfrm>
              <a:prstGeom prst="rect">
                <a:avLst/>
              </a:prstGeom>
              <a:noFill/>
              <a:ln w="57150">
                <a:solidFill>
                  <a:srgbClr val="192F4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174" y="1610888"/>
                <a:ext cx="3031574" cy="1665730"/>
              </a:xfrm>
              <a:prstGeom prst="rect">
                <a:avLst/>
              </a:prstGeom>
            </p:spPr>
          </p:pic>
          <p:sp>
            <p:nvSpPr>
              <p:cNvPr id="7" name="î$lîḑè"/>
              <p:cNvSpPr/>
              <p:nvPr/>
            </p:nvSpPr>
            <p:spPr>
              <a:xfrm>
                <a:off x="2053511" y="3487976"/>
                <a:ext cx="2478901" cy="1446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altLang="zh-CN" sz="4700" b="1" spc="300" dirty="0" smtClean="0">
                    <a:solidFill>
                      <a:srgbClr val="0F3E3A"/>
                    </a:solidFill>
                  </a:rPr>
                  <a:t>Part</a:t>
                </a:r>
                <a:endParaRPr lang="en-US" altLang="zh-CN" sz="4700" b="1" spc="300" dirty="0" smtClean="0">
                  <a:solidFill>
                    <a:srgbClr val="0F3E3A"/>
                  </a:solidFill>
                </a:endParaRPr>
              </a:p>
              <a:p>
                <a:pPr algn="ctr"/>
                <a:r>
                  <a:rPr lang="en-US" altLang="zh-CN" sz="7800" b="1" spc="300" dirty="0" smtClean="0">
                    <a:solidFill>
                      <a:srgbClr val="0F3E3A"/>
                    </a:solidFill>
                    <a:latin typeface="华文琥珀" panose="02010800040101010101" pitchFamily="2" charset="-122"/>
                    <a:ea typeface="华文琥珀" panose="02010800040101010101" pitchFamily="2" charset="-122"/>
                  </a:rPr>
                  <a:t>04</a:t>
                </a:r>
                <a:endParaRPr lang="en-US" altLang="zh-CN" sz="7800" b="1" spc="300" dirty="0">
                  <a:solidFill>
                    <a:srgbClr val="0F3E3A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</p:grpSp>
        <p:sp>
          <p:nvSpPr>
            <p:cNvPr id="4" name="ïṣľiḋê"/>
            <p:cNvSpPr txBox="1"/>
            <p:nvPr/>
          </p:nvSpPr>
          <p:spPr>
            <a:xfrm>
              <a:off x="4700600" y="3995418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spc="17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 can add your title here</a:t>
              </a:r>
              <a:endParaRPr lang="zh-CN" altLang="en-US" sz="1400" spc="17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Rectangle 29"/>
          <p:cNvSpPr/>
          <p:nvPr/>
        </p:nvSpPr>
        <p:spPr>
          <a:xfrm>
            <a:off x="2177154" y="4548533"/>
            <a:ext cx="7720955" cy="75471"/>
          </a:xfrm>
          <a:prstGeom prst="rect">
            <a:avLst/>
          </a:prstGeom>
          <a:solidFill>
            <a:srgbClr val="BEDB88">
              <a:alpha val="4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Oval 45"/>
          <p:cNvSpPr/>
          <p:nvPr/>
        </p:nvSpPr>
        <p:spPr>
          <a:xfrm>
            <a:off x="3472542" y="4425368"/>
            <a:ext cx="330187" cy="330187"/>
          </a:xfrm>
          <a:prstGeom prst="ellipse">
            <a:avLst/>
          </a:prstGeom>
          <a:solidFill>
            <a:srgbClr val="EE949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: Shape 46"/>
          <p:cNvSpPr/>
          <p:nvPr/>
        </p:nvSpPr>
        <p:spPr bwMode="auto">
          <a:xfrm>
            <a:off x="3524594" y="4464308"/>
            <a:ext cx="239194" cy="239195"/>
          </a:xfrm>
          <a:custGeom>
            <a:avLst/>
            <a:gdLst>
              <a:gd name="T0" fmla="*/ 230941 w 21591"/>
              <a:gd name="T1" fmla="*/ 88335 h 21594"/>
              <a:gd name="T2" fmla="*/ 224359 w 21591"/>
              <a:gd name="T3" fmla="*/ 84207 h 21594"/>
              <a:gd name="T4" fmla="*/ 218663 w 21591"/>
              <a:gd name="T5" fmla="*/ 83526 h 21594"/>
              <a:gd name="T6" fmla="*/ 153089 w 21591"/>
              <a:gd name="T7" fmla="*/ 83494 h 21594"/>
              <a:gd name="T8" fmla="*/ 149900 w 21591"/>
              <a:gd name="T9" fmla="*/ 82208 h 21594"/>
              <a:gd name="T10" fmla="*/ 147814 w 21591"/>
              <a:gd name="T11" fmla="*/ 79495 h 21594"/>
              <a:gd name="T12" fmla="*/ 128813 w 21591"/>
              <a:gd name="T13" fmla="*/ 11380 h 21594"/>
              <a:gd name="T14" fmla="*/ 126068 w 21591"/>
              <a:gd name="T15" fmla="*/ 5187 h 21594"/>
              <a:gd name="T16" fmla="*/ 116686 w 21591"/>
              <a:gd name="T17" fmla="*/ 0 h 21594"/>
              <a:gd name="T18" fmla="*/ 107305 w 21591"/>
              <a:gd name="T19" fmla="*/ 5198 h 21594"/>
              <a:gd name="T20" fmla="*/ 104570 w 21591"/>
              <a:gd name="T21" fmla="*/ 11412 h 21594"/>
              <a:gd name="T22" fmla="*/ 85569 w 21591"/>
              <a:gd name="T23" fmla="*/ 79484 h 21594"/>
              <a:gd name="T24" fmla="*/ 83472 w 21591"/>
              <a:gd name="T25" fmla="*/ 82208 h 21594"/>
              <a:gd name="T26" fmla="*/ 80306 w 21591"/>
              <a:gd name="T27" fmla="*/ 83494 h 21594"/>
              <a:gd name="T28" fmla="*/ 14721 w 21591"/>
              <a:gd name="T29" fmla="*/ 83526 h 21594"/>
              <a:gd name="T30" fmla="*/ 6971 w 21591"/>
              <a:gd name="T31" fmla="*/ 84931 h 21594"/>
              <a:gd name="T32" fmla="*/ 2453 w 21591"/>
              <a:gd name="T33" fmla="*/ 88324 h 21594"/>
              <a:gd name="T34" fmla="*/ 11 w 21591"/>
              <a:gd name="T35" fmla="*/ 95187 h 21594"/>
              <a:gd name="T36" fmla="*/ 3070 w 21591"/>
              <a:gd name="T37" fmla="*/ 103065 h 21594"/>
              <a:gd name="T38" fmla="*/ 7652 w 21591"/>
              <a:gd name="T39" fmla="*/ 107009 h 21594"/>
              <a:gd name="T40" fmla="*/ 60505 w 21591"/>
              <a:gd name="T41" fmla="*/ 141764 h 21594"/>
              <a:gd name="T42" fmla="*/ 62958 w 21591"/>
              <a:gd name="T43" fmla="*/ 147038 h 21594"/>
              <a:gd name="T44" fmla="*/ 62807 w 21591"/>
              <a:gd name="T45" fmla="*/ 148216 h 21594"/>
              <a:gd name="T46" fmla="*/ 42260 w 21591"/>
              <a:gd name="T47" fmla="*/ 215391 h 21594"/>
              <a:gd name="T48" fmla="*/ 41234 w 21591"/>
              <a:gd name="T49" fmla="*/ 221497 h 21594"/>
              <a:gd name="T50" fmla="*/ 43439 w 21591"/>
              <a:gd name="T51" fmla="*/ 228727 h 21594"/>
              <a:gd name="T52" fmla="*/ 52345 w 21591"/>
              <a:gd name="T53" fmla="*/ 233255 h 21594"/>
              <a:gd name="T54" fmla="*/ 62677 w 21591"/>
              <a:gd name="T55" fmla="*/ 228803 h 21594"/>
              <a:gd name="T56" fmla="*/ 114352 w 21591"/>
              <a:gd name="T57" fmla="*/ 184894 h 21594"/>
              <a:gd name="T58" fmla="*/ 117065 w 21591"/>
              <a:gd name="T59" fmla="*/ 184051 h 21594"/>
              <a:gd name="T60" fmla="*/ 119680 w 21591"/>
              <a:gd name="T61" fmla="*/ 184829 h 21594"/>
              <a:gd name="T62" fmla="*/ 174143 w 21591"/>
              <a:gd name="T63" fmla="*/ 229094 h 21594"/>
              <a:gd name="T64" fmla="*/ 184346 w 21591"/>
              <a:gd name="T65" fmla="*/ 233352 h 21594"/>
              <a:gd name="T66" fmla="*/ 184725 w 21591"/>
              <a:gd name="T67" fmla="*/ 233363 h 21594"/>
              <a:gd name="T68" fmla="*/ 193112 w 21591"/>
              <a:gd name="T69" fmla="*/ 228975 h 21594"/>
              <a:gd name="T70" fmla="*/ 195371 w 21591"/>
              <a:gd name="T71" fmla="*/ 221767 h 21594"/>
              <a:gd name="T72" fmla="*/ 194171 w 21591"/>
              <a:gd name="T73" fmla="*/ 215240 h 21594"/>
              <a:gd name="T74" fmla="*/ 171074 w 21591"/>
              <a:gd name="T75" fmla="*/ 147632 h 21594"/>
              <a:gd name="T76" fmla="*/ 170901 w 21591"/>
              <a:gd name="T77" fmla="*/ 146433 h 21594"/>
              <a:gd name="T78" fmla="*/ 173127 w 21591"/>
              <a:gd name="T79" fmla="*/ 141635 h 21594"/>
              <a:gd name="T80" fmla="*/ 225721 w 21591"/>
              <a:gd name="T81" fmla="*/ 107009 h 21594"/>
              <a:gd name="T82" fmla="*/ 230314 w 21591"/>
              <a:gd name="T83" fmla="*/ 103065 h 21594"/>
              <a:gd name="T84" fmla="*/ 233362 w 21591"/>
              <a:gd name="T85" fmla="*/ 95176 h 21594"/>
              <a:gd name="T86" fmla="*/ 230941 w 21591"/>
              <a:gd name="T87" fmla="*/ 88335 h 21594"/>
              <a:gd name="T88" fmla="*/ 230941 w 21591"/>
              <a:gd name="T89" fmla="*/ 88335 h 215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591" h="21594">
                <a:moveTo>
                  <a:pt x="21367" y="8174"/>
                </a:moveTo>
                <a:cubicBezTo>
                  <a:pt x="21159" y="7927"/>
                  <a:pt x="20937" y="7845"/>
                  <a:pt x="20758" y="7792"/>
                </a:cubicBezTo>
                <a:cubicBezTo>
                  <a:pt x="20574" y="7743"/>
                  <a:pt x="20407" y="7730"/>
                  <a:pt x="20231" y="7729"/>
                </a:cubicBezTo>
                <a:lnTo>
                  <a:pt x="14164" y="7726"/>
                </a:lnTo>
                <a:cubicBezTo>
                  <a:pt x="14107" y="7729"/>
                  <a:pt x="13977" y="7691"/>
                  <a:pt x="13869" y="7607"/>
                </a:cubicBezTo>
                <a:cubicBezTo>
                  <a:pt x="13759" y="7525"/>
                  <a:pt x="13688" y="7411"/>
                  <a:pt x="13676" y="7356"/>
                </a:cubicBezTo>
                <a:lnTo>
                  <a:pt x="11918" y="1053"/>
                </a:lnTo>
                <a:cubicBezTo>
                  <a:pt x="11861" y="855"/>
                  <a:pt x="11797" y="675"/>
                  <a:pt x="11664" y="480"/>
                </a:cubicBezTo>
                <a:cubicBezTo>
                  <a:pt x="11544" y="304"/>
                  <a:pt x="11278" y="12"/>
                  <a:pt x="10796" y="0"/>
                </a:cubicBezTo>
                <a:cubicBezTo>
                  <a:pt x="10316" y="10"/>
                  <a:pt x="10048" y="303"/>
                  <a:pt x="9928" y="481"/>
                </a:cubicBezTo>
                <a:cubicBezTo>
                  <a:pt x="9796" y="677"/>
                  <a:pt x="9731" y="858"/>
                  <a:pt x="9675" y="1056"/>
                </a:cubicBezTo>
                <a:lnTo>
                  <a:pt x="7917" y="7355"/>
                </a:lnTo>
                <a:cubicBezTo>
                  <a:pt x="7905" y="7411"/>
                  <a:pt x="7834" y="7525"/>
                  <a:pt x="7723" y="7607"/>
                </a:cubicBezTo>
                <a:cubicBezTo>
                  <a:pt x="7616" y="7691"/>
                  <a:pt x="7486" y="7729"/>
                  <a:pt x="7430" y="7726"/>
                </a:cubicBezTo>
                <a:lnTo>
                  <a:pt x="1362" y="7729"/>
                </a:lnTo>
                <a:cubicBezTo>
                  <a:pt x="1127" y="7732"/>
                  <a:pt x="909" y="7748"/>
                  <a:pt x="645" y="7859"/>
                </a:cubicBezTo>
                <a:cubicBezTo>
                  <a:pt x="514" y="7917"/>
                  <a:pt x="363" y="8007"/>
                  <a:pt x="227" y="8173"/>
                </a:cubicBezTo>
                <a:cubicBezTo>
                  <a:pt x="89" y="8334"/>
                  <a:pt x="-4" y="8584"/>
                  <a:pt x="1" y="8808"/>
                </a:cubicBezTo>
                <a:cubicBezTo>
                  <a:pt x="8" y="9167"/>
                  <a:pt x="160" y="9386"/>
                  <a:pt x="284" y="9537"/>
                </a:cubicBezTo>
                <a:cubicBezTo>
                  <a:pt x="415" y="9691"/>
                  <a:pt x="554" y="9799"/>
                  <a:pt x="708" y="9902"/>
                </a:cubicBezTo>
                <a:lnTo>
                  <a:pt x="5598" y="13118"/>
                </a:lnTo>
                <a:cubicBezTo>
                  <a:pt x="5685" y="13155"/>
                  <a:pt x="5839" y="13426"/>
                  <a:pt x="5825" y="13606"/>
                </a:cubicBezTo>
                <a:cubicBezTo>
                  <a:pt x="5825" y="13651"/>
                  <a:pt x="5819" y="13688"/>
                  <a:pt x="5811" y="13715"/>
                </a:cubicBezTo>
                <a:lnTo>
                  <a:pt x="3910" y="19931"/>
                </a:lnTo>
                <a:cubicBezTo>
                  <a:pt x="3857" y="20111"/>
                  <a:pt x="3817" y="20284"/>
                  <a:pt x="3815" y="20496"/>
                </a:cubicBezTo>
                <a:cubicBezTo>
                  <a:pt x="3818" y="20674"/>
                  <a:pt x="3839" y="20905"/>
                  <a:pt x="4019" y="21165"/>
                </a:cubicBezTo>
                <a:cubicBezTo>
                  <a:pt x="4193" y="21433"/>
                  <a:pt x="4580" y="21600"/>
                  <a:pt x="4843" y="21584"/>
                </a:cubicBezTo>
                <a:cubicBezTo>
                  <a:pt x="5343" y="21556"/>
                  <a:pt x="5551" y="21359"/>
                  <a:pt x="5799" y="21172"/>
                </a:cubicBezTo>
                <a:lnTo>
                  <a:pt x="10580" y="17109"/>
                </a:lnTo>
                <a:cubicBezTo>
                  <a:pt x="10619" y="17073"/>
                  <a:pt x="10719" y="17031"/>
                  <a:pt x="10831" y="17031"/>
                </a:cubicBezTo>
                <a:cubicBezTo>
                  <a:pt x="10940" y="17031"/>
                  <a:pt x="11034" y="17069"/>
                  <a:pt x="11073" y="17103"/>
                </a:cubicBezTo>
                <a:lnTo>
                  <a:pt x="16112" y="21199"/>
                </a:lnTo>
                <a:cubicBezTo>
                  <a:pt x="16361" y="21380"/>
                  <a:pt x="16567" y="21567"/>
                  <a:pt x="17056" y="21593"/>
                </a:cubicBezTo>
                <a:cubicBezTo>
                  <a:pt x="17067" y="21594"/>
                  <a:pt x="17079" y="21594"/>
                  <a:pt x="17091" y="21594"/>
                </a:cubicBezTo>
                <a:cubicBezTo>
                  <a:pt x="17342" y="21594"/>
                  <a:pt x="17695" y="21442"/>
                  <a:pt x="17867" y="21188"/>
                </a:cubicBezTo>
                <a:cubicBezTo>
                  <a:pt x="18051" y="20931"/>
                  <a:pt x="18074" y="20695"/>
                  <a:pt x="18076" y="20521"/>
                </a:cubicBezTo>
                <a:cubicBezTo>
                  <a:pt x="18074" y="20293"/>
                  <a:pt x="18028" y="20110"/>
                  <a:pt x="17965" y="19917"/>
                </a:cubicBezTo>
                <a:lnTo>
                  <a:pt x="15828" y="13661"/>
                </a:lnTo>
                <a:cubicBezTo>
                  <a:pt x="15819" y="13635"/>
                  <a:pt x="15812" y="13597"/>
                  <a:pt x="15812" y="13550"/>
                </a:cubicBezTo>
                <a:cubicBezTo>
                  <a:pt x="15800" y="13381"/>
                  <a:pt x="15938" y="13140"/>
                  <a:pt x="16018" y="13106"/>
                </a:cubicBezTo>
                <a:lnTo>
                  <a:pt x="20884" y="9902"/>
                </a:lnTo>
                <a:cubicBezTo>
                  <a:pt x="21039" y="9799"/>
                  <a:pt x="21177" y="9690"/>
                  <a:pt x="21309" y="9537"/>
                </a:cubicBezTo>
                <a:cubicBezTo>
                  <a:pt x="21432" y="9384"/>
                  <a:pt x="21584" y="9166"/>
                  <a:pt x="21591" y="8807"/>
                </a:cubicBezTo>
                <a:cubicBezTo>
                  <a:pt x="21596" y="8585"/>
                  <a:pt x="21503" y="8335"/>
                  <a:pt x="21367" y="8174"/>
                </a:cubicBezTo>
                <a:close/>
                <a:moveTo>
                  <a:pt x="21367" y="817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56"/>
          <p:cNvSpPr/>
          <p:nvPr/>
        </p:nvSpPr>
        <p:spPr>
          <a:xfrm>
            <a:off x="6539704" y="4425368"/>
            <a:ext cx="330187" cy="330187"/>
          </a:xfrm>
          <a:prstGeom prst="ellipse">
            <a:avLst/>
          </a:prstGeom>
          <a:solidFill>
            <a:srgbClr val="EE949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: Shape 57"/>
          <p:cNvSpPr/>
          <p:nvPr/>
        </p:nvSpPr>
        <p:spPr bwMode="auto">
          <a:xfrm>
            <a:off x="6591756" y="4464308"/>
            <a:ext cx="239194" cy="239195"/>
          </a:xfrm>
          <a:custGeom>
            <a:avLst/>
            <a:gdLst>
              <a:gd name="T0" fmla="*/ 230941 w 21591"/>
              <a:gd name="T1" fmla="*/ 88335 h 21594"/>
              <a:gd name="T2" fmla="*/ 224359 w 21591"/>
              <a:gd name="T3" fmla="*/ 84207 h 21594"/>
              <a:gd name="T4" fmla="*/ 218663 w 21591"/>
              <a:gd name="T5" fmla="*/ 83526 h 21594"/>
              <a:gd name="T6" fmla="*/ 153089 w 21591"/>
              <a:gd name="T7" fmla="*/ 83494 h 21594"/>
              <a:gd name="T8" fmla="*/ 149900 w 21591"/>
              <a:gd name="T9" fmla="*/ 82208 h 21594"/>
              <a:gd name="T10" fmla="*/ 147814 w 21591"/>
              <a:gd name="T11" fmla="*/ 79495 h 21594"/>
              <a:gd name="T12" fmla="*/ 128813 w 21591"/>
              <a:gd name="T13" fmla="*/ 11380 h 21594"/>
              <a:gd name="T14" fmla="*/ 126068 w 21591"/>
              <a:gd name="T15" fmla="*/ 5187 h 21594"/>
              <a:gd name="T16" fmla="*/ 116686 w 21591"/>
              <a:gd name="T17" fmla="*/ 0 h 21594"/>
              <a:gd name="T18" fmla="*/ 107305 w 21591"/>
              <a:gd name="T19" fmla="*/ 5198 h 21594"/>
              <a:gd name="T20" fmla="*/ 104570 w 21591"/>
              <a:gd name="T21" fmla="*/ 11412 h 21594"/>
              <a:gd name="T22" fmla="*/ 85569 w 21591"/>
              <a:gd name="T23" fmla="*/ 79484 h 21594"/>
              <a:gd name="T24" fmla="*/ 83472 w 21591"/>
              <a:gd name="T25" fmla="*/ 82208 h 21594"/>
              <a:gd name="T26" fmla="*/ 80306 w 21591"/>
              <a:gd name="T27" fmla="*/ 83494 h 21594"/>
              <a:gd name="T28" fmla="*/ 14721 w 21591"/>
              <a:gd name="T29" fmla="*/ 83526 h 21594"/>
              <a:gd name="T30" fmla="*/ 6971 w 21591"/>
              <a:gd name="T31" fmla="*/ 84931 h 21594"/>
              <a:gd name="T32" fmla="*/ 2453 w 21591"/>
              <a:gd name="T33" fmla="*/ 88324 h 21594"/>
              <a:gd name="T34" fmla="*/ 11 w 21591"/>
              <a:gd name="T35" fmla="*/ 95187 h 21594"/>
              <a:gd name="T36" fmla="*/ 3070 w 21591"/>
              <a:gd name="T37" fmla="*/ 103065 h 21594"/>
              <a:gd name="T38" fmla="*/ 7652 w 21591"/>
              <a:gd name="T39" fmla="*/ 107009 h 21594"/>
              <a:gd name="T40" fmla="*/ 60505 w 21591"/>
              <a:gd name="T41" fmla="*/ 141764 h 21594"/>
              <a:gd name="T42" fmla="*/ 62958 w 21591"/>
              <a:gd name="T43" fmla="*/ 147038 h 21594"/>
              <a:gd name="T44" fmla="*/ 62807 w 21591"/>
              <a:gd name="T45" fmla="*/ 148216 h 21594"/>
              <a:gd name="T46" fmla="*/ 42260 w 21591"/>
              <a:gd name="T47" fmla="*/ 215391 h 21594"/>
              <a:gd name="T48" fmla="*/ 41234 w 21591"/>
              <a:gd name="T49" fmla="*/ 221497 h 21594"/>
              <a:gd name="T50" fmla="*/ 43439 w 21591"/>
              <a:gd name="T51" fmla="*/ 228727 h 21594"/>
              <a:gd name="T52" fmla="*/ 52345 w 21591"/>
              <a:gd name="T53" fmla="*/ 233255 h 21594"/>
              <a:gd name="T54" fmla="*/ 62677 w 21591"/>
              <a:gd name="T55" fmla="*/ 228803 h 21594"/>
              <a:gd name="T56" fmla="*/ 114352 w 21591"/>
              <a:gd name="T57" fmla="*/ 184894 h 21594"/>
              <a:gd name="T58" fmla="*/ 117065 w 21591"/>
              <a:gd name="T59" fmla="*/ 184051 h 21594"/>
              <a:gd name="T60" fmla="*/ 119680 w 21591"/>
              <a:gd name="T61" fmla="*/ 184829 h 21594"/>
              <a:gd name="T62" fmla="*/ 174143 w 21591"/>
              <a:gd name="T63" fmla="*/ 229094 h 21594"/>
              <a:gd name="T64" fmla="*/ 184346 w 21591"/>
              <a:gd name="T65" fmla="*/ 233352 h 21594"/>
              <a:gd name="T66" fmla="*/ 184725 w 21591"/>
              <a:gd name="T67" fmla="*/ 233363 h 21594"/>
              <a:gd name="T68" fmla="*/ 193112 w 21591"/>
              <a:gd name="T69" fmla="*/ 228975 h 21594"/>
              <a:gd name="T70" fmla="*/ 195371 w 21591"/>
              <a:gd name="T71" fmla="*/ 221767 h 21594"/>
              <a:gd name="T72" fmla="*/ 194171 w 21591"/>
              <a:gd name="T73" fmla="*/ 215240 h 21594"/>
              <a:gd name="T74" fmla="*/ 171074 w 21591"/>
              <a:gd name="T75" fmla="*/ 147632 h 21594"/>
              <a:gd name="T76" fmla="*/ 170901 w 21591"/>
              <a:gd name="T77" fmla="*/ 146433 h 21594"/>
              <a:gd name="T78" fmla="*/ 173127 w 21591"/>
              <a:gd name="T79" fmla="*/ 141635 h 21594"/>
              <a:gd name="T80" fmla="*/ 225721 w 21591"/>
              <a:gd name="T81" fmla="*/ 107009 h 21594"/>
              <a:gd name="T82" fmla="*/ 230314 w 21591"/>
              <a:gd name="T83" fmla="*/ 103065 h 21594"/>
              <a:gd name="T84" fmla="*/ 233362 w 21591"/>
              <a:gd name="T85" fmla="*/ 95176 h 21594"/>
              <a:gd name="T86" fmla="*/ 230941 w 21591"/>
              <a:gd name="T87" fmla="*/ 88335 h 21594"/>
              <a:gd name="T88" fmla="*/ 230941 w 21591"/>
              <a:gd name="T89" fmla="*/ 88335 h 215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591" h="21594">
                <a:moveTo>
                  <a:pt x="21367" y="8174"/>
                </a:moveTo>
                <a:cubicBezTo>
                  <a:pt x="21159" y="7927"/>
                  <a:pt x="20937" y="7845"/>
                  <a:pt x="20758" y="7792"/>
                </a:cubicBezTo>
                <a:cubicBezTo>
                  <a:pt x="20574" y="7743"/>
                  <a:pt x="20407" y="7730"/>
                  <a:pt x="20231" y="7729"/>
                </a:cubicBezTo>
                <a:lnTo>
                  <a:pt x="14164" y="7726"/>
                </a:lnTo>
                <a:cubicBezTo>
                  <a:pt x="14107" y="7729"/>
                  <a:pt x="13977" y="7691"/>
                  <a:pt x="13869" y="7607"/>
                </a:cubicBezTo>
                <a:cubicBezTo>
                  <a:pt x="13759" y="7525"/>
                  <a:pt x="13688" y="7411"/>
                  <a:pt x="13676" y="7356"/>
                </a:cubicBezTo>
                <a:lnTo>
                  <a:pt x="11918" y="1053"/>
                </a:lnTo>
                <a:cubicBezTo>
                  <a:pt x="11861" y="855"/>
                  <a:pt x="11797" y="675"/>
                  <a:pt x="11664" y="480"/>
                </a:cubicBezTo>
                <a:cubicBezTo>
                  <a:pt x="11544" y="304"/>
                  <a:pt x="11278" y="12"/>
                  <a:pt x="10796" y="0"/>
                </a:cubicBezTo>
                <a:cubicBezTo>
                  <a:pt x="10316" y="10"/>
                  <a:pt x="10048" y="303"/>
                  <a:pt x="9928" y="481"/>
                </a:cubicBezTo>
                <a:cubicBezTo>
                  <a:pt x="9796" y="677"/>
                  <a:pt x="9731" y="858"/>
                  <a:pt x="9675" y="1056"/>
                </a:cubicBezTo>
                <a:lnTo>
                  <a:pt x="7917" y="7355"/>
                </a:lnTo>
                <a:cubicBezTo>
                  <a:pt x="7905" y="7411"/>
                  <a:pt x="7834" y="7525"/>
                  <a:pt x="7723" y="7607"/>
                </a:cubicBezTo>
                <a:cubicBezTo>
                  <a:pt x="7616" y="7691"/>
                  <a:pt x="7486" y="7729"/>
                  <a:pt x="7430" y="7726"/>
                </a:cubicBezTo>
                <a:lnTo>
                  <a:pt x="1362" y="7729"/>
                </a:lnTo>
                <a:cubicBezTo>
                  <a:pt x="1127" y="7732"/>
                  <a:pt x="909" y="7748"/>
                  <a:pt x="645" y="7859"/>
                </a:cubicBezTo>
                <a:cubicBezTo>
                  <a:pt x="514" y="7917"/>
                  <a:pt x="363" y="8007"/>
                  <a:pt x="227" y="8173"/>
                </a:cubicBezTo>
                <a:cubicBezTo>
                  <a:pt x="89" y="8334"/>
                  <a:pt x="-4" y="8584"/>
                  <a:pt x="1" y="8808"/>
                </a:cubicBezTo>
                <a:cubicBezTo>
                  <a:pt x="8" y="9167"/>
                  <a:pt x="160" y="9386"/>
                  <a:pt x="284" y="9537"/>
                </a:cubicBezTo>
                <a:cubicBezTo>
                  <a:pt x="415" y="9691"/>
                  <a:pt x="554" y="9799"/>
                  <a:pt x="708" y="9902"/>
                </a:cubicBezTo>
                <a:lnTo>
                  <a:pt x="5598" y="13118"/>
                </a:lnTo>
                <a:cubicBezTo>
                  <a:pt x="5685" y="13155"/>
                  <a:pt x="5839" y="13426"/>
                  <a:pt x="5825" y="13606"/>
                </a:cubicBezTo>
                <a:cubicBezTo>
                  <a:pt x="5825" y="13651"/>
                  <a:pt x="5819" y="13688"/>
                  <a:pt x="5811" y="13715"/>
                </a:cubicBezTo>
                <a:lnTo>
                  <a:pt x="3910" y="19931"/>
                </a:lnTo>
                <a:cubicBezTo>
                  <a:pt x="3857" y="20111"/>
                  <a:pt x="3817" y="20284"/>
                  <a:pt x="3815" y="20496"/>
                </a:cubicBezTo>
                <a:cubicBezTo>
                  <a:pt x="3818" y="20674"/>
                  <a:pt x="3839" y="20905"/>
                  <a:pt x="4019" y="21165"/>
                </a:cubicBezTo>
                <a:cubicBezTo>
                  <a:pt x="4193" y="21433"/>
                  <a:pt x="4580" y="21600"/>
                  <a:pt x="4843" y="21584"/>
                </a:cubicBezTo>
                <a:cubicBezTo>
                  <a:pt x="5343" y="21556"/>
                  <a:pt x="5551" y="21359"/>
                  <a:pt x="5799" y="21172"/>
                </a:cubicBezTo>
                <a:lnTo>
                  <a:pt x="10580" y="17109"/>
                </a:lnTo>
                <a:cubicBezTo>
                  <a:pt x="10619" y="17073"/>
                  <a:pt x="10719" y="17031"/>
                  <a:pt x="10831" y="17031"/>
                </a:cubicBezTo>
                <a:cubicBezTo>
                  <a:pt x="10940" y="17031"/>
                  <a:pt x="11034" y="17069"/>
                  <a:pt x="11073" y="17103"/>
                </a:cubicBezTo>
                <a:lnTo>
                  <a:pt x="16112" y="21199"/>
                </a:lnTo>
                <a:cubicBezTo>
                  <a:pt x="16361" y="21380"/>
                  <a:pt x="16567" y="21567"/>
                  <a:pt x="17056" y="21593"/>
                </a:cubicBezTo>
                <a:cubicBezTo>
                  <a:pt x="17067" y="21594"/>
                  <a:pt x="17079" y="21594"/>
                  <a:pt x="17091" y="21594"/>
                </a:cubicBezTo>
                <a:cubicBezTo>
                  <a:pt x="17342" y="21594"/>
                  <a:pt x="17695" y="21442"/>
                  <a:pt x="17867" y="21188"/>
                </a:cubicBezTo>
                <a:cubicBezTo>
                  <a:pt x="18051" y="20931"/>
                  <a:pt x="18074" y="20695"/>
                  <a:pt x="18076" y="20521"/>
                </a:cubicBezTo>
                <a:cubicBezTo>
                  <a:pt x="18074" y="20293"/>
                  <a:pt x="18028" y="20110"/>
                  <a:pt x="17965" y="19917"/>
                </a:cubicBezTo>
                <a:lnTo>
                  <a:pt x="15828" y="13661"/>
                </a:lnTo>
                <a:cubicBezTo>
                  <a:pt x="15819" y="13635"/>
                  <a:pt x="15812" y="13597"/>
                  <a:pt x="15812" y="13550"/>
                </a:cubicBezTo>
                <a:cubicBezTo>
                  <a:pt x="15800" y="13381"/>
                  <a:pt x="15938" y="13140"/>
                  <a:pt x="16018" y="13106"/>
                </a:cubicBezTo>
                <a:lnTo>
                  <a:pt x="20884" y="9902"/>
                </a:lnTo>
                <a:cubicBezTo>
                  <a:pt x="21039" y="9799"/>
                  <a:pt x="21177" y="9690"/>
                  <a:pt x="21309" y="9537"/>
                </a:cubicBezTo>
                <a:cubicBezTo>
                  <a:pt x="21432" y="9384"/>
                  <a:pt x="21584" y="9166"/>
                  <a:pt x="21591" y="8807"/>
                </a:cubicBezTo>
                <a:cubicBezTo>
                  <a:pt x="21596" y="8585"/>
                  <a:pt x="21503" y="8335"/>
                  <a:pt x="21367" y="8174"/>
                </a:cubicBezTo>
                <a:close/>
                <a:moveTo>
                  <a:pt x="21367" y="817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59"/>
          <p:cNvSpPr/>
          <p:nvPr/>
        </p:nvSpPr>
        <p:spPr>
          <a:xfrm>
            <a:off x="9606864" y="4425368"/>
            <a:ext cx="330187" cy="330187"/>
          </a:xfrm>
          <a:prstGeom prst="ellipse">
            <a:avLst/>
          </a:prstGeom>
          <a:solidFill>
            <a:srgbClr val="EE949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: Shape 60"/>
          <p:cNvSpPr/>
          <p:nvPr/>
        </p:nvSpPr>
        <p:spPr bwMode="auto">
          <a:xfrm>
            <a:off x="9658916" y="4464308"/>
            <a:ext cx="239194" cy="239195"/>
          </a:xfrm>
          <a:custGeom>
            <a:avLst/>
            <a:gdLst>
              <a:gd name="T0" fmla="*/ 230941 w 21591"/>
              <a:gd name="T1" fmla="*/ 88335 h 21594"/>
              <a:gd name="T2" fmla="*/ 224359 w 21591"/>
              <a:gd name="T3" fmla="*/ 84207 h 21594"/>
              <a:gd name="T4" fmla="*/ 218663 w 21591"/>
              <a:gd name="T5" fmla="*/ 83526 h 21594"/>
              <a:gd name="T6" fmla="*/ 153089 w 21591"/>
              <a:gd name="T7" fmla="*/ 83494 h 21594"/>
              <a:gd name="T8" fmla="*/ 149900 w 21591"/>
              <a:gd name="T9" fmla="*/ 82208 h 21594"/>
              <a:gd name="T10" fmla="*/ 147814 w 21591"/>
              <a:gd name="T11" fmla="*/ 79495 h 21594"/>
              <a:gd name="T12" fmla="*/ 128813 w 21591"/>
              <a:gd name="T13" fmla="*/ 11380 h 21594"/>
              <a:gd name="T14" fmla="*/ 126068 w 21591"/>
              <a:gd name="T15" fmla="*/ 5187 h 21594"/>
              <a:gd name="T16" fmla="*/ 116686 w 21591"/>
              <a:gd name="T17" fmla="*/ 0 h 21594"/>
              <a:gd name="T18" fmla="*/ 107305 w 21591"/>
              <a:gd name="T19" fmla="*/ 5198 h 21594"/>
              <a:gd name="T20" fmla="*/ 104570 w 21591"/>
              <a:gd name="T21" fmla="*/ 11412 h 21594"/>
              <a:gd name="T22" fmla="*/ 85569 w 21591"/>
              <a:gd name="T23" fmla="*/ 79484 h 21594"/>
              <a:gd name="T24" fmla="*/ 83472 w 21591"/>
              <a:gd name="T25" fmla="*/ 82208 h 21594"/>
              <a:gd name="T26" fmla="*/ 80306 w 21591"/>
              <a:gd name="T27" fmla="*/ 83494 h 21594"/>
              <a:gd name="T28" fmla="*/ 14721 w 21591"/>
              <a:gd name="T29" fmla="*/ 83526 h 21594"/>
              <a:gd name="T30" fmla="*/ 6971 w 21591"/>
              <a:gd name="T31" fmla="*/ 84931 h 21594"/>
              <a:gd name="T32" fmla="*/ 2453 w 21591"/>
              <a:gd name="T33" fmla="*/ 88324 h 21594"/>
              <a:gd name="T34" fmla="*/ 11 w 21591"/>
              <a:gd name="T35" fmla="*/ 95187 h 21594"/>
              <a:gd name="T36" fmla="*/ 3070 w 21591"/>
              <a:gd name="T37" fmla="*/ 103065 h 21594"/>
              <a:gd name="T38" fmla="*/ 7652 w 21591"/>
              <a:gd name="T39" fmla="*/ 107009 h 21594"/>
              <a:gd name="T40" fmla="*/ 60505 w 21591"/>
              <a:gd name="T41" fmla="*/ 141764 h 21594"/>
              <a:gd name="T42" fmla="*/ 62958 w 21591"/>
              <a:gd name="T43" fmla="*/ 147038 h 21594"/>
              <a:gd name="T44" fmla="*/ 62807 w 21591"/>
              <a:gd name="T45" fmla="*/ 148216 h 21594"/>
              <a:gd name="T46" fmla="*/ 42260 w 21591"/>
              <a:gd name="T47" fmla="*/ 215391 h 21594"/>
              <a:gd name="T48" fmla="*/ 41234 w 21591"/>
              <a:gd name="T49" fmla="*/ 221497 h 21594"/>
              <a:gd name="T50" fmla="*/ 43439 w 21591"/>
              <a:gd name="T51" fmla="*/ 228727 h 21594"/>
              <a:gd name="T52" fmla="*/ 52345 w 21591"/>
              <a:gd name="T53" fmla="*/ 233255 h 21594"/>
              <a:gd name="T54" fmla="*/ 62677 w 21591"/>
              <a:gd name="T55" fmla="*/ 228803 h 21594"/>
              <a:gd name="T56" fmla="*/ 114352 w 21591"/>
              <a:gd name="T57" fmla="*/ 184894 h 21594"/>
              <a:gd name="T58" fmla="*/ 117065 w 21591"/>
              <a:gd name="T59" fmla="*/ 184051 h 21594"/>
              <a:gd name="T60" fmla="*/ 119680 w 21591"/>
              <a:gd name="T61" fmla="*/ 184829 h 21594"/>
              <a:gd name="T62" fmla="*/ 174143 w 21591"/>
              <a:gd name="T63" fmla="*/ 229094 h 21594"/>
              <a:gd name="T64" fmla="*/ 184346 w 21591"/>
              <a:gd name="T65" fmla="*/ 233352 h 21594"/>
              <a:gd name="T66" fmla="*/ 184725 w 21591"/>
              <a:gd name="T67" fmla="*/ 233363 h 21594"/>
              <a:gd name="T68" fmla="*/ 193112 w 21591"/>
              <a:gd name="T69" fmla="*/ 228975 h 21594"/>
              <a:gd name="T70" fmla="*/ 195371 w 21591"/>
              <a:gd name="T71" fmla="*/ 221767 h 21594"/>
              <a:gd name="T72" fmla="*/ 194171 w 21591"/>
              <a:gd name="T73" fmla="*/ 215240 h 21594"/>
              <a:gd name="T74" fmla="*/ 171074 w 21591"/>
              <a:gd name="T75" fmla="*/ 147632 h 21594"/>
              <a:gd name="T76" fmla="*/ 170901 w 21591"/>
              <a:gd name="T77" fmla="*/ 146433 h 21594"/>
              <a:gd name="T78" fmla="*/ 173127 w 21591"/>
              <a:gd name="T79" fmla="*/ 141635 h 21594"/>
              <a:gd name="T80" fmla="*/ 225721 w 21591"/>
              <a:gd name="T81" fmla="*/ 107009 h 21594"/>
              <a:gd name="T82" fmla="*/ 230314 w 21591"/>
              <a:gd name="T83" fmla="*/ 103065 h 21594"/>
              <a:gd name="T84" fmla="*/ 233362 w 21591"/>
              <a:gd name="T85" fmla="*/ 95176 h 21594"/>
              <a:gd name="T86" fmla="*/ 230941 w 21591"/>
              <a:gd name="T87" fmla="*/ 88335 h 21594"/>
              <a:gd name="T88" fmla="*/ 230941 w 21591"/>
              <a:gd name="T89" fmla="*/ 88335 h 215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591" h="21594">
                <a:moveTo>
                  <a:pt x="21367" y="8174"/>
                </a:moveTo>
                <a:cubicBezTo>
                  <a:pt x="21159" y="7927"/>
                  <a:pt x="20937" y="7845"/>
                  <a:pt x="20758" y="7792"/>
                </a:cubicBezTo>
                <a:cubicBezTo>
                  <a:pt x="20574" y="7743"/>
                  <a:pt x="20407" y="7730"/>
                  <a:pt x="20231" y="7729"/>
                </a:cubicBezTo>
                <a:lnTo>
                  <a:pt x="14164" y="7726"/>
                </a:lnTo>
                <a:cubicBezTo>
                  <a:pt x="14107" y="7729"/>
                  <a:pt x="13977" y="7691"/>
                  <a:pt x="13869" y="7607"/>
                </a:cubicBezTo>
                <a:cubicBezTo>
                  <a:pt x="13759" y="7525"/>
                  <a:pt x="13688" y="7411"/>
                  <a:pt x="13676" y="7356"/>
                </a:cubicBezTo>
                <a:lnTo>
                  <a:pt x="11918" y="1053"/>
                </a:lnTo>
                <a:cubicBezTo>
                  <a:pt x="11861" y="855"/>
                  <a:pt x="11797" y="675"/>
                  <a:pt x="11664" y="480"/>
                </a:cubicBezTo>
                <a:cubicBezTo>
                  <a:pt x="11544" y="304"/>
                  <a:pt x="11278" y="12"/>
                  <a:pt x="10796" y="0"/>
                </a:cubicBezTo>
                <a:cubicBezTo>
                  <a:pt x="10316" y="10"/>
                  <a:pt x="10048" y="303"/>
                  <a:pt x="9928" y="481"/>
                </a:cubicBezTo>
                <a:cubicBezTo>
                  <a:pt x="9796" y="677"/>
                  <a:pt x="9731" y="858"/>
                  <a:pt x="9675" y="1056"/>
                </a:cubicBezTo>
                <a:lnTo>
                  <a:pt x="7917" y="7355"/>
                </a:lnTo>
                <a:cubicBezTo>
                  <a:pt x="7905" y="7411"/>
                  <a:pt x="7834" y="7525"/>
                  <a:pt x="7723" y="7607"/>
                </a:cubicBezTo>
                <a:cubicBezTo>
                  <a:pt x="7616" y="7691"/>
                  <a:pt x="7486" y="7729"/>
                  <a:pt x="7430" y="7726"/>
                </a:cubicBezTo>
                <a:lnTo>
                  <a:pt x="1362" y="7729"/>
                </a:lnTo>
                <a:cubicBezTo>
                  <a:pt x="1127" y="7732"/>
                  <a:pt x="909" y="7748"/>
                  <a:pt x="645" y="7859"/>
                </a:cubicBezTo>
                <a:cubicBezTo>
                  <a:pt x="514" y="7917"/>
                  <a:pt x="363" y="8007"/>
                  <a:pt x="227" y="8173"/>
                </a:cubicBezTo>
                <a:cubicBezTo>
                  <a:pt x="89" y="8334"/>
                  <a:pt x="-4" y="8584"/>
                  <a:pt x="1" y="8808"/>
                </a:cubicBezTo>
                <a:cubicBezTo>
                  <a:pt x="8" y="9167"/>
                  <a:pt x="160" y="9386"/>
                  <a:pt x="284" y="9537"/>
                </a:cubicBezTo>
                <a:cubicBezTo>
                  <a:pt x="415" y="9691"/>
                  <a:pt x="554" y="9799"/>
                  <a:pt x="708" y="9902"/>
                </a:cubicBezTo>
                <a:lnTo>
                  <a:pt x="5598" y="13118"/>
                </a:lnTo>
                <a:cubicBezTo>
                  <a:pt x="5685" y="13155"/>
                  <a:pt x="5839" y="13426"/>
                  <a:pt x="5825" y="13606"/>
                </a:cubicBezTo>
                <a:cubicBezTo>
                  <a:pt x="5825" y="13651"/>
                  <a:pt x="5819" y="13688"/>
                  <a:pt x="5811" y="13715"/>
                </a:cubicBezTo>
                <a:lnTo>
                  <a:pt x="3910" y="19931"/>
                </a:lnTo>
                <a:cubicBezTo>
                  <a:pt x="3857" y="20111"/>
                  <a:pt x="3817" y="20284"/>
                  <a:pt x="3815" y="20496"/>
                </a:cubicBezTo>
                <a:cubicBezTo>
                  <a:pt x="3818" y="20674"/>
                  <a:pt x="3839" y="20905"/>
                  <a:pt x="4019" y="21165"/>
                </a:cubicBezTo>
                <a:cubicBezTo>
                  <a:pt x="4193" y="21433"/>
                  <a:pt x="4580" y="21600"/>
                  <a:pt x="4843" y="21584"/>
                </a:cubicBezTo>
                <a:cubicBezTo>
                  <a:pt x="5343" y="21556"/>
                  <a:pt x="5551" y="21359"/>
                  <a:pt x="5799" y="21172"/>
                </a:cubicBezTo>
                <a:lnTo>
                  <a:pt x="10580" y="17109"/>
                </a:lnTo>
                <a:cubicBezTo>
                  <a:pt x="10619" y="17073"/>
                  <a:pt x="10719" y="17031"/>
                  <a:pt x="10831" y="17031"/>
                </a:cubicBezTo>
                <a:cubicBezTo>
                  <a:pt x="10940" y="17031"/>
                  <a:pt x="11034" y="17069"/>
                  <a:pt x="11073" y="17103"/>
                </a:cubicBezTo>
                <a:lnTo>
                  <a:pt x="16112" y="21199"/>
                </a:lnTo>
                <a:cubicBezTo>
                  <a:pt x="16361" y="21380"/>
                  <a:pt x="16567" y="21567"/>
                  <a:pt x="17056" y="21593"/>
                </a:cubicBezTo>
                <a:cubicBezTo>
                  <a:pt x="17067" y="21594"/>
                  <a:pt x="17079" y="21594"/>
                  <a:pt x="17091" y="21594"/>
                </a:cubicBezTo>
                <a:cubicBezTo>
                  <a:pt x="17342" y="21594"/>
                  <a:pt x="17695" y="21442"/>
                  <a:pt x="17867" y="21188"/>
                </a:cubicBezTo>
                <a:cubicBezTo>
                  <a:pt x="18051" y="20931"/>
                  <a:pt x="18074" y="20695"/>
                  <a:pt x="18076" y="20521"/>
                </a:cubicBezTo>
                <a:cubicBezTo>
                  <a:pt x="18074" y="20293"/>
                  <a:pt x="18028" y="20110"/>
                  <a:pt x="17965" y="19917"/>
                </a:cubicBezTo>
                <a:lnTo>
                  <a:pt x="15828" y="13661"/>
                </a:lnTo>
                <a:cubicBezTo>
                  <a:pt x="15819" y="13635"/>
                  <a:pt x="15812" y="13597"/>
                  <a:pt x="15812" y="13550"/>
                </a:cubicBezTo>
                <a:cubicBezTo>
                  <a:pt x="15800" y="13381"/>
                  <a:pt x="15938" y="13140"/>
                  <a:pt x="16018" y="13106"/>
                </a:cubicBezTo>
                <a:lnTo>
                  <a:pt x="20884" y="9902"/>
                </a:lnTo>
                <a:cubicBezTo>
                  <a:pt x="21039" y="9799"/>
                  <a:pt x="21177" y="9690"/>
                  <a:pt x="21309" y="9537"/>
                </a:cubicBezTo>
                <a:cubicBezTo>
                  <a:pt x="21432" y="9384"/>
                  <a:pt x="21584" y="9166"/>
                  <a:pt x="21591" y="8807"/>
                </a:cubicBezTo>
                <a:cubicBezTo>
                  <a:pt x="21596" y="8585"/>
                  <a:pt x="21503" y="8335"/>
                  <a:pt x="21367" y="8174"/>
                </a:cubicBezTo>
                <a:close/>
                <a:moveTo>
                  <a:pt x="21367" y="8174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: Shape 62"/>
          <p:cNvSpPr/>
          <p:nvPr/>
        </p:nvSpPr>
        <p:spPr bwMode="auto">
          <a:xfrm>
            <a:off x="1462512" y="2776232"/>
            <a:ext cx="1364317" cy="182450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6764" y="0"/>
                  <a:pt x="21600" y="3614"/>
                  <a:pt x="21600" y="8072"/>
                </a:cubicBezTo>
                <a:cubicBezTo>
                  <a:pt x="21600" y="10978"/>
                  <a:pt x="19546" y="13525"/>
                  <a:pt x="16464" y="14946"/>
                </a:cubicBezTo>
                <a:lnTo>
                  <a:pt x="15324" y="21600"/>
                </a:lnTo>
                <a:lnTo>
                  <a:pt x="6275" y="21600"/>
                </a:lnTo>
                <a:lnTo>
                  <a:pt x="5136" y="14946"/>
                </a:lnTo>
                <a:cubicBezTo>
                  <a:pt x="2054" y="13525"/>
                  <a:pt x="0" y="10978"/>
                  <a:pt x="0" y="8072"/>
                </a:cubicBezTo>
                <a:cubicBezTo>
                  <a:pt x="0" y="3615"/>
                  <a:pt x="4835" y="0"/>
                  <a:pt x="10800" y="0"/>
                </a:cubicBezTo>
                <a:close/>
                <a:moveTo>
                  <a:pt x="10800" y="0"/>
                </a:moveTo>
              </a:path>
            </a:pathLst>
          </a:custGeom>
          <a:solidFill>
            <a:srgbClr val="EB535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: Shape 64"/>
          <p:cNvSpPr/>
          <p:nvPr/>
        </p:nvSpPr>
        <p:spPr bwMode="auto">
          <a:xfrm>
            <a:off x="1809005" y="3599153"/>
            <a:ext cx="633433" cy="730884"/>
          </a:xfrm>
          <a:custGeom>
            <a:avLst/>
            <a:gdLst>
              <a:gd name="T0" fmla="*/ 0 w 21443"/>
              <a:gd name="T1" fmla="*/ 0 h 21420"/>
              <a:gd name="T2" fmla="*/ 0 w 21443"/>
              <a:gd name="T3" fmla="*/ 0 h 21420"/>
              <a:gd name="T4" fmla="*/ 0 w 21443"/>
              <a:gd name="T5" fmla="*/ 0 h 21420"/>
              <a:gd name="T6" fmla="*/ 0 w 21443"/>
              <a:gd name="T7" fmla="*/ 0 h 21420"/>
              <a:gd name="T8" fmla="*/ 0 w 21443"/>
              <a:gd name="T9" fmla="*/ 0 h 21420"/>
              <a:gd name="T10" fmla="*/ 0 w 21443"/>
              <a:gd name="T11" fmla="*/ 0 h 21420"/>
              <a:gd name="T12" fmla="*/ 0 w 21443"/>
              <a:gd name="T13" fmla="*/ 0 h 21420"/>
              <a:gd name="T14" fmla="*/ 0 w 21443"/>
              <a:gd name="T15" fmla="*/ 0 h 21420"/>
              <a:gd name="T16" fmla="*/ 0 w 21443"/>
              <a:gd name="T17" fmla="*/ 0 h 21420"/>
              <a:gd name="T18" fmla="*/ 0 w 21443"/>
              <a:gd name="T19" fmla="*/ 0 h 21420"/>
              <a:gd name="T20" fmla="*/ 0 w 21443"/>
              <a:gd name="T21" fmla="*/ 0 h 21420"/>
              <a:gd name="T22" fmla="*/ 0 w 21443"/>
              <a:gd name="T23" fmla="*/ 0 h 21420"/>
              <a:gd name="T24" fmla="*/ 0 w 21443"/>
              <a:gd name="T25" fmla="*/ 0 h 21420"/>
              <a:gd name="T26" fmla="*/ 0 w 21443"/>
              <a:gd name="T27" fmla="*/ 0 h 21420"/>
              <a:gd name="T28" fmla="*/ 0 w 21443"/>
              <a:gd name="T29" fmla="*/ 0 h 21420"/>
              <a:gd name="T30" fmla="*/ 0 w 21443"/>
              <a:gd name="T31" fmla="*/ 0 h 21420"/>
              <a:gd name="T32" fmla="*/ 0 w 21443"/>
              <a:gd name="T33" fmla="*/ 0 h 21420"/>
              <a:gd name="T34" fmla="*/ 0 w 21443"/>
              <a:gd name="T35" fmla="*/ 0 h 21420"/>
              <a:gd name="T36" fmla="*/ 0 w 21443"/>
              <a:gd name="T37" fmla="*/ 0 h 21420"/>
              <a:gd name="T38" fmla="*/ 0 w 21443"/>
              <a:gd name="T39" fmla="*/ 0 h 21420"/>
              <a:gd name="T40" fmla="*/ 0 w 21443"/>
              <a:gd name="T41" fmla="*/ 0 h 21420"/>
              <a:gd name="T42" fmla="*/ 0 w 21443"/>
              <a:gd name="T43" fmla="*/ 0 h 21420"/>
              <a:gd name="T44" fmla="*/ 0 w 21443"/>
              <a:gd name="T45" fmla="*/ 0 h 21420"/>
              <a:gd name="T46" fmla="*/ 0 w 21443"/>
              <a:gd name="T47" fmla="*/ 0 h 21420"/>
              <a:gd name="T48" fmla="*/ 0 w 21443"/>
              <a:gd name="T49" fmla="*/ 0 h 21420"/>
              <a:gd name="T50" fmla="*/ 0 w 21443"/>
              <a:gd name="T51" fmla="*/ 0 h 21420"/>
              <a:gd name="T52" fmla="*/ 0 w 21443"/>
              <a:gd name="T53" fmla="*/ 0 h 21420"/>
              <a:gd name="T54" fmla="*/ 0 w 21443"/>
              <a:gd name="T55" fmla="*/ 0 h 21420"/>
              <a:gd name="T56" fmla="*/ 0 w 21443"/>
              <a:gd name="T57" fmla="*/ 0 h 21420"/>
              <a:gd name="T58" fmla="*/ 0 w 21443"/>
              <a:gd name="T59" fmla="*/ 0 h 21420"/>
              <a:gd name="T60" fmla="*/ 0 w 21443"/>
              <a:gd name="T61" fmla="*/ 0 h 2142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1443" h="21420">
                <a:moveTo>
                  <a:pt x="7405" y="20437"/>
                </a:moveTo>
                <a:cubicBezTo>
                  <a:pt x="7524" y="20863"/>
                  <a:pt x="7222" y="21292"/>
                  <a:pt x="6731" y="21395"/>
                </a:cubicBezTo>
                <a:cubicBezTo>
                  <a:pt x="6240" y="21497"/>
                  <a:pt x="5746" y="21236"/>
                  <a:pt x="5627" y="20810"/>
                </a:cubicBezTo>
                <a:lnTo>
                  <a:pt x="1710" y="6948"/>
                </a:lnTo>
                <a:lnTo>
                  <a:pt x="1710" y="447"/>
                </a:lnTo>
                <a:lnTo>
                  <a:pt x="1801" y="605"/>
                </a:lnTo>
                <a:cubicBezTo>
                  <a:pt x="1780" y="533"/>
                  <a:pt x="1750" y="466"/>
                  <a:pt x="1710" y="404"/>
                </a:cubicBezTo>
                <a:lnTo>
                  <a:pt x="1710" y="373"/>
                </a:lnTo>
                <a:cubicBezTo>
                  <a:pt x="2045" y="679"/>
                  <a:pt x="2409" y="968"/>
                  <a:pt x="2797" y="1240"/>
                </a:cubicBezTo>
                <a:cubicBezTo>
                  <a:pt x="5057" y="2819"/>
                  <a:pt x="8016" y="3647"/>
                  <a:pt x="10945" y="3660"/>
                </a:cubicBezTo>
                <a:cubicBezTo>
                  <a:pt x="13858" y="3673"/>
                  <a:pt x="16726" y="2877"/>
                  <a:pt x="18826" y="1212"/>
                </a:cubicBezTo>
                <a:cubicBezTo>
                  <a:pt x="19171" y="936"/>
                  <a:pt x="19503" y="632"/>
                  <a:pt x="19814" y="296"/>
                </a:cubicBezTo>
                <a:cubicBezTo>
                  <a:pt x="20132" y="-45"/>
                  <a:pt x="20706" y="-100"/>
                  <a:pt x="21101" y="175"/>
                </a:cubicBezTo>
                <a:cubicBezTo>
                  <a:pt x="21396" y="382"/>
                  <a:pt x="21506" y="716"/>
                  <a:pt x="21408" y="1014"/>
                </a:cubicBezTo>
                <a:lnTo>
                  <a:pt x="15814" y="20812"/>
                </a:lnTo>
                <a:cubicBezTo>
                  <a:pt x="15696" y="21239"/>
                  <a:pt x="15200" y="21500"/>
                  <a:pt x="14709" y="21397"/>
                </a:cubicBezTo>
                <a:cubicBezTo>
                  <a:pt x="14217" y="21295"/>
                  <a:pt x="13916" y="20866"/>
                  <a:pt x="14035" y="20440"/>
                </a:cubicBezTo>
                <a:lnTo>
                  <a:pt x="18911" y="3183"/>
                </a:lnTo>
                <a:cubicBezTo>
                  <a:pt x="16618" y="4587"/>
                  <a:pt x="13789" y="5258"/>
                  <a:pt x="10939" y="5247"/>
                </a:cubicBezTo>
                <a:cubicBezTo>
                  <a:pt x="7956" y="5234"/>
                  <a:pt x="4939" y="4472"/>
                  <a:pt x="2482" y="3014"/>
                </a:cubicBezTo>
                <a:lnTo>
                  <a:pt x="7405" y="20437"/>
                </a:lnTo>
                <a:close/>
                <a:moveTo>
                  <a:pt x="1712" y="6949"/>
                </a:moveTo>
                <a:lnTo>
                  <a:pt x="26" y="979"/>
                </a:lnTo>
                <a:cubicBezTo>
                  <a:pt x="-94" y="553"/>
                  <a:pt x="209" y="125"/>
                  <a:pt x="698" y="22"/>
                </a:cubicBezTo>
                <a:cubicBezTo>
                  <a:pt x="1052" y="-52"/>
                  <a:pt x="1405" y="62"/>
                  <a:pt x="1621" y="289"/>
                </a:cubicBezTo>
                <a:lnTo>
                  <a:pt x="1712" y="373"/>
                </a:lnTo>
                <a:lnTo>
                  <a:pt x="1712" y="404"/>
                </a:lnTo>
                <a:cubicBezTo>
                  <a:pt x="1685" y="363"/>
                  <a:pt x="1655" y="325"/>
                  <a:pt x="1621" y="288"/>
                </a:cubicBezTo>
                <a:lnTo>
                  <a:pt x="1712" y="447"/>
                </a:lnTo>
                <a:lnTo>
                  <a:pt x="1712" y="6949"/>
                </a:lnTo>
                <a:close/>
                <a:moveTo>
                  <a:pt x="1712" y="6949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: Shape 65"/>
          <p:cNvSpPr/>
          <p:nvPr/>
        </p:nvSpPr>
        <p:spPr bwMode="auto">
          <a:xfrm>
            <a:off x="1765693" y="4248828"/>
            <a:ext cx="774196" cy="45477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0517" y="17049"/>
                </a:lnTo>
                <a:cubicBezTo>
                  <a:pt x="20324" y="20133"/>
                  <a:pt x="20256" y="21600"/>
                  <a:pt x="17834" y="21600"/>
                </a:cubicBezTo>
                <a:lnTo>
                  <a:pt x="3765" y="21600"/>
                </a:lnTo>
                <a:cubicBezTo>
                  <a:pt x="1342" y="21600"/>
                  <a:pt x="1276" y="20135"/>
                  <a:pt x="1080" y="17049"/>
                </a:cubicBez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BEDB88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Group 66"/>
          <p:cNvGrpSpPr/>
          <p:nvPr/>
        </p:nvGrpSpPr>
        <p:grpSpPr bwMode="auto">
          <a:xfrm>
            <a:off x="812838" y="2083245"/>
            <a:ext cx="2663662" cy="1223554"/>
            <a:chOff x="0" y="0"/>
            <a:chExt cx="492" cy="226"/>
          </a:xfrm>
          <a:solidFill>
            <a:srgbClr val="EB5353"/>
          </a:solidFill>
        </p:grpSpPr>
        <p:sp>
          <p:nvSpPr>
            <p:cNvPr id="16" name="Freeform: Shape 68"/>
            <p:cNvSpPr/>
            <p:nvPr/>
          </p:nvSpPr>
          <p:spPr bwMode="auto">
            <a:xfrm>
              <a:off x="296" y="16"/>
              <a:ext cx="40" cy="88"/>
            </a:xfrm>
            <a:custGeom>
              <a:avLst/>
              <a:gdLst>
                <a:gd name="T0" fmla="*/ 0 w 20772"/>
                <a:gd name="T1" fmla="*/ 0 h 21216"/>
                <a:gd name="T2" fmla="*/ 0 w 20772"/>
                <a:gd name="T3" fmla="*/ 0 h 21216"/>
                <a:gd name="T4" fmla="*/ 0 w 20772"/>
                <a:gd name="T5" fmla="*/ 0 h 21216"/>
                <a:gd name="T6" fmla="*/ 0 w 20772"/>
                <a:gd name="T7" fmla="*/ 0 h 21216"/>
                <a:gd name="T8" fmla="*/ 0 w 20772"/>
                <a:gd name="T9" fmla="*/ 0 h 21216"/>
                <a:gd name="T10" fmla="*/ 0 w 20772"/>
                <a:gd name="T11" fmla="*/ 0 h 21216"/>
                <a:gd name="T12" fmla="*/ 0 w 20772"/>
                <a:gd name="T13" fmla="*/ 0 h 21216"/>
                <a:gd name="T14" fmla="*/ 0 w 20772"/>
                <a:gd name="T15" fmla="*/ 0 h 21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72" h="21216">
                  <a:moveTo>
                    <a:pt x="14490" y="990"/>
                  </a:moveTo>
                  <a:cubicBezTo>
                    <a:pt x="15102" y="211"/>
                    <a:pt x="16956" y="-192"/>
                    <a:pt x="18637" y="90"/>
                  </a:cubicBezTo>
                  <a:cubicBezTo>
                    <a:pt x="20317" y="372"/>
                    <a:pt x="21186" y="1234"/>
                    <a:pt x="20578" y="2013"/>
                  </a:cubicBezTo>
                  <a:lnTo>
                    <a:pt x="6282" y="20226"/>
                  </a:lnTo>
                  <a:cubicBezTo>
                    <a:pt x="5674" y="21005"/>
                    <a:pt x="3816" y="21408"/>
                    <a:pt x="2135" y="21126"/>
                  </a:cubicBezTo>
                  <a:cubicBezTo>
                    <a:pt x="455" y="20844"/>
                    <a:pt x="-414" y="19982"/>
                    <a:pt x="194" y="19201"/>
                  </a:cubicBezTo>
                  <a:lnTo>
                    <a:pt x="14490" y="990"/>
                  </a:lnTo>
                  <a:close/>
                  <a:moveTo>
                    <a:pt x="14490" y="990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: Shape 69"/>
            <p:cNvSpPr/>
            <p:nvPr/>
          </p:nvSpPr>
          <p:spPr bwMode="auto">
            <a:xfrm>
              <a:off x="344" y="56"/>
              <a:ext cx="64" cy="74"/>
            </a:xfrm>
            <a:custGeom>
              <a:avLst/>
              <a:gdLst>
                <a:gd name="T0" fmla="*/ 0 w 21103"/>
                <a:gd name="T1" fmla="*/ 0 h 21168"/>
                <a:gd name="T2" fmla="*/ 0 w 21103"/>
                <a:gd name="T3" fmla="*/ 0 h 21168"/>
                <a:gd name="T4" fmla="*/ 0 w 21103"/>
                <a:gd name="T5" fmla="*/ 0 h 21168"/>
                <a:gd name="T6" fmla="*/ 0 w 21103"/>
                <a:gd name="T7" fmla="*/ 0 h 21168"/>
                <a:gd name="T8" fmla="*/ 0 w 21103"/>
                <a:gd name="T9" fmla="*/ 0 h 21168"/>
                <a:gd name="T10" fmla="*/ 0 w 21103"/>
                <a:gd name="T11" fmla="*/ 0 h 21168"/>
                <a:gd name="T12" fmla="*/ 0 w 21103"/>
                <a:gd name="T13" fmla="*/ 0 h 21168"/>
                <a:gd name="T14" fmla="*/ 0 w 21103"/>
                <a:gd name="T15" fmla="*/ 0 h 21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03" h="21168">
                  <a:moveTo>
                    <a:pt x="17478" y="637"/>
                  </a:moveTo>
                  <a:cubicBezTo>
                    <a:pt x="18204" y="-116"/>
                    <a:pt x="19500" y="-216"/>
                    <a:pt x="20366" y="414"/>
                  </a:cubicBezTo>
                  <a:cubicBezTo>
                    <a:pt x="21236" y="1045"/>
                    <a:pt x="21351" y="2169"/>
                    <a:pt x="20626" y="2924"/>
                  </a:cubicBezTo>
                  <a:lnTo>
                    <a:pt x="3624" y="20531"/>
                  </a:lnTo>
                  <a:cubicBezTo>
                    <a:pt x="2898" y="21284"/>
                    <a:pt x="1602" y="21384"/>
                    <a:pt x="736" y="20754"/>
                  </a:cubicBezTo>
                  <a:cubicBezTo>
                    <a:pt x="-134" y="20123"/>
                    <a:pt x="-249" y="18999"/>
                    <a:pt x="476" y="18244"/>
                  </a:cubicBezTo>
                  <a:lnTo>
                    <a:pt x="17478" y="637"/>
                  </a:lnTo>
                  <a:close/>
                  <a:moveTo>
                    <a:pt x="17478" y="637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: Shape 70"/>
            <p:cNvSpPr/>
            <p:nvPr/>
          </p:nvSpPr>
          <p:spPr bwMode="auto">
            <a:xfrm>
              <a:off x="384" y="120"/>
              <a:ext cx="82" cy="52"/>
            </a:xfrm>
            <a:custGeom>
              <a:avLst/>
              <a:gdLst>
                <a:gd name="T0" fmla="*/ 0 w 21144"/>
                <a:gd name="T1" fmla="*/ 0 h 20897"/>
                <a:gd name="T2" fmla="*/ 0 w 21144"/>
                <a:gd name="T3" fmla="*/ 0 h 20897"/>
                <a:gd name="T4" fmla="*/ 0 w 21144"/>
                <a:gd name="T5" fmla="*/ 0 h 20897"/>
                <a:gd name="T6" fmla="*/ 0 w 21144"/>
                <a:gd name="T7" fmla="*/ 0 h 20897"/>
                <a:gd name="T8" fmla="*/ 0 w 21144"/>
                <a:gd name="T9" fmla="*/ 0 h 20897"/>
                <a:gd name="T10" fmla="*/ 0 w 21144"/>
                <a:gd name="T11" fmla="*/ 0 h 20897"/>
                <a:gd name="T12" fmla="*/ 0 w 21144"/>
                <a:gd name="T13" fmla="*/ 0 h 20897"/>
                <a:gd name="T14" fmla="*/ 0 w 21144"/>
                <a:gd name="T15" fmla="*/ 0 h 208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44" h="20897">
                  <a:moveTo>
                    <a:pt x="18735" y="333"/>
                  </a:moveTo>
                  <a:cubicBezTo>
                    <a:pt x="19502" y="-352"/>
                    <a:pt x="20484" y="52"/>
                    <a:pt x="20927" y="1233"/>
                  </a:cubicBezTo>
                  <a:cubicBezTo>
                    <a:pt x="21372" y="2415"/>
                    <a:pt x="21110" y="3928"/>
                    <a:pt x="20343" y="4613"/>
                  </a:cubicBezTo>
                  <a:lnTo>
                    <a:pt x="2409" y="20563"/>
                  </a:lnTo>
                  <a:cubicBezTo>
                    <a:pt x="1642" y="21248"/>
                    <a:pt x="660" y="20844"/>
                    <a:pt x="215" y="19663"/>
                  </a:cubicBezTo>
                  <a:cubicBezTo>
                    <a:pt x="-228" y="18481"/>
                    <a:pt x="34" y="16968"/>
                    <a:pt x="799" y="16286"/>
                  </a:cubicBezTo>
                  <a:lnTo>
                    <a:pt x="18735" y="333"/>
                  </a:lnTo>
                  <a:close/>
                  <a:moveTo>
                    <a:pt x="18735" y="333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71"/>
            <p:cNvSpPr/>
            <p:nvPr/>
          </p:nvSpPr>
          <p:spPr bwMode="auto">
            <a:xfrm>
              <a:off x="400" y="200"/>
              <a:ext cx="92" cy="26"/>
            </a:xfrm>
            <a:custGeom>
              <a:avLst/>
              <a:gdLst>
                <a:gd name="T0" fmla="*/ 0 w 21367"/>
                <a:gd name="T1" fmla="*/ 0 h 20810"/>
                <a:gd name="T2" fmla="*/ 0 w 21367"/>
                <a:gd name="T3" fmla="*/ 0 h 20810"/>
                <a:gd name="T4" fmla="*/ 0 w 21367"/>
                <a:gd name="T5" fmla="*/ 0 h 20810"/>
                <a:gd name="T6" fmla="*/ 0 w 21367"/>
                <a:gd name="T7" fmla="*/ 0 h 20810"/>
                <a:gd name="T8" fmla="*/ 0 w 21367"/>
                <a:gd name="T9" fmla="*/ 0 h 20810"/>
                <a:gd name="T10" fmla="*/ 0 w 21367"/>
                <a:gd name="T11" fmla="*/ 0 h 20810"/>
                <a:gd name="T12" fmla="*/ 0 w 21367"/>
                <a:gd name="T13" fmla="*/ 0 h 20810"/>
                <a:gd name="T14" fmla="*/ 0 w 21367"/>
                <a:gd name="T15" fmla="*/ 0 h 20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367" h="20810">
                  <a:moveTo>
                    <a:pt x="19663" y="75"/>
                  </a:moveTo>
                  <a:cubicBezTo>
                    <a:pt x="20455" y="-395"/>
                    <a:pt x="21208" y="1397"/>
                    <a:pt x="21346" y="4065"/>
                  </a:cubicBezTo>
                  <a:cubicBezTo>
                    <a:pt x="21483" y="6740"/>
                    <a:pt x="20954" y="9284"/>
                    <a:pt x="20162" y="9747"/>
                  </a:cubicBezTo>
                  <a:lnTo>
                    <a:pt x="1705" y="20735"/>
                  </a:lnTo>
                  <a:cubicBezTo>
                    <a:pt x="913" y="21205"/>
                    <a:pt x="159" y="19413"/>
                    <a:pt x="22" y="16745"/>
                  </a:cubicBezTo>
                  <a:cubicBezTo>
                    <a:pt x="-117" y="14076"/>
                    <a:pt x="414" y="11526"/>
                    <a:pt x="1204" y="11063"/>
                  </a:cubicBezTo>
                  <a:lnTo>
                    <a:pt x="19663" y="75"/>
                  </a:lnTo>
                  <a:close/>
                  <a:moveTo>
                    <a:pt x="19663" y="75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: Shape 72"/>
            <p:cNvSpPr/>
            <p:nvPr/>
          </p:nvSpPr>
          <p:spPr bwMode="auto">
            <a:xfrm>
              <a:off x="240" y="0"/>
              <a:ext cx="12" cy="9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00" h="21600">
                  <a:moveTo>
                    <a:pt x="0" y="1453"/>
                  </a:moveTo>
                  <a:cubicBezTo>
                    <a:pt x="0" y="650"/>
                    <a:pt x="4846" y="0"/>
                    <a:pt x="10807" y="0"/>
                  </a:cubicBezTo>
                  <a:cubicBezTo>
                    <a:pt x="16768" y="0"/>
                    <a:pt x="21600" y="650"/>
                    <a:pt x="21600" y="1453"/>
                  </a:cubicBezTo>
                  <a:lnTo>
                    <a:pt x="21600" y="20147"/>
                  </a:lnTo>
                  <a:cubicBezTo>
                    <a:pt x="21600" y="20949"/>
                    <a:pt x="16754" y="21600"/>
                    <a:pt x="10807" y="21600"/>
                  </a:cubicBezTo>
                  <a:cubicBezTo>
                    <a:pt x="4832" y="21600"/>
                    <a:pt x="0" y="20950"/>
                    <a:pt x="0" y="20147"/>
                  </a:cubicBezTo>
                  <a:lnTo>
                    <a:pt x="0" y="1453"/>
                  </a:lnTo>
                  <a:close/>
                  <a:moveTo>
                    <a:pt x="0" y="1453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: Shape 73"/>
            <p:cNvSpPr/>
            <p:nvPr/>
          </p:nvSpPr>
          <p:spPr bwMode="auto">
            <a:xfrm>
              <a:off x="160" y="16"/>
              <a:ext cx="40" cy="88"/>
            </a:xfrm>
            <a:custGeom>
              <a:avLst/>
              <a:gdLst>
                <a:gd name="T0" fmla="*/ 0 w 20772"/>
                <a:gd name="T1" fmla="*/ 0 h 21215"/>
                <a:gd name="T2" fmla="*/ 0 w 20772"/>
                <a:gd name="T3" fmla="*/ 0 h 21215"/>
                <a:gd name="T4" fmla="*/ 0 w 20772"/>
                <a:gd name="T5" fmla="*/ 0 h 21215"/>
                <a:gd name="T6" fmla="*/ 0 w 20772"/>
                <a:gd name="T7" fmla="*/ 0 h 21215"/>
                <a:gd name="T8" fmla="*/ 0 w 20772"/>
                <a:gd name="T9" fmla="*/ 0 h 21215"/>
                <a:gd name="T10" fmla="*/ 0 w 20772"/>
                <a:gd name="T11" fmla="*/ 0 h 21215"/>
                <a:gd name="T12" fmla="*/ 0 w 20772"/>
                <a:gd name="T13" fmla="*/ 0 h 21215"/>
                <a:gd name="T14" fmla="*/ 0 w 20772"/>
                <a:gd name="T15" fmla="*/ 0 h 212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772" h="21215">
                  <a:moveTo>
                    <a:pt x="194" y="2013"/>
                  </a:moveTo>
                  <a:cubicBezTo>
                    <a:pt x="-414" y="1234"/>
                    <a:pt x="455" y="373"/>
                    <a:pt x="2135" y="91"/>
                  </a:cubicBezTo>
                  <a:cubicBezTo>
                    <a:pt x="3815" y="-193"/>
                    <a:pt x="5673" y="210"/>
                    <a:pt x="6285" y="991"/>
                  </a:cubicBezTo>
                  <a:lnTo>
                    <a:pt x="20578" y="19201"/>
                  </a:lnTo>
                  <a:cubicBezTo>
                    <a:pt x="21186" y="19980"/>
                    <a:pt x="20321" y="20841"/>
                    <a:pt x="18637" y="21125"/>
                  </a:cubicBezTo>
                  <a:cubicBezTo>
                    <a:pt x="16957" y="21407"/>
                    <a:pt x="15095" y="21006"/>
                    <a:pt x="14491" y="20225"/>
                  </a:cubicBezTo>
                  <a:lnTo>
                    <a:pt x="194" y="2013"/>
                  </a:lnTo>
                  <a:close/>
                  <a:moveTo>
                    <a:pt x="194" y="2013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74"/>
            <p:cNvSpPr/>
            <p:nvPr/>
          </p:nvSpPr>
          <p:spPr bwMode="auto">
            <a:xfrm>
              <a:off x="88" y="56"/>
              <a:ext cx="64" cy="74"/>
            </a:xfrm>
            <a:custGeom>
              <a:avLst/>
              <a:gdLst>
                <a:gd name="T0" fmla="*/ 0 w 21103"/>
                <a:gd name="T1" fmla="*/ 0 h 21168"/>
                <a:gd name="T2" fmla="*/ 0 w 21103"/>
                <a:gd name="T3" fmla="*/ 0 h 21168"/>
                <a:gd name="T4" fmla="*/ 0 w 21103"/>
                <a:gd name="T5" fmla="*/ 0 h 21168"/>
                <a:gd name="T6" fmla="*/ 0 w 21103"/>
                <a:gd name="T7" fmla="*/ 0 h 21168"/>
                <a:gd name="T8" fmla="*/ 0 w 21103"/>
                <a:gd name="T9" fmla="*/ 0 h 21168"/>
                <a:gd name="T10" fmla="*/ 0 w 21103"/>
                <a:gd name="T11" fmla="*/ 0 h 21168"/>
                <a:gd name="T12" fmla="*/ 0 w 21103"/>
                <a:gd name="T13" fmla="*/ 0 h 21168"/>
                <a:gd name="T14" fmla="*/ 0 w 21103"/>
                <a:gd name="T15" fmla="*/ 0 h 211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03" h="21168">
                  <a:moveTo>
                    <a:pt x="476" y="2925"/>
                  </a:moveTo>
                  <a:cubicBezTo>
                    <a:pt x="-249" y="2169"/>
                    <a:pt x="-134" y="1045"/>
                    <a:pt x="733" y="415"/>
                  </a:cubicBezTo>
                  <a:cubicBezTo>
                    <a:pt x="1603" y="-215"/>
                    <a:pt x="2896" y="-117"/>
                    <a:pt x="3624" y="638"/>
                  </a:cubicBezTo>
                  <a:lnTo>
                    <a:pt x="20626" y="18243"/>
                  </a:lnTo>
                  <a:cubicBezTo>
                    <a:pt x="21351" y="18998"/>
                    <a:pt x="21236" y="20122"/>
                    <a:pt x="20369" y="20753"/>
                  </a:cubicBezTo>
                  <a:cubicBezTo>
                    <a:pt x="19500" y="21385"/>
                    <a:pt x="18206" y="21285"/>
                    <a:pt x="17480" y="20530"/>
                  </a:cubicBezTo>
                  <a:lnTo>
                    <a:pt x="476" y="2925"/>
                  </a:lnTo>
                  <a:close/>
                  <a:moveTo>
                    <a:pt x="476" y="2925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: Shape 75"/>
            <p:cNvSpPr/>
            <p:nvPr/>
          </p:nvSpPr>
          <p:spPr bwMode="auto">
            <a:xfrm>
              <a:off x="31" y="120"/>
              <a:ext cx="83" cy="52"/>
            </a:xfrm>
            <a:custGeom>
              <a:avLst/>
              <a:gdLst>
                <a:gd name="T0" fmla="*/ 0 w 21144"/>
                <a:gd name="T1" fmla="*/ 0 h 20898"/>
                <a:gd name="T2" fmla="*/ 0 w 21144"/>
                <a:gd name="T3" fmla="*/ 0 h 20898"/>
                <a:gd name="T4" fmla="*/ 0 w 21144"/>
                <a:gd name="T5" fmla="*/ 0 h 20898"/>
                <a:gd name="T6" fmla="*/ 0 w 21144"/>
                <a:gd name="T7" fmla="*/ 0 h 20898"/>
                <a:gd name="T8" fmla="*/ 0 w 21144"/>
                <a:gd name="T9" fmla="*/ 0 h 20898"/>
                <a:gd name="T10" fmla="*/ 0 w 21144"/>
                <a:gd name="T11" fmla="*/ 0 h 20898"/>
                <a:gd name="T12" fmla="*/ 0 w 21144"/>
                <a:gd name="T13" fmla="*/ 0 h 20898"/>
                <a:gd name="T14" fmla="*/ 0 w 21144"/>
                <a:gd name="T15" fmla="*/ 0 h 208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144" h="20898">
                  <a:moveTo>
                    <a:pt x="801" y="4613"/>
                  </a:moveTo>
                  <a:cubicBezTo>
                    <a:pt x="32" y="3928"/>
                    <a:pt x="-228" y="2414"/>
                    <a:pt x="217" y="1233"/>
                  </a:cubicBezTo>
                  <a:cubicBezTo>
                    <a:pt x="660" y="51"/>
                    <a:pt x="1642" y="-350"/>
                    <a:pt x="2409" y="332"/>
                  </a:cubicBezTo>
                  <a:lnTo>
                    <a:pt x="20343" y="16287"/>
                  </a:lnTo>
                  <a:cubicBezTo>
                    <a:pt x="21110" y="16969"/>
                    <a:pt x="21372" y="18486"/>
                    <a:pt x="20927" y="19664"/>
                  </a:cubicBezTo>
                  <a:cubicBezTo>
                    <a:pt x="20482" y="20846"/>
                    <a:pt x="19502" y="21250"/>
                    <a:pt x="18735" y="20564"/>
                  </a:cubicBezTo>
                  <a:lnTo>
                    <a:pt x="801" y="4613"/>
                  </a:lnTo>
                  <a:close/>
                  <a:moveTo>
                    <a:pt x="801" y="4613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: Shape 76"/>
            <p:cNvSpPr/>
            <p:nvPr/>
          </p:nvSpPr>
          <p:spPr bwMode="auto">
            <a:xfrm>
              <a:off x="0" y="200"/>
              <a:ext cx="92" cy="26"/>
            </a:xfrm>
            <a:custGeom>
              <a:avLst/>
              <a:gdLst>
                <a:gd name="T0" fmla="*/ 0 w 21367"/>
                <a:gd name="T1" fmla="*/ 0 h 20810"/>
                <a:gd name="T2" fmla="*/ 0 w 21367"/>
                <a:gd name="T3" fmla="*/ 0 h 20810"/>
                <a:gd name="T4" fmla="*/ 0 w 21367"/>
                <a:gd name="T5" fmla="*/ 0 h 20810"/>
                <a:gd name="T6" fmla="*/ 0 w 21367"/>
                <a:gd name="T7" fmla="*/ 0 h 20810"/>
                <a:gd name="T8" fmla="*/ 0 w 21367"/>
                <a:gd name="T9" fmla="*/ 0 h 20810"/>
                <a:gd name="T10" fmla="*/ 0 w 21367"/>
                <a:gd name="T11" fmla="*/ 0 h 20810"/>
                <a:gd name="T12" fmla="*/ 0 w 21367"/>
                <a:gd name="T13" fmla="*/ 0 h 20810"/>
                <a:gd name="T14" fmla="*/ 0 w 21367"/>
                <a:gd name="T15" fmla="*/ 0 h 208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367" h="20810">
                  <a:moveTo>
                    <a:pt x="1204" y="9747"/>
                  </a:moveTo>
                  <a:cubicBezTo>
                    <a:pt x="412" y="9284"/>
                    <a:pt x="-117" y="6740"/>
                    <a:pt x="22" y="4065"/>
                  </a:cubicBezTo>
                  <a:cubicBezTo>
                    <a:pt x="159" y="1397"/>
                    <a:pt x="913" y="-395"/>
                    <a:pt x="1703" y="75"/>
                  </a:cubicBezTo>
                  <a:lnTo>
                    <a:pt x="20162" y="11063"/>
                  </a:lnTo>
                  <a:cubicBezTo>
                    <a:pt x="20954" y="11533"/>
                    <a:pt x="21483" y="14076"/>
                    <a:pt x="21346" y="16745"/>
                  </a:cubicBezTo>
                  <a:cubicBezTo>
                    <a:pt x="21208" y="19413"/>
                    <a:pt x="20455" y="21205"/>
                    <a:pt x="19663" y="20735"/>
                  </a:cubicBezTo>
                  <a:lnTo>
                    <a:pt x="1204" y="9747"/>
                  </a:lnTo>
                  <a:close/>
                  <a:moveTo>
                    <a:pt x="1204" y="9747"/>
                  </a:moveTo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TextBox 32"/>
          <p:cNvSpPr txBox="1"/>
          <p:nvPr/>
        </p:nvSpPr>
        <p:spPr>
          <a:xfrm>
            <a:off x="3874693" y="3000176"/>
            <a:ext cx="7324227" cy="856143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39719" y="5018267"/>
            <a:ext cx="5334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675236" y="5284863"/>
            <a:ext cx="1790939" cy="507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42781" y="5018267"/>
            <a:ext cx="5334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778298" y="5284863"/>
            <a:ext cx="1790939" cy="507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61025" y="5018267"/>
            <a:ext cx="533400" cy="215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endParaRPr lang="zh-CN" alt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896542" y="5284863"/>
            <a:ext cx="1790939" cy="507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1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任意多边形: 形状 2"/>
          <p:cNvSpPr/>
          <p:nvPr/>
        </p:nvSpPr>
        <p:spPr bwMode="auto">
          <a:xfrm>
            <a:off x="6224940" y="3174261"/>
            <a:ext cx="136317" cy="29735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0"/>
              </a:cxn>
              <a:cxn ang="0">
                <a:pos x="13" y="36"/>
              </a:cxn>
              <a:cxn ang="0">
                <a:pos x="17" y="86"/>
              </a:cxn>
              <a:cxn ang="0">
                <a:pos x="23" y="152"/>
              </a:cxn>
              <a:cxn ang="0">
                <a:pos x="28" y="230"/>
              </a:cxn>
              <a:cxn ang="0">
                <a:pos x="34" y="320"/>
              </a:cxn>
              <a:cxn ang="0">
                <a:pos x="38" y="423"/>
              </a:cxn>
              <a:cxn ang="0">
                <a:pos x="42" y="537"/>
              </a:cxn>
              <a:cxn ang="0">
                <a:pos x="49" y="659"/>
              </a:cxn>
              <a:cxn ang="0">
                <a:pos x="53" y="791"/>
              </a:cxn>
              <a:cxn ang="0">
                <a:pos x="57" y="934"/>
              </a:cxn>
              <a:cxn ang="0">
                <a:pos x="63" y="1082"/>
              </a:cxn>
              <a:cxn ang="0">
                <a:pos x="67" y="1237"/>
              </a:cxn>
              <a:cxn ang="0">
                <a:pos x="72" y="1397"/>
              </a:cxn>
              <a:cxn ang="0">
                <a:pos x="76" y="1563"/>
              </a:cxn>
              <a:cxn ang="0">
                <a:pos x="82" y="1734"/>
              </a:cxn>
              <a:cxn ang="0">
                <a:pos x="95" y="2083"/>
              </a:cxn>
              <a:cxn ang="0">
                <a:pos x="99" y="2260"/>
              </a:cxn>
              <a:cxn ang="0">
                <a:pos x="112" y="2617"/>
              </a:cxn>
              <a:cxn ang="0">
                <a:pos x="118" y="2794"/>
              </a:cxn>
              <a:cxn ang="0">
                <a:pos x="124" y="2968"/>
              </a:cxn>
              <a:cxn ang="0">
                <a:pos x="131" y="3141"/>
              </a:cxn>
              <a:cxn ang="0">
                <a:pos x="139" y="3309"/>
              </a:cxn>
              <a:cxn ang="0">
                <a:pos x="145" y="3473"/>
              </a:cxn>
              <a:cxn ang="0">
                <a:pos x="154" y="3633"/>
              </a:cxn>
              <a:cxn ang="0">
                <a:pos x="162" y="3785"/>
              </a:cxn>
              <a:cxn ang="0">
                <a:pos x="171" y="3932"/>
              </a:cxn>
              <a:cxn ang="0">
                <a:pos x="179" y="4069"/>
              </a:cxn>
              <a:cxn ang="0">
                <a:pos x="187" y="4199"/>
              </a:cxn>
              <a:cxn ang="0">
                <a:pos x="198" y="4319"/>
              </a:cxn>
              <a:cxn ang="0">
                <a:pos x="192" y="4319"/>
              </a:cxn>
              <a:cxn ang="0">
                <a:pos x="181" y="4199"/>
              </a:cxn>
              <a:cxn ang="0">
                <a:pos x="173" y="4071"/>
              </a:cxn>
              <a:cxn ang="0">
                <a:pos x="164" y="3932"/>
              </a:cxn>
              <a:cxn ang="0">
                <a:pos x="156" y="3785"/>
              </a:cxn>
              <a:cxn ang="0">
                <a:pos x="147" y="3633"/>
              </a:cxn>
              <a:cxn ang="0">
                <a:pos x="139" y="3473"/>
              </a:cxn>
              <a:cxn ang="0">
                <a:pos x="133" y="3309"/>
              </a:cxn>
              <a:cxn ang="0">
                <a:pos x="124" y="3141"/>
              </a:cxn>
              <a:cxn ang="0">
                <a:pos x="118" y="2968"/>
              </a:cxn>
              <a:cxn ang="0">
                <a:pos x="112" y="2794"/>
              </a:cxn>
              <a:cxn ang="0">
                <a:pos x="105" y="2617"/>
              </a:cxn>
              <a:cxn ang="0">
                <a:pos x="99" y="2438"/>
              </a:cxn>
              <a:cxn ang="0">
                <a:pos x="95" y="2262"/>
              </a:cxn>
              <a:cxn ang="0">
                <a:pos x="89" y="2083"/>
              </a:cxn>
              <a:cxn ang="0">
                <a:pos x="76" y="1734"/>
              </a:cxn>
              <a:cxn ang="0">
                <a:pos x="72" y="1563"/>
              </a:cxn>
              <a:cxn ang="0">
                <a:pos x="67" y="1397"/>
              </a:cxn>
              <a:cxn ang="0">
                <a:pos x="63" y="1237"/>
              </a:cxn>
              <a:cxn ang="0">
                <a:pos x="57" y="1082"/>
              </a:cxn>
              <a:cxn ang="0">
                <a:pos x="53" y="932"/>
              </a:cxn>
              <a:cxn ang="0">
                <a:pos x="46" y="791"/>
              </a:cxn>
              <a:cxn ang="0">
                <a:pos x="42" y="659"/>
              </a:cxn>
              <a:cxn ang="0">
                <a:pos x="38" y="535"/>
              </a:cxn>
              <a:cxn ang="0">
                <a:pos x="32" y="421"/>
              </a:cxn>
              <a:cxn ang="0">
                <a:pos x="28" y="320"/>
              </a:cxn>
              <a:cxn ang="0">
                <a:pos x="23" y="230"/>
              </a:cxn>
              <a:cxn ang="0">
                <a:pos x="17" y="150"/>
              </a:cxn>
              <a:cxn ang="0">
                <a:pos x="11" y="86"/>
              </a:cxn>
              <a:cxn ang="0">
                <a:pos x="6" y="36"/>
              </a:cxn>
              <a:cxn ang="0">
                <a:pos x="0" y="0"/>
              </a:cxn>
            </a:cxnLst>
            <a:rect l="0" t="0" r="r" b="b"/>
            <a:pathLst>
              <a:path w="198" h="4319">
                <a:moveTo>
                  <a:pt x="0" y="0"/>
                </a:moveTo>
                <a:lnTo>
                  <a:pt x="6" y="0"/>
                </a:lnTo>
                <a:lnTo>
                  <a:pt x="13" y="36"/>
                </a:lnTo>
                <a:lnTo>
                  <a:pt x="17" y="86"/>
                </a:lnTo>
                <a:lnTo>
                  <a:pt x="23" y="152"/>
                </a:lnTo>
                <a:lnTo>
                  <a:pt x="28" y="230"/>
                </a:lnTo>
                <a:lnTo>
                  <a:pt x="34" y="320"/>
                </a:lnTo>
                <a:lnTo>
                  <a:pt x="38" y="423"/>
                </a:lnTo>
                <a:lnTo>
                  <a:pt x="42" y="537"/>
                </a:lnTo>
                <a:lnTo>
                  <a:pt x="49" y="659"/>
                </a:lnTo>
                <a:lnTo>
                  <a:pt x="53" y="791"/>
                </a:lnTo>
                <a:lnTo>
                  <a:pt x="57" y="934"/>
                </a:lnTo>
                <a:lnTo>
                  <a:pt x="63" y="1082"/>
                </a:lnTo>
                <a:lnTo>
                  <a:pt x="67" y="1237"/>
                </a:lnTo>
                <a:lnTo>
                  <a:pt x="72" y="1397"/>
                </a:lnTo>
                <a:lnTo>
                  <a:pt x="76" y="1563"/>
                </a:lnTo>
                <a:lnTo>
                  <a:pt x="82" y="1734"/>
                </a:lnTo>
                <a:lnTo>
                  <a:pt x="95" y="2083"/>
                </a:lnTo>
                <a:lnTo>
                  <a:pt x="99" y="2260"/>
                </a:lnTo>
                <a:lnTo>
                  <a:pt x="112" y="2617"/>
                </a:lnTo>
                <a:lnTo>
                  <a:pt x="118" y="2794"/>
                </a:lnTo>
                <a:lnTo>
                  <a:pt x="124" y="2968"/>
                </a:lnTo>
                <a:lnTo>
                  <a:pt x="131" y="3141"/>
                </a:lnTo>
                <a:lnTo>
                  <a:pt x="139" y="3309"/>
                </a:lnTo>
                <a:lnTo>
                  <a:pt x="145" y="3473"/>
                </a:lnTo>
                <a:lnTo>
                  <a:pt x="154" y="3633"/>
                </a:lnTo>
                <a:lnTo>
                  <a:pt x="162" y="3785"/>
                </a:lnTo>
                <a:lnTo>
                  <a:pt x="171" y="3932"/>
                </a:lnTo>
                <a:lnTo>
                  <a:pt x="179" y="4069"/>
                </a:lnTo>
                <a:lnTo>
                  <a:pt x="187" y="4199"/>
                </a:lnTo>
                <a:lnTo>
                  <a:pt x="198" y="4319"/>
                </a:lnTo>
                <a:lnTo>
                  <a:pt x="192" y="4319"/>
                </a:lnTo>
                <a:lnTo>
                  <a:pt x="181" y="4199"/>
                </a:lnTo>
                <a:lnTo>
                  <a:pt x="173" y="4071"/>
                </a:lnTo>
                <a:lnTo>
                  <a:pt x="164" y="3932"/>
                </a:lnTo>
                <a:lnTo>
                  <a:pt x="156" y="3785"/>
                </a:lnTo>
                <a:lnTo>
                  <a:pt x="147" y="3633"/>
                </a:lnTo>
                <a:lnTo>
                  <a:pt x="139" y="3473"/>
                </a:lnTo>
                <a:lnTo>
                  <a:pt x="133" y="3309"/>
                </a:lnTo>
                <a:lnTo>
                  <a:pt x="124" y="3141"/>
                </a:lnTo>
                <a:lnTo>
                  <a:pt x="118" y="2968"/>
                </a:lnTo>
                <a:lnTo>
                  <a:pt x="112" y="2794"/>
                </a:lnTo>
                <a:lnTo>
                  <a:pt x="105" y="2617"/>
                </a:lnTo>
                <a:lnTo>
                  <a:pt x="99" y="2438"/>
                </a:lnTo>
                <a:lnTo>
                  <a:pt x="95" y="2262"/>
                </a:lnTo>
                <a:lnTo>
                  <a:pt x="89" y="2083"/>
                </a:lnTo>
                <a:lnTo>
                  <a:pt x="76" y="1734"/>
                </a:lnTo>
                <a:lnTo>
                  <a:pt x="72" y="1563"/>
                </a:lnTo>
                <a:lnTo>
                  <a:pt x="67" y="1397"/>
                </a:lnTo>
                <a:lnTo>
                  <a:pt x="63" y="1237"/>
                </a:lnTo>
                <a:lnTo>
                  <a:pt x="57" y="1082"/>
                </a:lnTo>
                <a:lnTo>
                  <a:pt x="53" y="932"/>
                </a:lnTo>
                <a:lnTo>
                  <a:pt x="46" y="791"/>
                </a:lnTo>
                <a:lnTo>
                  <a:pt x="42" y="659"/>
                </a:lnTo>
                <a:lnTo>
                  <a:pt x="38" y="535"/>
                </a:lnTo>
                <a:lnTo>
                  <a:pt x="32" y="421"/>
                </a:lnTo>
                <a:lnTo>
                  <a:pt x="28" y="320"/>
                </a:lnTo>
                <a:lnTo>
                  <a:pt x="23" y="230"/>
                </a:lnTo>
                <a:lnTo>
                  <a:pt x="17" y="150"/>
                </a:lnTo>
                <a:lnTo>
                  <a:pt x="11" y="86"/>
                </a:lnTo>
                <a:lnTo>
                  <a:pt x="6" y="36"/>
                </a:lnTo>
                <a:lnTo>
                  <a:pt x="0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6" name="任意多边形: 形状 3"/>
          <p:cNvSpPr/>
          <p:nvPr/>
        </p:nvSpPr>
        <p:spPr bwMode="auto">
          <a:xfrm>
            <a:off x="5309271" y="1372527"/>
            <a:ext cx="1387961" cy="1843731"/>
          </a:xfrm>
          <a:custGeom>
            <a:avLst/>
            <a:gdLst/>
            <a:ahLst/>
            <a:cxnLst>
              <a:cxn ang="0">
                <a:pos x="1126" y="9"/>
              </a:cxn>
              <a:cxn ang="0">
                <a:pos x="1330" y="55"/>
              </a:cxn>
              <a:cxn ang="0">
                <a:pos x="1520" y="143"/>
              </a:cxn>
              <a:cxn ang="0">
                <a:pos x="1686" y="267"/>
              </a:cxn>
              <a:cxn ang="0">
                <a:pos x="1825" y="425"/>
              </a:cxn>
              <a:cxn ang="0">
                <a:pos x="1930" y="610"/>
              </a:cxn>
              <a:cxn ang="0">
                <a:pos x="1997" y="821"/>
              </a:cxn>
              <a:cxn ang="0">
                <a:pos x="2016" y="993"/>
              </a:cxn>
              <a:cxn ang="0">
                <a:pos x="2010" y="1176"/>
              </a:cxn>
              <a:cxn ang="0">
                <a:pos x="1978" y="1361"/>
              </a:cxn>
              <a:cxn ang="0">
                <a:pos x="1930" y="1546"/>
              </a:cxn>
              <a:cxn ang="0">
                <a:pos x="1865" y="1730"/>
              </a:cxn>
              <a:cxn ang="0">
                <a:pos x="1753" y="1992"/>
              </a:cxn>
              <a:cxn ang="0">
                <a:pos x="1671" y="2152"/>
              </a:cxn>
              <a:cxn ang="0">
                <a:pos x="1591" y="2300"/>
              </a:cxn>
              <a:cxn ang="0">
                <a:pos x="1517" y="2426"/>
              </a:cxn>
              <a:cxn ang="0">
                <a:pos x="1450" y="2531"/>
              </a:cxn>
              <a:cxn ang="0">
                <a:pos x="1397" y="2611"/>
              </a:cxn>
              <a:cxn ang="0">
                <a:pos x="1364" y="2661"/>
              </a:cxn>
              <a:cxn ang="0">
                <a:pos x="1351" y="2678"/>
              </a:cxn>
              <a:cxn ang="0">
                <a:pos x="1332" y="2666"/>
              </a:cxn>
              <a:cxn ang="0">
                <a:pos x="1275" y="2630"/>
              </a:cxn>
              <a:cxn ang="0">
                <a:pos x="1189" y="2573"/>
              </a:cxn>
              <a:cxn ang="0">
                <a:pos x="1080" y="2495"/>
              </a:cxn>
              <a:cxn ang="0">
                <a:pos x="954" y="2401"/>
              </a:cxn>
              <a:cxn ang="0">
                <a:pos x="815" y="2289"/>
              </a:cxn>
              <a:cxn ang="0">
                <a:pos x="672" y="2165"/>
              </a:cxn>
              <a:cxn ang="0">
                <a:pos x="526" y="2028"/>
              </a:cxn>
              <a:cxn ang="0">
                <a:pos x="390" y="1881"/>
              </a:cxn>
              <a:cxn ang="0">
                <a:pos x="263" y="1725"/>
              </a:cxn>
              <a:cxn ang="0">
                <a:pos x="156" y="1563"/>
              </a:cxn>
              <a:cxn ang="0">
                <a:pos x="74" y="1395"/>
              </a:cxn>
              <a:cxn ang="0">
                <a:pos x="21" y="1227"/>
              </a:cxn>
              <a:cxn ang="0">
                <a:pos x="0" y="1008"/>
              </a:cxn>
              <a:cxn ang="0">
                <a:pos x="23" y="795"/>
              </a:cxn>
              <a:cxn ang="0">
                <a:pos x="91" y="596"/>
              </a:cxn>
              <a:cxn ang="0">
                <a:pos x="194" y="415"/>
              </a:cxn>
              <a:cxn ang="0">
                <a:pos x="333" y="261"/>
              </a:cxn>
              <a:cxn ang="0">
                <a:pos x="501" y="137"/>
              </a:cxn>
              <a:cxn ang="0">
                <a:pos x="697" y="49"/>
              </a:cxn>
              <a:cxn ang="0">
                <a:pos x="914" y="5"/>
              </a:cxn>
            </a:cxnLst>
            <a:rect l="0" t="0" r="r" b="b"/>
            <a:pathLst>
              <a:path w="2016" h="2678">
                <a:moveTo>
                  <a:pt x="1021" y="0"/>
                </a:moveTo>
                <a:lnTo>
                  <a:pt x="1126" y="9"/>
                </a:lnTo>
                <a:lnTo>
                  <a:pt x="1229" y="26"/>
                </a:lnTo>
                <a:lnTo>
                  <a:pt x="1330" y="55"/>
                </a:lnTo>
                <a:lnTo>
                  <a:pt x="1427" y="95"/>
                </a:lnTo>
                <a:lnTo>
                  <a:pt x="1520" y="143"/>
                </a:lnTo>
                <a:lnTo>
                  <a:pt x="1606" y="200"/>
                </a:lnTo>
                <a:lnTo>
                  <a:pt x="1686" y="267"/>
                </a:lnTo>
                <a:lnTo>
                  <a:pt x="1759" y="343"/>
                </a:lnTo>
                <a:lnTo>
                  <a:pt x="1825" y="425"/>
                </a:lnTo>
                <a:lnTo>
                  <a:pt x="1881" y="514"/>
                </a:lnTo>
                <a:lnTo>
                  <a:pt x="1930" y="610"/>
                </a:lnTo>
                <a:lnTo>
                  <a:pt x="1970" y="713"/>
                </a:lnTo>
                <a:lnTo>
                  <a:pt x="1997" y="821"/>
                </a:lnTo>
                <a:lnTo>
                  <a:pt x="2010" y="907"/>
                </a:lnTo>
                <a:lnTo>
                  <a:pt x="2016" y="993"/>
                </a:lnTo>
                <a:lnTo>
                  <a:pt x="2016" y="1084"/>
                </a:lnTo>
                <a:lnTo>
                  <a:pt x="2010" y="1176"/>
                </a:lnTo>
                <a:lnTo>
                  <a:pt x="1997" y="1267"/>
                </a:lnTo>
                <a:lnTo>
                  <a:pt x="1978" y="1361"/>
                </a:lnTo>
                <a:lnTo>
                  <a:pt x="1955" y="1454"/>
                </a:lnTo>
                <a:lnTo>
                  <a:pt x="1930" y="1546"/>
                </a:lnTo>
                <a:lnTo>
                  <a:pt x="1898" y="1639"/>
                </a:lnTo>
                <a:lnTo>
                  <a:pt x="1865" y="1730"/>
                </a:lnTo>
                <a:lnTo>
                  <a:pt x="1829" y="1820"/>
                </a:lnTo>
                <a:lnTo>
                  <a:pt x="1753" y="1992"/>
                </a:lnTo>
                <a:lnTo>
                  <a:pt x="1713" y="2074"/>
                </a:lnTo>
                <a:lnTo>
                  <a:pt x="1671" y="2152"/>
                </a:lnTo>
                <a:lnTo>
                  <a:pt x="1631" y="2228"/>
                </a:lnTo>
                <a:lnTo>
                  <a:pt x="1591" y="2300"/>
                </a:lnTo>
                <a:lnTo>
                  <a:pt x="1553" y="2365"/>
                </a:lnTo>
                <a:lnTo>
                  <a:pt x="1517" y="2426"/>
                </a:lnTo>
                <a:lnTo>
                  <a:pt x="1482" y="2480"/>
                </a:lnTo>
                <a:lnTo>
                  <a:pt x="1450" y="2531"/>
                </a:lnTo>
                <a:lnTo>
                  <a:pt x="1423" y="2575"/>
                </a:lnTo>
                <a:lnTo>
                  <a:pt x="1397" y="2611"/>
                </a:lnTo>
                <a:lnTo>
                  <a:pt x="1379" y="2640"/>
                </a:lnTo>
                <a:lnTo>
                  <a:pt x="1364" y="2661"/>
                </a:lnTo>
                <a:lnTo>
                  <a:pt x="1355" y="2674"/>
                </a:lnTo>
                <a:lnTo>
                  <a:pt x="1351" y="2678"/>
                </a:lnTo>
                <a:lnTo>
                  <a:pt x="1347" y="2676"/>
                </a:lnTo>
                <a:lnTo>
                  <a:pt x="1332" y="2666"/>
                </a:lnTo>
                <a:lnTo>
                  <a:pt x="1307" y="2651"/>
                </a:lnTo>
                <a:lnTo>
                  <a:pt x="1275" y="2630"/>
                </a:lnTo>
                <a:lnTo>
                  <a:pt x="1235" y="2605"/>
                </a:lnTo>
                <a:lnTo>
                  <a:pt x="1189" y="2573"/>
                </a:lnTo>
                <a:lnTo>
                  <a:pt x="1139" y="2537"/>
                </a:lnTo>
                <a:lnTo>
                  <a:pt x="1080" y="2495"/>
                </a:lnTo>
                <a:lnTo>
                  <a:pt x="1019" y="2449"/>
                </a:lnTo>
                <a:lnTo>
                  <a:pt x="954" y="2401"/>
                </a:lnTo>
                <a:lnTo>
                  <a:pt x="886" y="2346"/>
                </a:lnTo>
                <a:lnTo>
                  <a:pt x="815" y="2289"/>
                </a:lnTo>
                <a:lnTo>
                  <a:pt x="743" y="2228"/>
                </a:lnTo>
                <a:lnTo>
                  <a:pt x="672" y="2165"/>
                </a:lnTo>
                <a:lnTo>
                  <a:pt x="598" y="2098"/>
                </a:lnTo>
                <a:lnTo>
                  <a:pt x="526" y="2028"/>
                </a:lnTo>
                <a:lnTo>
                  <a:pt x="457" y="1955"/>
                </a:lnTo>
                <a:lnTo>
                  <a:pt x="390" y="1881"/>
                </a:lnTo>
                <a:lnTo>
                  <a:pt x="324" y="1803"/>
                </a:lnTo>
                <a:lnTo>
                  <a:pt x="263" y="1725"/>
                </a:lnTo>
                <a:lnTo>
                  <a:pt x="207" y="1643"/>
                </a:lnTo>
                <a:lnTo>
                  <a:pt x="156" y="1563"/>
                </a:lnTo>
                <a:lnTo>
                  <a:pt x="112" y="1479"/>
                </a:lnTo>
                <a:lnTo>
                  <a:pt x="74" y="1395"/>
                </a:lnTo>
                <a:lnTo>
                  <a:pt x="42" y="1311"/>
                </a:lnTo>
                <a:lnTo>
                  <a:pt x="21" y="1227"/>
                </a:lnTo>
                <a:lnTo>
                  <a:pt x="5" y="1117"/>
                </a:lnTo>
                <a:lnTo>
                  <a:pt x="0" y="1008"/>
                </a:lnTo>
                <a:lnTo>
                  <a:pt x="7" y="901"/>
                </a:lnTo>
                <a:lnTo>
                  <a:pt x="23" y="795"/>
                </a:lnTo>
                <a:lnTo>
                  <a:pt x="53" y="692"/>
                </a:lnTo>
                <a:lnTo>
                  <a:pt x="91" y="596"/>
                </a:lnTo>
                <a:lnTo>
                  <a:pt x="137" y="503"/>
                </a:lnTo>
                <a:lnTo>
                  <a:pt x="194" y="415"/>
                </a:lnTo>
                <a:lnTo>
                  <a:pt x="259" y="335"/>
                </a:lnTo>
                <a:lnTo>
                  <a:pt x="333" y="261"/>
                </a:lnTo>
                <a:lnTo>
                  <a:pt x="413" y="194"/>
                </a:lnTo>
                <a:lnTo>
                  <a:pt x="501" y="137"/>
                </a:lnTo>
                <a:lnTo>
                  <a:pt x="596" y="89"/>
                </a:lnTo>
                <a:lnTo>
                  <a:pt x="697" y="49"/>
                </a:lnTo>
                <a:lnTo>
                  <a:pt x="804" y="21"/>
                </a:lnTo>
                <a:lnTo>
                  <a:pt x="914" y="5"/>
                </a:lnTo>
                <a:lnTo>
                  <a:pt x="1021" y="0"/>
                </a:lnTo>
                <a:close/>
              </a:path>
            </a:pathLst>
          </a:custGeom>
          <a:solidFill>
            <a:srgbClr val="BEDB88"/>
          </a:solidFill>
          <a:ln>
            <a:solidFill>
              <a:srgbClr val="BEDB88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任意多边形: 形状 5"/>
          <p:cNvSpPr/>
          <p:nvPr/>
        </p:nvSpPr>
        <p:spPr bwMode="auto">
          <a:xfrm>
            <a:off x="6357126" y="2964276"/>
            <a:ext cx="364890" cy="3183500"/>
          </a:xfrm>
          <a:custGeom>
            <a:avLst/>
            <a:gdLst/>
            <a:ahLst/>
            <a:cxnLst>
              <a:cxn ang="0">
                <a:pos x="524" y="0"/>
              </a:cxn>
              <a:cxn ang="0">
                <a:pos x="530" y="2"/>
              </a:cxn>
              <a:cxn ang="0">
                <a:pos x="511" y="46"/>
              </a:cxn>
              <a:cxn ang="0">
                <a:pos x="492" y="105"/>
              </a:cxn>
              <a:cxn ang="0">
                <a:pos x="469" y="177"/>
              </a:cxn>
              <a:cxn ang="0">
                <a:pos x="446" y="263"/>
              </a:cxn>
              <a:cxn ang="0">
                <a:pos x="420" y="364"/>
              </a:cxn>
              <a:cxn ang="0">
                <a:pos x="393" y="478"/>
              </a:cxn>
              <a:cxn ang="0">
                <a:pos x="366" y="604"/>
              </a:cxn>
              <a:cxn ang="0">
                <a:pos x="338" y="743"/>
              </a:cxn>
              <a:cxn ang="0">
                <a:pos x="311" y="896"/>
              </a:cxn>
              <a:cxn ang="0">
                <a:pos x="282" y="1060"/>
              </a:cxn>
              <a:cxn ang="0">
                <a:pos x="254" y="1239"/>
              </a:cxn>
              <a:cxn ang="0">
                <a:pos x="227" y="1429"/>
              </a:cxn>
              <a:cxn ang="0">
                <a:pos x="200" y="1631"/>
              </a:cxn>
              <a:cxn ang="0">
                <a:pos x="172" y="1847"/>
              </a:cxn>
              <a:cxn ang="0">
                <a:pos x="147" y="2072"/>
              </a:cxn>
              <a:cxn ang="0">
                <a:pos x="122" y="2312"/>
              </a:cxn>
              <a:cxn ang="0">
                <a:pos x="101" y="2562"/>
              </a:cxn>
              <a:cxn ang="0">
                <a:pos x="80" y="2823"/>
              </a:cxn>
              <a:cxn ang="0">
                <a:pos x="61" y="3097"/>
              </a:cxn>
              <a:cxn ang="0">
                <a:pos x="44" y="3381"/>
              </a:cxn>
              <a:cxn ang="0">
                <a:pos x="29" y="3675"/>
              </a:cxn>
              <a:cxn ang="0">
                <a:pos x="19" y="3980"/>
              </a:cxn>
              <a:cxn ang="0">
                <a:pos x="10" y="4298"/>
              </a:cxn>
              <a:cxn ang="0">
                <a:pos x="6" y="4624"/>
              </a:cxn>
              <a:cxn ang="0">
                <a:pos x="0" y="4624"/>
              </a:cxn>
              <a:cxn ang="0">
                <a:pos x="4" y="4298"/>
              </a:cxn>
              <a:cxn ang="0">
                <a:pos x="12" y="3980"/>
              </a:cxn>
              <a:cxn ang="0">
                <a:pos x="23" y="3675"/>
              </a:cxn>
              <a:cxn ang="0">
                <a:pos x="37" y="3381"/>
              </a:cxn>
              <a:cxn ang="0">
                <a:pos x="54" y="3095"/>
              </a:cxn>
              <a:cxn ang="0">
                <a:pos x="73" y="2823"/>
              </a:cxn>
              <a:cxn ang="0">
                <a:pos x="94" y="2560"/>
              </a:cxn>
              <a:cxn ang="0">
                <a:pos x="115" y="2310"/>
              </a:cxn>
              <a:cxn ang="0">
                <a:pos x="141" y="2072"/>
              </a:cxn>
              <a:cxn ang="0">
                <a:pos x="166" y="1845"/>
              </a:cxn>
              <a:cxn ang="0">
                <a:pos x="193" y="1631"/>
              </a:cxn>
              <a:cxn ang="0">
                <a:pos x="221" y="1429"/>
              </a:cxn>
              <a:cxn ang="0">
                <a:pos x="248" y="1237"/>
              </a:cxn>
              <a:cxn ang="0">
                <a:pos x="275" y="1058"/>
              </a:cxn>
              <a:cxn ang="0">
                <a:pos x="305" y="894"/>
              </a:cxn>
              <a:cxn ang="0">
                <a:pos x="332" y="741"/>
              </a:cxn>
              <a:cxn ang="0">
                <a:pos x="359" y="602"/>
              </a:cxn>
              <a:cxn ang="0">
                <a:pos x="387" y="476"/>
              </a:cxn>
              <a:cxn ang="0">
                <a:pos x="414" y="362"/>
              </a:cxn>
              <a:cxn ang="0">
                <a:pos x="439" y="261"/>
              </a:cxn>
              <a:cxn ang="0">
                <a:pos x="463" y="175"/>
              </a:cxn>
              <a:cxn ang="0">
                <a:pos x="486" y="103"/>
              </a:cxn>
              <a:cxn ang="0">
                <a:pos x="505" y="44"/>
              </a:cxn>
              <a:cxn ang="0">
                <a:pos x="524" y="0"/>
              </a:cxn>
            </a:cxnLst>
            <a:rect l="0" t="0" r="r" b="b"/>
            <a:pathLst>
              <a:path w="530" h="4624">
                <a:moveTo>
                  <a:pt x="524" y="0"/>
                </a:moveTo>
                <a:lnTo>
                  <a:pt x="530" y="2"/>
                </a:lnTo>
                <a:lnTo>
                  <a:pt x="511" y="46"/>
                </a:lnTo>
                <a:lnTo>
                  <a:pt x="492" y="105"/>
                </a:lnTo>
                <a:lnTo>
                  <a:pt x="469" y="177"/>
                </a:lnTo>
                <a:lnTo>
                  <a:pt x="446" y="263"/>
                </a:lnTo>
                <a:lnTo>
                  <a:pt x="420" y="364"/>
                </a:lnTo>
                <a:lnTo>
                  <a:pt x="393" y="478"/>
                </a:lnTo>
                <a:lnTo>
                  <a:pt x="366" y="604"/>
                </a:lnTo>
                <a:lnTo>
                  <a:pt x="338" y="743"/>
                </a:lnTo>
                <a:lnTo>
                  <a:pt x="311" y="896"/>
                </a:lnTo>
                <a:lnTo>
                  <a:pt x="282" y="1060"/>
                </a:lnTo>
                <a:lnTo>
                  <a:pt x="254" y="1239"/>
                </a:lnTo>
                <a:lnTo>
                  <a:pt x="227" y="1429"/>
                </a:lnTo>
                <a:lnTo>
                  <a:pt x="200" y="1631"/>
                </a:lnTo>
                <a:lnTo>
                  <a:pt x="172" y="1847"/>
                </a:lnTo>
                <a:lnTo>
                  <a:pt x="147" y="2072"/>
                </a:lnTo>
                <a:lnTo>
                  <a:pt x="122" y="2312"/>
                </a:lnTo>
                <a:lnTo>
                  <a:pt x="101" y="2562"/>
                </a:lnTo>
                <a:lnTo>
                  <a:pt x="80" y="2823"/>
                </a:lnTo>
                <a:lnTo>
                  <a:pt x="61" y="3097"/>
                </a:lnTo>
                <a:lnTo>
                  <a:pt x="44" y="3381"/>
                </a:lnTo>
                <a:lnTo>
                  <a:pt x="29" y="3675"/>
                </a:lnTo>
                <a:lnTo>
                  <a:pt x="19" y="3980"/>
                </a:lnTo>
                <a:lnTo>
                  <a:pt x="10" y="4298"/>
                </a:lnTo>
                <a:lnTo>
                  <a:pt x="6" y="4624"/>
                </a:lnTo>
                <a:lnTo>
                  <a:pt x="0" y="4624"/>
                </a:lnTo>
                <a:lnTo>
                  <a:pt x="4" y="4298"/>
                </a:lnTo>
                <a:lnTo>
                  <a:pt x="12" y="3980"/>
                </a:lnTo>
                <a:lnTo>
                  <a:pt x="23" y="3675"/>
                </a:lnTo>
                <a:lnTo>
                  <a:pt x="37" y="3381"/>
                </a:lnTo>
                <a:lnTo>
                  <a:pt x="54" y="3095"/>
                </a:lnTo>
                <a:lnTo>
                  <a:pt x="73" y="2823"/>
                </a:lnTo>
                <a:lnTo>
                  <a:pt x="94" y="2560"/>
                </a:lnTo>
                <a:lnTo>
                  <a:pt x="115" y="2310"/>
                </a:lnTo>
                <a:lnTo>
                  <a:pt x="141" y="2072"/>
                </a:lnTo>
                <a:lnTo>
                  <a:pt x="166" y="1845"/>
                </a:lnTo>
                <a:lnTo>
                  <a:pt x="193" y="1631"/>
                </a:lnTo>
                <a:lnTo>
                  <a:pt x="221" y="1429"/>
                </a:lnTo>
                <a:lnTo>
                  <a:pt x="248" y="1237"/>
                </a:lnTo>
                <a:lnTo>
                  <a:pt x="275" y="1058"/>
                </a:lnTo>
                <a:lnTo>
                  <a:pt x="305" y="894"/>
                </a:lnTo>
                <a:lnTo>
                  <a:pt x="332" y="741"/>
                </a:lnTo>
                <a:lnTo>
                  <a:pt x="359" y="602"/>
                </a:lnTo>
                <a:lnTo>
                  <a:pt x="387" y="476"/>
                </a:lnTo>
                <a:lnTo>
                  <a:pt x="414" y="362"/>
                </a:lnTo>
                <a:lnTo>
                  <a:pt x="439" y="261"/>
                </a:lnTo>
                <a:lnTo>
                  <a:pt x="463" y="175"/>
                </a:lnTo>
                <a:lnTo>
                  <a:pt x="486" y="103"/>
                </a:lnTo>
                <a:lnTo>
                  <a:pt x="505" y="44"/>
                </a:lnTo>
                <a:lnTo>
                  <a:pt x="524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" name="任意多边形: 形状 6"/>
          <p:cNvSpPr/>
          <p:nvPr/>
        </p:nvSpPr>
        <p:spPr bwMode="auto">
          <a:xfrm>
            <a:off x="6675669" y="1713321"/>
            <a:ext cx="1189682" cy="1295706"/>
          </a:xfrm>
          <a:custGeom>
            <a:avLst/>
            <a:gdLst/>
            <a:ahLst/>
            <a:cxnLst>
              <a:cxn ang="0">
                <a:pos x="1012" y="6"/>
              </a:cxn>
              <a:cxn ang="0">
                <a:pos x="1189" y="48"/>
              </a:cxn>
              <a:cxn ang="0">
                <a:pos x="1355" y="130"/>
              </a:cxn>
              <a:cxn ang="0">
                <a:pos x="1503" y="252"/>
              </a:cxn>
              <a:cxn ang="0">
                <a:pos x="1616" y="399"/>
              </a:cxn>
              <a:cxn ang="0">
                <a:pos x="1690" y="566"/>
              </a:cxn>
              <a:cxn ang="0">
                <a:pos x="1724" y="742"/>
              </a:cxn>
              <a:cxn ang="0">
                <a:pos x="1719" y="925"/>
              </a:cxn>
              <a:cxn ang="0">
                <a:pos x="1675" y="1102"/>
              </a:cxn>
              <a:cxn ang="0">
                <a:pos x="1591" y="1272"/>
              </a:cxn>
              <a:cxn ang="0">
                <a:pos x="1471" y="1415"/>
              </a:cxn>
              <a:cxn ang="0">
                <a:pos x="1324" y="1531"/>
              </a:cxn>
              <a:cxn ang="0">
                <a:pos x="1151" y="1626"/>
              </a:cxn>
              <a:cxn ang="0">
                <a:pos x="964" y="1702"/>
              </a:cxn>
              <a:cxn ang="0">
                <a:pos x="770" y="1763"/>
              </a:cxn>
              <a:cxn ang="0">
                <a:pos x="583" y="1807"/>
              </a:cxn>
              <a:cxn ang="0">
                <a:pos x="406" y="1840"/>
              </a:cxn>
              <a:cxn ang="0">
                <a:pos x="255" y="1861"/>
              </a:cxn>
              <a:cxn ang="0">
                <a:pos x="133" y="1874"/>
              </a:cxn>
              <a:cxn ang="0">
                <a:pos x="55" y="1880"/>
              </a:cxn>
              <a:cxn ang="0">
                <a:pos x="26" y="1882"/>
              </a:cxn>
              <a:cxn ang="0">
                <a:pos x="23" y="1857"/>
              </a:cxn>
              <a:cxn ang="0">
                <a:pos x="15" y="1784"/>
              </a:cxn>
              <a:cxn ang="0">
                <a:pos x="7" y="1670"/>
              </a:cxn>
              <a:cxn ang="0">
                <a:pos x="0" y="1527"/>
              </a:cxn>
              <a:cxn ang="0">
                <a:pos x="2" y="1270"/>
              </a:cxn>
              <a:cxn ang="0">
                <a:pos x="15" y="1081"/>
              </a:cxn>
              <a:cxn ang="0">
                <a:pos x="40" y="890"/>
              </a:cxn>
              <a:cxn ang="0">
                <a:pos x="80" y="702"/>
              </a:cxn>
              <a:cxn ang="0">
                <a:pos x="141" y="528"/>
              </a:cxn>
              <a:cxn ang="0">
                <a:pos x="221" y="372"/>
              </a:cxn>
              <a:cxn ang="0">
                <a:pos x="337" y="233"/>
              </a:cxn>
              <a:cxn ang="0">
                <a:pos x="486" y="117"/>
              </a:cxn>
              <a:cxn ang="0">
                <a:pos x="655" y="42"/>
              </a:cxn>
              <a:cxn ang="0">
                <a:pos x="831" y="4"/>
              </a:cxn>
            </a:cxnLst>
            <a:rect l="0" t="0" r="r" b="b"/>
            <a:pathLst>
              <a:path w="1728" h="1882">
                <a:moveTo>
                  <a:pt x="922" y="0"/>
                </a:moveTo>
                <a:lnTo>
                  <a:pt x="1012" y="6"/>
                </a:lnTo>
                <a:lnTo>
                  <a:pt x="1103" y="21"/>
                </a:lnTo>
                <a:lnTo>
                  <a:pt x="1189" y="48"/>
                </a:lnTo>
                <a:lnTo>
                  <a:pt x="1275" y="84"/>
                </a:lnTo>
                <a:lnTo>
                  <a:pt x="1355" y="130"/>
                </a:lnTo>
                <a:lnTo>
                  <a:pt x="1433" y="187"/>
                </a:lnTo>
                <a:lnTo>
                  <a:pt x="1503" y="252"/>
                </a:lnTo>
                <a:lnTo>
                  <a:pt x="1564" y="324"/>
                </a:lnTo>
                <a:lnTo>
                  <a:pt x="1616" y="399"/>
                </a:lnTo>
                <a:lnTo>
                  <a:pt x="1656" y="481"/>
                </a:lnTo>
                <a:lnTo>
                  <a:pt x="1690" y="566"/>
                </a:lnTo>
                <a:lnTo>
                  <a:pt x="1711" y="654"/>
                </a:lnTo>
                <a:lnTo>
                  <a:pt x="1724" y="742"/>
                </a:lnTo>
                <a:lnTo>
                  <a:pt x="1728" y="835"/>
                </a:lnTo>
                <a:lnTo>
                  <a:pt x="1719" y="925"/>
                </a:lnTo>
                <a:lnTo>
                  <a:pt x="1703" y="1014"/>
                </a:lnTo>
                <a:lnTo>
                  <a:pt x="1675" y="1102"/>
                </a:lnTo>
                <a:lnTo>
                  <a:pt x="1637" y="1188"/>
                </a:lnTo>
                <a:lnTo>
                  <a:pt x="1591" y="1272"/>
                </a:lnTo>
                <a:lnTo>
                  <a:pt x="1532" y="1350"/>
                </a:lnTo>
                <a:lnTo>
                  <a:pt x="1471" y="1415"/>
                </a:lnTo>
                <a:lnTo>
                  <a:pt x="1400" y="1476"/>
                </a:lnTo>
                <a:lnTo>
                  <a:pt x="1324" y="1531"/>
                </a:lnTo>
                <a:lnTo>
                  <a:pt x="1240" y="1582"/>
                </a:lnTo>
                <a:lnTo>
                  <a:pt x="1151" y="1626"/>
                </a:lnTo>
                <a:lnTo>
                  <a:pt x="1059" y="1666"/>
                </a:lnTo>
                <a:lnTo>
                  <a:pt x="964" y="1702"/>
                </a:lnTo>
                <a:lnTo>
                  <a:pt x="867" y="1733"/>
                </a:lnTo>
                <a:lnTo>
                  <a:pt x="770" y="1763"/>
                </a:lnTo>
                <a:lnTo>
                  <a:pt x="676" y="1786"/>
                </a:lnTo>
                <a:lnTo>
                  <a:pt x="583" y="1807"/>
                </a:lnTo>
                <a:lnTo>
                  <a:pt x="493" y="1826"/>
                </a:lnTo>
                <a:lnTo>
                  <a:pt x="406" y="1840"/>
                </a:lnTo>
                <a:lnTo>
                  <a:pt x="326" y="1851"/>
                </a:lnTo>
                <a:lnTo>
                  <a:pt x="255" y="1861"/>
                </a:lnTo>
                <a:lnTo>
                  <a:pt x="190" y="1868"/>
                </a:lnTo>
                <a:lnTo>
                  <a:pt x="133" y="1874"/>
                </a:lnTo>
                <a:lnTo>
                  <a:pt x="89" y="1878"/>
                </a:lnTo>
                <a:lnTo>
                  <a:pt x="55" y="1880"/>
                </a:lnTo>
                <a:lnTo>
                  <a:pt x="32" y="1882"/>
                </a:lnTo>
                <a:lnTo>
                  <a:pt x="26" y="1882"/>
                </a:lnTo>
                <a:lnTo>
                  <a:pt x="26" y="1876"/>
                </a:lnTo>
                <a:lnTo>
                  <a:pt x="23" y="1857"/>
                </a:lnTo>
                <a:lnTo>
                  <a:pt x="19" y="1826"/>
                </a:lnTo>
                <a:lnTo>
                  <a:pt x="15" y="1784"/>
                </a:lnTo>
                <a:lnTo>
                  <a:pt x="11" y="1731"/>
                </a:lnTo>
                <a:lnTo>
                  <a:pt x="7" y="1670"/>
                </a:lnTo>
                <a:lnTo>
                  <a:pt x="5" y="1603"/>
                </a:lnTo>
                <a:lnTo>
                  <a:pt x="0" y="1527"/>
                </a:lnTo>
                <a:lnTo>
                  <a:pt x="0" y="1359"/>
                </a:lnTo>
                <a:lnTo>
                  <a:pt x="2" y="1270"/>
                </a:lnTo>
                <a:lnTo>
                  <a:pt x="7" y="1176"/>
                </a:lnTo>
                <a:lnTo>
                  <a:pt x="15" y="1081"/>
                </a:lnTo>
                <a:lnTo>
                  <a:pt x="26" y="986"/>
                </a:lnTo>
                <a:lnTo>
                  <a:pt x="40" y="890"/>
                </a:lnTo>
                <a:lnTo>
                  <a:pt x="59" y="795"/>
                </a:lnTo>
                <a:lnTo>
                  <a:pt x="80" y="702"/>
                </a:lnTo>
                <a:lnTo>
                  <a:pt x="108" y="614"/>
                </a:lnTo>
                <a:lnTo>
                  <a:pt x="141" y="528"/>
                </a:lnTo>
                <a:lnTo>
                  <a:pt x="179" y="448"/>
                </a:lnTo>
                <a:lnTo>
                  <a:pt x="221" y="372"/>
                </a:lnTo>
                <a:lnTo>
                  <a:pt x="272" y="305"/>
                </a:lnTo>
                <a:lnTo>
                  <a:pt x="337" y="233"/>
                </a:lnTo>
                <a:lnTo>
                  <a:pt x="411" y="170"/>
                </a:lnTo>
                <a:lnTo>
                  <a:pt x="486" y="117"/>
                </a:lnTo>
                <a:lnTo>
                  <a:pt x="568" y="75"/>
                </a:lnTo>
                <a:lnTo>
                  <a:pt x="655" y="42"/>
                </a:lnTo>
                <a:lnTo>
                  <a:pt x="743" y="19"/>
                </a:lnTo>
                <a:lnTo>
                  <a:pt x="831" y="4"/>
                </a:lnTo>
                <a:lnTo>
                  <a:pt x="922" y="0"/>
                </a:lnTo>
                <a:close/>
              </a:path>
            </a:pathLst>
          </a:custGeom>
          <a:solidFill>
            <a:srgbClr val="EE9498"/>
          </a:solidFill>
          <a:ln>
            <a:solidFill>
              <a:srgbClr val="EE949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6357126" y="4272376"/>
            <a:ext cx="459212" cy="1875400"/>
          </a:xfrm>
          <a:custGeom>
            <a:avLst/>
            <a:gdLst/>
            <a:ahLst/>
            <a:cxnLst>
              <a:cxn ang="0">
                <a:pos x="660" y="0"/>
              </a:cxn>
              <a:cxn ang="0">
                <a:pos x="667" y="2"/>
              </a:cxn>
              <a:cxn ang="0">
                <a:pos x="652" y="40"/>
              </a:cxn>
              <a:cxn ang="0">
                <a:pos x="635" y="88"/>
              </a:cxn>
              <a:cxn ang="0">
                <a:pos x="612" y="147"/>
              </a:cxn>
              <a:cxn ang="0">
                <a:pos x="589" y="216"/>
              </a:cxn>
              <a:cxn ang="0">
                <a:pos x="561" y="296"/>
              </a:cxn>
              <a:cxn ang="0">
                <a:pos x="532" y="385"/>
              </a:cxn>
              <a:cxn ang="0">
                <a:pos x="500" y="482"/>
              </a:cxn>
              <a:cxn ang="0">
                <a:pos x="467" y="587"/>
              </a:cxn>
              <a:cxn ang="0">
                <a:pos x="433" y="698"/>
              </a:cxn>
              <a:cxn ang="0">
                <a:pos x="399" y="816"/>
              </a:cxn>
              <a:cxn ang="0">
                <a:pos x="364" y="938"/>
              </a:cxn>
              <a:cxn ang="0">
                <a:pos x="328" y="1066"/>
              </a:cxn>
              <a:cxn ang="0">
                <a:pos x="290" y="1197"/>
              </a:cxn>
              <a:cxn ang="0">
                <a:pos x="256" y="1333"/>
              </a:cxn>
              <a:cxn ang="0">
                <a:pos x="221" y="1470"/>
              </a:cxn>
              <a:cxn ang="0">
                <a:pos x="189" y="1611"/>
              </a:cxn>
              <a:cxn ang="0">
                <a:pos x="155" y="1752"/>
              </a:cxn>
              <a:cxn ang="0">
                <a:pos x="126" y="1895"/>
              </a:cxn>
              <a:cxn ang="0">
                <a:pos x="99" y="2036"/>
              </a:cxn>
              <a:cxn ang="0">
                <a:pos x="73" y="2177"/>
              </a:cxn>
              <a:cxn ang="0">
                <a:pos x="52" y="2318"/>
              </a:cxn>
              <a:cxn ang="0">
                <a:pos x="33" y="2457"/>
              </a:cxn>
              <a:cxn ang="0">
                <a:pos x="16" y="2591"/>
              </a:cxn>
              <a:cxn ang="0">
                <a:pos x="6" y="2724"/>
              </a:cxn>
              <a:cxn ang="0">
                <a:pos x="0" y="2724"/>
              </a:cxn>
              <a:cxn ang="0">
                <a:pos x="10" y="2591"/>
              </a:cxn>
              <a:cxn ang="0">
                <a:pos x="27" y="2457"/>
              </a:cxn>
              <a:cxn ang="0">
                <a:pos x="46" y="2318"/>
              </a:cxn>
              <a:cxn ang="0">
                <a:pos x="67" y="2177"/>
              </a:cxn>
              <a:cxn ang="0">
                <a:pos x="92" y="2036"/>
              </a:cxn>
              <a:cxn ang="0">
                <a:pos x="151" y="1750"/>
              </a:cxn>
              <a:cxn ang="0">
                <a:pos x="183" y="1609"/>
              </a:cxn>
              <a:cxn ang="0">
                <a:pos x="216" y="1468"/>
              </a:cxn>
              <a:cxn ang="0">
                <a:pos x="250" y="1331"/>
              </a:cxn>
              <a:cxn ang="0">
                <a:pos x="286" y="1195"/>
              </a:cxn>
              <a:cxn ang="0">
                <a:pos x="322" y="1064"/>
              </a:cxn>
              <a:cxn ang="0">
                <a:pos x="357" y="936"/>
              </a:cxn>
              <a:cxn ang="0">
                <a:pos x="393" y="814"/>
              </a:cxn>
              <a:cxn ang="0">
                <a:pos x="427" y="696"/>
              </a:cxn>
              <a:cxn ang="0">
                <a:pos x="463" y="585"/>
              </a:cxn>
              <a:cxn ang="0">
                <a:pos x="494" y="479"/>
              </a:cxn>
              <a:cxn ang="0">
                <a:pos x="526" y="383"/>
              </a:cxn>
              <a:cxn ang="0">
                <a:pos x="555" y="294"/>
              </a:cxn>
              <a:cxn ang="0">
                <a:pos x="582" y="214"/>
              </a:cxn>
              <a:cxn ang="0">
                <a:pos x="606" y="145"/>
              </a:cxn>
              <a:cxn ang="0">
                <a:pos x="629" y="86"/>
              </a:cxn>
              <a:cxn ang="0">
                <a:pos x="646" y="38"/>
              </a:cxn>
              <a:cxn ang="0">
                <a:pos x="660" y="0"/>
              </a:cxn>
            </a:cxnLst>
            <a:rect l="0" t="0" r="r" b="b"/>
            <a:pathLst>
              <a:path w="667" h="2724">
                <a:moveTo>
                  <a:pt x="660" y="0"/>
                </a:moveTo>
                <a:lnTo>
                  <a:pt x="667" y="2"/>
                </a:lnTo>
                <a:lnTo>
                  <a:pt x="652" y="40"/>
                </a:lnTo>
                <a:lnTo>
                  <a:pt x="635" y="88"/>
                </a:lnTo>
                <a:lnTo>
                  <a:pt x="612" y="147"/>
                </a:lnTo>
                <a:lnTo>
                  <a:pt x="589" y="216"/>
                </a:lnTo>
                <a:lnTo>
                  <a:pt x="561" y="296"/>
                </a:lnTo>
                <a:lnTo>
                  <a:pt x="532" y="385"/>
                </a:lnTo>
                <a:lnTo>
                  <a:pt x="500" y="482"/>
                </a:lnTo>
                <a:lnTo>
                  <a:pt x="467" y="587"/>
                </a:lnTo>
                <a:lnTo>
                  <a:pt x="433" y="698"/>
                </a:lnTo>
                <a:lnTo>
                  <a:pt x="399" y="816"/>
                </a:lnTo>
                <a:lnTo>
                  <a:pt x="364" y="938"/>
                </a:lnTo>
                <a:lnTo>
                  <a:pt x="328" y="1066"/>
                </a:lnTo>
                <a:lnTo>
                  <a:pt x="290" y="1197"/>
                </a:lnTo>
                <a:lnTo>
                  <a:pt x="256" y="1333"/>
                </a:lnTo>
                <a:lnTo>
                  <a:pt x="221" y="1470"/>
                </a:lnTo>
                <a:lnTo>
                  <a:pt x="189" y="1611"/>
                </a:lnTo>
                <a:lnTo>
                  <a:pt x="155" y="1752"/>
                </a:lnTo>
                <a:lnTo>
                  <a:pt x="126" y="1895"/>
                </a:lnTo>
                <a:lnTo>
                  <a:pt x="99" y="2036"/>
                </a:lnTo>
                <a:lnTo>
                  <a:pt x="73" y="2177"/>
                </a:lnTo>
                <a:lnTo>
                  <a:pt x="52" y="2318"/>
                </a:lnTo>
                <a:lnTo>
                  <a:pt x="33" y="2457"/>
                </a:lnTo>
                <a:lnTo>
                  <a:pt x="16" y="2591"/>
                </a:lnTo>
                <a:lnTo>
                  <a:pt x="6" y="2724"/>
                </a:lnTo>
                <a:lnTo>
                  <a:pt x="0" y="2724"/>
                </a:lnTo>
                <a:lnTo>
                  <a:pt x="10" y="2591"/>
                </a:lnTo>
                <a:lnTo>
                  <a:pt x="27" y="2457"/>
                </a:lnTo>
                <a:lnTo>
                  <a:pt x="46" y="2318"/>
                </a:lnTo>
                <a:lnTo>
                  <a:pt x="67" y="2177"/>
                </a:lnTo>
                <a:lnTo>
                  <a:pt x="92" y="2036"/>
                </a:lnTo>
                <a:lnTo>
                  <a:pt x="151" y="1750"/>
                </a:lnTo>
                <a:lnTo>
                  <a:pt x="183" y="1609"/>
                </a:lnTo>
                <a:lnTo>
                  <a:pt x="216" y="1468"/>
                </a:lnTo>
                <a:lnTo>
                  <a:pt x="250" y="1331"/>
                </a:lnTo>
                <a:lnTo>
                  <a:pt x="286" y="1195"/>
                </a:lnTo>
                <a:lnTo>
                  <a:pt x="322" y="1064"/>
                </a:lnTo>
                <a:lnTo>
                  <a:pt x="357" y="936"/>
                </a:lnTo>
                <a:lnTo>
                  <a:pt x="393" y="814"/>
                </a:lnTo>
                <a:lnTo>
                  <a:pt x="427" y="696"/>
                </a:lnTo>
                <a:lnTo>
                  <a:pt x="463" y="585"/>
                </a:lnTo>
                <a:lnTo>
                  <a:pt x="494" y="479"/>
                </a:lnTo>
                <a:lnTo>
                  <a:pt x="526" y="383"/>
                </a:lnTo>
                <a:lnTo>
                  <a:pt x="555" y="294"/>
                </a:lnTo>
                <a:lnTo>
                  <a:pt x="582" y="214"/>
                </a:lnTo>
                <a:lnTo>
                  <a:pt x="606" y="145"/>
                </a:lnTo>
                <a:lnTo>
                  <a:pt x="629" y="86"/>
                </a:lnTo>
                <a:lnTo>
                  <a:pt x="646" y="38"/>
                </a:lnTo>
                <a:lnTo>
                  <a:pt x="660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0" name="任意多边形: 形状 9"/>
          <p:cNvSpPr/>
          <p:nvPr/>
        </p:nvSpPr>
        <p:spPr bwMode="auto">
          <a:xfrm>
            <a:off x="6697667" y="3041386"/>
            <a:ext cx="1111195" cy="1336326"/>
          </a:xfrm>
          <a:custGeom>
            <a:avLst/>
            <a:gdLst/>
            <a:ahLst/>
            <a:cxnLst>
              <a:cxn ang="0">
                <a:pos x="888" y="0"/>
              </a:cxn>
              <a:cxn ang="0">
                <a:pos x="1063" y="33"/>
              </a:cxn>
              <a:cxn ang="0">
                <a:pos x="1231" y="109"/>
              </a:cxn>
              <a:cxn ang="0">
                <a:pos x="1376" y="221"/>
              </a:cxn>
              <a:cxn ang="0">
                <a:pos x="1488" y="359"/>
              </a:cxn>
              <a:cxn ang="0">
                <a:pos x="1566" y="515"/>
              </a:cxn>
              <a:cxn ang="0">
                <a:pos x="1608" y="685"/>
              </a:cxn>
              <a:cxn ang="0">
                <a:pos x="1610" y="862"/>
              </a:cxn>
              <a:cxn ang="0">
                <a:pos x="1574" y="1039"/>
              </a:cxn>
              <a:cxn ang="0">
                <a:pos x="1498" y="1209"/>
              </a:cxn>
              <a:cxn ang="0">
                <a:pos x="1395" y="1344"/>
              </a:cxn>
              <a:cxn ang="0">
                <a:pos x="1265" y="1464"/>
              </a:cxn>
              <a:cxn ang="0">
                <a:pos x="1113" y="1569"/>
              </a:cxn>
              <a:cxn ang="0">
                <a:pos x="949" y="1659"/>
              </a:cxn>
              <a:cxn ang="0">
                <a:pos x="781" y="1737"/>
              </a:cxn>
              <a:cxn ang="0">
                <a:pos x="617" y="1803"/>
              </a:cxn>
              <a:cxn ang="0">
                <a:pos x="463" y="1853"/>
              </a:cxn>
              <a:cxn ang="0">
                <a:pos x="331" y="1893"/>
              </a:cxn>
              <a:cxn ang="0">
                <a:pos x="225" y="1920"/>
              </a:cxn>
              <a:cxn ang="0">
                <a:pos x="158" y="1935"/>
              </a:cxn>
              <a:cxn ang="0">
                <a:pos x="133" y="1941"/>
              </a:cxn>
              <a:cxn ang="0">
                <a:pos x="127" y="1916"/>
              </a:cxn>
              <a:cxn ang="0">
                <a:pos x="108" y="1847"/>
              </a:cxn>
              <a:cxn ang="0">
                <a:pos x="85" y="1742"/>
              </a:cxn>
              <a:cxn ang="0">
                <a:pos x="57" y="1605"/>
              </a:cxn>
              <a:cxn ang="0">
                <a:pos x="32" y="1445"/>
              </a:cxn>
              <a:cxn ang="0">
                <a:pos x="11" y="1268"/>
              </a:cxn>
              <a:cxn ang="0">
                <a:pos x="0" y="1083"/>
              </a:cxn>
              <a:cxn ang="0">
                <a:pos x="5" y="896"/>
              </a:cxn>
              <a:cxn ang="0">
                <a:pos x="24" y="715"/>
              </a:cxn>
              <a:cxn ang="0">
                <a:pos x="68" y="545"/>
              </a:cxn>
              <a:cxn ang="0">
                <a:pos x="135" y="395"/>
              </a:cxn>
              <a:cxn ang="0">
                <a:pos x="249" y="248"/>
              </a:cxn>
              <a:cxn ang="0">
                <a:pos x="388" y="132"/>
              </a:cxn>
              <a:cxn ang="0">
                <a:pos x="543" y="50"/>
              </a:cxn>
              <a:cxn ang="0">
                <a:pos x="714" y="6"/>
              </a:cxn>
            </a:cxnLst>
            <a:rect l="0" t="0" r="r" b="b"/>
            <a:pathLst>
              <a:path w="1614" h="1941">
                <a:moveTo>
                  <a:pt x="802" y="0"/>
                </a:moveTo>
                <a:lnTo>
                  <a:pt x="888" y="0"/>
                </a:lnTo>
                <a:lnTo>
                  <a:pt x="977" y="12"/>
                </a:lnTo>
                <a:lnTo>
                  <a:pt x="1063" y="33"/>
                </a:lnTo>
                <a:lnTo>
                  <a:pt x="1149" y="67"/>
                </a:lnTo>
                <a:lnTo>
                  <a:pt x="1231" y="109"/>
                </a:lnTo>
                <a:lnTo>
                  <a:pt x="1307" y="162"/>
                </a:lnTo>
                <a:lnTo>
                  <a:pt x="1376" y="221"/>
                </a:lnTo>
                <a:lnTo>
                  <a:pt x="1437" y="288"/>
                </a:lnTo>
                <a:lnTo>
                  <a:pt x="1488" y="359"/>
                </a:lnTo>
                <a:lnTo>
                  <a:pt x="1532" y="435"/>
                </a:lnTo>
                <a:lnTo>
                  <a:pt x="1566" y="515"/>
                </a:lnTo>
                <a:lnTo>
                  <a:pt x="1591" y="599"/>
                </a:lnTo>
                <a:lnTo>
                  <a:pt x="1608" y="685"/>
                </a:lnTo>
                <a:lnTo>
                  <a:pt x="1614" y="774"/>
                </a:lnTo>
                <a:lnTo>
                  <a:pt x="1610" y="862"/>
                </a:lnTo>
                <a:lnTo>
                  <a:pt x="1597" y="953"/>
                </a:lnTo>
                <a:lnTo>
                  <a:pt x="1574" y="1039"/>
                </a:lnTo>
                <a:lnTo>
                  <a:pt x="1543" y="1125"/>
                </a:lnTo>
                <a:lnTo>
                  <a:pt x="1498" y="1209"/>
                </a:lnTo>
                <a:lnTo>
                  <a:pt x="1452" y="1279"/>
                </a:lnTo>
                <a:lnTo>
                  <a:pt x="1395" y="1344"/>
                </a:lnTo>
                <a:lnTo>
                  <a:pt x="1334" y="1405"/>
                </a:lnTo>
                <a:lnTo>
                  <a:pt x="1265" y="1464"/>
                </a:lnTo>
                <a:lnTo>
                  <a:pt x="1191" y="1519"/>
                </a:lnTo>
                <a:lnTo>
                  <a:pt x="1113" y="1569"/>
                </a:lnTo>
                <a:lnTo>
                  <a:pt x="1033" y="1615"/>
                </a:lnTo>
                <a:lnTo>
                  <a:pt x="949" y="1659"/>
                </a:lnTo>
                <a:lnTo>
                  <a:pt x="865" y="1699"/>
                </a:lnTo>
                <a:lnTo>
                  <a:pt x="781" y="1737"/>
                </a:lnTo>
                <a:lnTo>
                  <a:pt x="699" y="1771"/>
                </a:lnTo>
                <a:lnTo>
                  <a:pt x="617" y="1803"/>
                </a:lnTo>
                <a:lnTo>
                  <a:pt x="539" y="1830"/>
                </a:lnTo>
                <a:lnTo>
                  <a:pt x="463" y="1853"/>
                </a:lnTo>
                <a:lnTo>
                  <a:pt x="394" y="1874"/>
                </a:lnTo>
                <a:lnTo>
                  <a:pt x="331" y="1893"/>
                </a:lnTo>
                <a:lnTo>
                  <a:pt x="274" y="1908"/>
                </a:lnTo>
                <a:lnTo>
                  <a:pt x="225" y="1920"/>
                </a:lnTo>
                <a:lnTo>
                  <a:pt x="188" y="1929"/>
                </a:lnTo>
                <a:lnTo>
                  <a:pt x="158" y="1935"/>
                </a:lnTo>
                <a:lnTo>
                  <a:pt x="139" y="1939"/>
                </a:lnTo>
                <a:lnTo>
                  <a:pt x="133" y="1941"/>
                </a:lnTo>
                <a:lnTo>
                  <a:pt x="131" y="1935"/>
                </a:lnTo>
                <a:lnTo>
                  <a:pt x="127" y="1916"/>
                </a:lnTo>
                <a:lnTo>
                  <a:pt x="118" y="1887"/>
                </a:lnTo>
                <a:lnTo>
                  <a:pt x="108" y="1847"/>
                </a:lnTo>
                <a:lnTo>
                  <a:pt x="97" y="1798"/>
                </a:lnTo>
                <a:lnTo>
                  <a:pt x="85" y="1742"/>
                </a:lnTo>
                <a:lnTo>
                  <a:pt x="70" y="1676"/>
                </a:lnTo>
                <a:lnTo>
                  <a:pt x="57" y="1605"/>
                </a:lnTo>
                <a:lnTo>
                  <a:pt x="45" y="1527"/>
                </a:lnTo>
                <a:lnTo>
                  <a:pt x="32" y="1445"/>
                </a:lnTo>
                <a:lnTo>
                  <a:pt x="21" y="1359"/>
                </a:lnTo>
                <a:lnTo>
                  <a:pt x="11" y="1268"/>
                </a:lnTo>
                <a:lnTo>
                  <a:pt x="5" y="1176"/>
                </a:lnTo>
                <a:lnTo>
                  <a:pt x="0" y="1083"/>
                </a:lnTo>
                <a:lnTo>
                  <a:pt x="0" y="988"/>
                </a:lnTo>
                <a:lnTo>
                  <a:pt x="5" y="896"/>
                </a:lnTo>
                <a:lnTo>
                  <a:pt x="11" y="803"/>
                </a:lnTo>
                <a:lnTo>
                  <a:pt x="24" y="715"/>
                </a:lnTo>
                <a:lnTo>
                  <a:pt x="42" y="629"/>
                </a:lnTo>
                <a:lnTo>
                  <a:pt x="68" y="545"/>
                </a:lnTo>
                <a:lnTo>
                  <a:pt x="97" y="467"/>
                </a:lnTo>
                <a:lnTo>
                  <a:pt x="135" y="395"/>
                </a:lnTo>
                <a:lnTo>
                  <a:pt x="188" y="317"/>
                </a:lnTo>
                <a:lnTo>
                  <a:pt x="249" y="248"/>
                </a:lnTo>
                <a:lnTo>
                  <a:pt x="314" y="185"/>
                </a:lnTo>
                <a:lnTo>
                  <a:pt x="388" y="132"/>
                </a:lnTo>
                <a:lnTo>
                  <a:pt x="463" y="86"/>
                </a:lnTo>
                <a:lnTo>
                  <a:pt x="543" y="50"/>
                </a:lnTo>
                <a:lnTo>
                  <a:pt x="627" y="25"/>
                </a:lnTo>
                <a:lnTo>
                  <a:pt x="714" y="6"/>
                </a:lnTo>
                <a:lnTo>
                  <a:pt x="802" y="0"/>
                </a:lnTo>
                <a:close/>
              </a:path>
            </a:pathLst>
          </a:custGeom>
          <a:solidFill>
            <a:srgbClr val="BEDB88"/>
          </a:solidFill>
          <a:ln w="0">
            <a:solidFill>
              <a:srgbClr val="BEDB88"/>
            </a:solidFill>
            <a:prstDash val="solid"/>
            <a:rou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</a:p>
        </p:txBody>
      </p:sp>
      <p:sp>
        <p:nvSpPr>
          <p:cNvPr id="11" name="任意多边形: 形状 11"/>
          <p:cNvSpPr/>
          <p:nvPr/>
        </p:nvSpPr>
        <p:spPr bwMode="auto">
          <a:xfrm>
            <a:off x="5744385" y="4246213"/>
            <a:ext cx="616872" cy="19015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7" y="158"/>
              </a:cxn>
              <a:cxn ang="0">
                <a:pos x="136" y="322"/>
              </a:cxn>
              <a:cxn ang="0">
                <a:pos x="210" y="492"/>
              </a:cxn>
              <a:cxn ang="0">
                <a:pos x="284" y="671"/>
              </a:cxn>
              <a:cxn ang="0">
                <a:pos x="359" y="854"/>
              </a:cxn>
              <a:cxn ang="0">
                <a:pos x="435" y="1045"/>
              </a:cxn>
              <a:cxn ang="0">
                <a:pos x="511" y="1241"/>
              </a:cxn>
              <a:cxn ang="0">
                <a:pos x="582" y="1443"/>
              </a:cxn>
              <a:cxn ang="0">
                <a:pos x="652" y="1649"/>
              </a:cxn>
              <a:cxn ang="0">
                <a:pos x="715" y="1862"/>
              </a:cxn>
              <a:cxn ang="0">
                <a:pos x="772" y="2080"/>
              </a:cxn>
              <a:cxn ang="0">
                <a:pos x="822" y="2301"/>
              </a:cxn>
              <a:cxn ang="0">
                <a:pos x="864" y="2531"/>
              </a:cxn>
              <a:cxn ang="0">
                <a:pos x="896" y="2762"/>
              </a:cxn>
              <a:cxn ang="0">
                <a:pos x="890" y="2762"/>
              </a:cxn>
              <a:cxn ang="0">
                <a:pos x="858" y="2531"/>
              </a:cxn>
              <a:cxn ang="0">
                <a:pos x="816" y="2303"/>
              </a:cxn>
              <a:cxn ang="0">
                <a:pos x="765" y="2080"/>
              </a:cxn>
              <a:cxn ang="0">
                <a:pos x="709" y="1864"/>
              </a:cxn>
              <a:cxn ang="0">
                <a:pos x="646" y="1651"/>
              </a:cxn>
              <a:cxn ang="0">
                <a:pos x="578" y="1445"/>
              </a:cxn>
              <a:cxn ang="0">
                <a:pos x="505" y="1243"/>
              </a:cxn>
              <a:cxn ang="0">
                <a:pos x="431" y="1048"/>
              </a:cxn>
              <a:cxn ang="0">
                <a:pos x="355" y="858"/>
              </a:cxn>
              <a:cxn ang="0">
                <a:pos x="279" y="673"/>
              </a:cxn>
              <a:cxn ang="0">
                <a:pos x="206" y="496"/>
              </a:cxn>
              <a:cxn ang="0">
                <a:pos x="132" y="324"/>
              </a:cxn>
              <a:cxn ang="0">
                <a:pos x="63" y="160"/>
              </a:cxn>
              <a:cxn ang="0">
                <a:pos x="0" y="2"/>
              </a:cxn>
              <a:cxn ang="0">
                <a:pos x="4" y="0"/>
              </a:cxn>
            </a:cxnLst>
            <a:rect l="0" t="0" r="r" b="b"/>
            <a:pathLst>
              <a:path w="896" h="2762">
                <a:moveTo>
                  <a:pt x="4" y="0"/>
                </a:moveTo>
                <a:lnTo>
                  <a:pt x="67" y="158"/>
                </a:lnTo>
                <a:lnTo>
                  <a:pt x="136" y="322"/>
                </a:lnTo>
                <a:lnTo>
                  <a:pt x="210" y="492"/>
                </a:lnTo>
                <a:lnTo>
                  <a:pt x="284" y="671"/>
                </a:lnTo>
                <a:lnTo>
                  <a:pt x="359" y="854"/>
                </a:lnTo>
                <a:lnTo>
                  <a:pt x="435" y="1045"/>
                </a:lnTo>
                <a:lnTo>
                  <a:pt x="511" y="1241"/>
                </a:lnTo>
                <a:lnTo>
                  <a:pt x="582" y="1443"/>
                </a:lnTo>
                <a:lnTo>
                  <a:pt x="652" y="1649"/>
                </a:lnTo>
                <a:lnTo>
                  <a:pt x="715" y="1862"/>
                </a:lnTo>
                <a:lnTo>
                  <a:pt x="772" y="2080"/>
                </a:lnTo>
                <a:lnTo>
                  <a:pt x="822" y="2301"/>
                </a:lnTo>
                <a:lnTo>
                  <a:pt x="864" y="2531"/>
                </a:lnTo>
                <a:lnTo>
                  <a:pt x="896" y="2762"/>
                </a:lnTo>
                <a:lnTo>
                  <a:pt x="890" y="2762"/>
                </a:lnTo>
                <a:lnTo>
                  <a:pt x="858" y="2531"/>
                </a:lnTo>
                <a:lnTo>
                  <a:pt x="816" y="2303"/>
                </a:lnTo>
                <a:lnTo>
                  <a:pt x="765" y="2080"/>
                </a:lnTo>
                <a:lnTo>
                  <a:pt x="709" y="1864"/>
                </a:lnTo>
                <a:lnTo>
                  <a:pt x="646" y="1651"/>
                </a:lnTo>
                <a:lnTo>
                  <a:pt x="578" y="1445"/>
                </a:lnTo>
                <a:lnTo>
                  <a:pt x="505" y="1243"/>
                </a:lnTo>
                <a:lnTo>
                  <a:pt x="431" y="1048"/>
                </a:lnTo>
                <a:lnTo>
                  <a:pt x="355" y="858"/>
                </a:lnTo>
                <a:lnTo>
                  <a:pt x="279" y="673"/>
                </a:lnTo>
                <a:lnTo>
                  <a:pt x="206" y="496"/>
                </a:lnTo>
                <a:lnTo>
                  <a:pt x="132" y="324"/>
                </a:lnTo>
                <a:lnTo>
                  <a:pt x="63" y="160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任意多边形: 形状 12"/>
          <p:cNvSpPr/>
          <p:nvPr/>
        </p:nvSpPr>
        <p:spPr bwMode="auto">
          <a:xfrm>
            <a:off x="4686558" y="2785962"/>
            <a:ext cx="1259217" cy="1562834"/>
          </a:xfrm>
          <a:custGeom>
            <a:avLst/>
            <a:gdLst/>
            <a:ahLst/>
            <a:cxnLst>
              <a:cxn ang="0">
                <a:pos x="955" y="0"/>
              </a:cxn>
              <a:cxn ang="0">
                <a:pos x="1138" y="32"/>
              </a:cxn>
              <a:cxn ang="0">
                <a:pos x="1313" y="101"/>
              </a:cxn>
              <a:cxn ang="0">
                <a:pos x="1471" y="205"/>
              </a:cxn>
              <a:cxn ang="0">
                <a:pos x="1608" y="341"/>
              </a:cxn>
              <a:cxn ang="0">
                <a:pos x="1715" y="507"/>
              </a:cxn>
              <a:cxn ang="0">
                <a:pos x="1778" y="672"/>
              </a:cxn>
              <a:cxn ang="0">
                <a:pos x="1814" y="852"/>
              </a:cxn>
              <a:cxn ang="0">
                <a:pos x="1829" y="1044"/>
              </a:cxn>
              <a:cxn ang="0">
                <a:pos x="1822" y="1240"/>
              </a:cxn>
              <a:cxn ang="0">
                <a:pos x="1803" y="1433"/>
              </a:cxn>
              <a:cxn ang="0">
                <a:pos x="1772" y="1620"/>
              </a:cxn>
              <a:cxn ang="0">
                <a:pos x="1734" y="1795"/>
              </a:cxn>
              <a:cxn ang="0">
                <a:pos x="1694" y="1951"/>
              </a:cxn>
              <a:cxn ang="0">
                <a:pos x="1656" y="2081"/>
              </a:cxn>
              <a:cxn ang="0">
                <a:pos x="1624" y="2182"/>
              </a:cxn>
              <a:cxn ang="0">
                <a:pos x="1601" y="2247"/>
              </a:cxn>
              <a:cxn ang="0">
                <a:pos x="1593" y="2270"/>
              </a:cxn>
              <a:cxn ang="0">
                <a:pos x="1570" y="2264"/>
              </a:cxn>
              <a:cxn ang="0">
                <a:pos x="1502" y="2243"/>
              </a:cxn>
              <a:cxn ang="0">
                <a:pos x="1401" y="2207"/>
              </a:cxn>
              <a:cxn ang="0">
                <a:pos x="1273" y="2159"/>
              </a:cxn>
              <a:cxn ang="0">
                <a:pos x="1124" y="2098"/>
              </a:cxn>
              <a:cxn ang="0">
                <a:pos x="960" y="2024"/>
              </a:cxn>
              <a:cxn ang="0">
                <a:pos x="791" y="1938"/>
              </a:cxn>
              <a:cxn ang="0">
                <a:pos x="623" y="1839"/>
              </a:cxn>
              <a:cxn ang="0">
                <a:pos x="461" y="1728"/>
              </a:cxn>
              <a:cxn ang="0">
                <a:pos x="316" y="1606"/>
              </a:cxn>
              <a:cxn ang="0">
                <a:pos x="192" y="1473"/>
              </a:cxn>
              <a:cxn ang="0">
                <a:pos x="99" y="1328"/>
              </a:cxn>
              <a:cxn ang="0">
                <a:pos x="27" y="1143"/>
              </a:cxn>
              <a:cxn ang="0">
                <a:pos x="0" y="951"/>
              </a:cxn>
              <a:cxn ang="0">
                <a:pos x="9" y="764"/>
              </a:cxn>
              <a:cxn ang="0">
                <a:pos x="57" y="581"/>
              </a:cxn>
              <a:cxn ang="0">
                <a:pos x="139" y="415"/>
              </a:cxn>
              <a:cxn ang="0">
                <a:pos x="257" y="268"/>
              </a:cxn>
              <a:cxn ang="0">
                <a:pos x="404" y="146"/>
              </a:cxn>
              <a:cxn ang="0">
                <a:pos x="581" y="55"/>
              </a:cxn>
              <a:cxn ang="0">
                <a:pos x="766" y="9"/>
              </a:cxn>
            </a:cxnLst>
            <a:rect l="0" t="0" r="r" b="b"/>
            <a:pathLst>
              <a:path w="1829" h="2270">
                <a:moveTo>
                  <a:pt x="861" y="0"/>
                </a:moveTo>
                <a:lnTo>
                  <a:pt x="955" y="0"/>
                </a:lnTo>
                <a:lnTo>
                  <a:pt x="1048" y="13"/>
                </a:lnTo>
                <a:lnTo>
                  <a:pt x="1138" y="32"/>
                </a:lnTo>
                <a:lnTo>
                  <a:pt x="1229" y="61"/>
                </a:lnTo>
                <a:lnTo>
                  <a:pt x="1313" y="101"/>
                </a:lnTo>
                <a:lnTo>
                  <a:pt x="1395" y="148"/>
                </a:lnTo>
                <a:lnTo>
                  <a:pt x="1471" y="205"/>
                </a:lnTo>
                <a:lnTo>
                  <a:pt x="1542" y="268"/>
                </a:lnTo>
                <a:lnTo>
                  <a:pt x="1608" y="341"/>
                </a:lnTo>
                <a:lnTo>
                  <a:pt x="1664" y="421"/>
                </a:lnTo>
                <a:lnTo>
                  <a:pt x="1715" y="507"/>
                </a:lnTo>
                <a:lnTo>
                  <a:pt x="1751" y="587"/>
                </a:lnTo>
                <a:lnTo>
                  <a:pt x="1778" y="672"/>
                </a:lnTo>
                <a:lnTo>
                  <a:pt x="1799" y="760"/>
                </a:lnTo>
                <a:lnTo>
                  <a:pt x="1814" y="852"/>
                </a:lnTo>
                <a:lnTo>
                  <a:pt x="1824" y="947"/>
                </a:lnTo>
                <a:lnTo>
                  <a:pt x="1829" y="1044"/>
                </a:lnTo>
                <a:lnTo>
                  <a:pt x="1826" y="1141"/>
                </a:lnTo>
                <a:lnTo>
                  <a:pt x="1822" y="1240"/>
                </a:lnTo>
                <a:lnTo>
                  <a:pt x="1814" y="1336"/>
                </a:lnTo>
                <a:lnTo>
                  <a:pt x="1803" y="1433"/>
                </a:lnTo>
                <a:lnTo>
                  <a:pt x="1789" y="1528"/>
                </a:lnTo>
                <a:lnTo>
                  <a:pt x="1772" y="1620"/>
                </a:lnTo>
                <a:lnTo>
                  <a:pt x="1753" y="1711"/>
                </a:lnTo>
                <a:lnTo>
                  <a:pt x="1734" y="1795"/>
                </a:lnTo>
                <a:lnTo>
                  <a:pt x="1715" y="1875"/>
                </a:lnTo>
                <a:lnTo>
                  <a:pt x="1694" y="1951"/>
                </a:lnTo>
                <a:lnTo>
                  <a:pt x="1675" y="2020"/>
                </a:lnTo>
                <a:lnTo>
                  <a:pt x="1656" y="2081"/>
                </a:lnTo>
                <a:lnTo>
                  <a:pt x="1639" y="2136"/>
                </a:lnTo>
                <a:lnTo>
                  <a:pt x="1624" y="2182"/>
                </a:lnTo>
                <a:lnTo>
                  <a:pt x="1612" y="2220"/>
                </a:lnTo>
                <a:lnTo>
                  <a:pt x="1601" y="2247"/>
                </a:lnTo>
                <a:lnTo>
                  <a:pt x="1595" y="2264"/>
                </a:lnTo>
                <a:lnTo>
                  <a:pt x="1593" y="2270"/>
                </a:lnTo>
                <a:lnTo>
                  <a:pt x="1587" y="2268"/>
                </a:lnTo>
                <a:lnTo>
                  <a:pt x="1570" y="2264"/>
                </a:lnTo>
                <a:lnTo>
                  <a:pt x="1540" y="2253"/>
                </a:lnTo>
                <a:lnTo>
                  <a:pt x="1502" y="2243"/>
                </a:lnTo>
                <a:lnTo>
                  <a:pt x="1456" y="2226"/>
                </a:lnTo>
                <a:lnTo>
                  <a:pt x="1401" y="2207"/>
                </a:lnTo>
                <a:lnTo>
                  <a:pt x="1340" y="2184"/>
                </a:lnTo>
                <a:lnTo>
                  <a:pt x="1273" y="2159"/>
                </a:lnTo>
                <a:lnTo>
                  <a:pt x="1202" y="2129"/>
                </a:lnTo>
                <a:lnTo>
                  <a:pt x="1124" y="2098"/>
                </a:lnTo>
                <a:lnTo>
                  <a:pt x="1044" y="2062"/>
                </a:lnTo>
                <a:lnTo>
                  <a:pt x="960" y="2024"/>
                </a:lnTo>
                <a:lnTo>
                  <a:pt x="875" y="1982"/>
                </a:lnTo>
                <a:lnTo>
                  <a:pt x="791" y="1938"/>
                </a:lnTo>
                <a:lnTo>
                  <a:pt x="705" y="1890"/>
                </a:lnTo>
                <a:lnTo>
                  <a:pt x="623" y="1839"/>
                </a:lnTo>
                <a:lnTo>
                  <a:pt x="541" y="1784"/>
                </a:lnTo>
                <a:lnTo>
                  <a:pt x="461" y="1728"/>
                </a:lnTo>
                <a:lnTo>
                  <a:pt x="385" y="1669"/>
                </a:lnTo>
                <a:lnTo>
                  <a:pt x="316" y="1606"/>
                </a:lnTo>
                <a:lnTo>
                  <a:pt x="250" y="1540"/>
                </a:lnTo>
                <a:lnTo>
                  <a:pt x="192" y="1473"/>
                </a:lnTo>
                <a:lnTo>
                  <a:pt x="141" y="1401"/>
                </a:lnTo>
                <a:lnTo>
                  <a:pt x="99" y="1328"/>
                </a:lnTo>
                <a:lnTo>
                  <a:pt x="59" y="1235"/>
                </a:lnTo>
                <a:lnTo>
                  <a:pt x="27" y="1143"/>
                </a:lnTo>
                <a:lnTo>
                  <a:pt x="9" y="1046"/>
                </a:lnTo>
                <a:lnTo>
                  <a:pt x="0" y="951"/>
                </a:lnTo>
                <a:lnTo>
                  <a:pt x="0" y="857"/>
                </a:lnTo>
                <a:lnTo>
                  <a:pt x="9" y="764"/>
                </a:lnTo>
                <a:lnTo>
                  <a:pt x="27" y="672"/>
                </a:lnTo>
                <a:lnTo>
                  <a:pt x="57" y="581"/>
                </a:lnTo>
                <a:lnTo>
                  <a:pt x="95" y="497"/>
                </a:lnTo>
                <a:lnTo>
                  <a:pt x="139" y="415"/>
                </a:lnTo>
                <a:lnTo>
                  <a:pt x="194" y="337"/>
                </a:lnTo>
                <a:lnTo>
                  <a:pt x="257" y="268"/>
                </a:lnTo>
                <a:lnTo>
                  <a:pt x="326" y="202"/>
                </a:lnTo>
                <a:lnTo>
                  <a:pt x="404" y="146"/>
                </a:lnTo>
                <a:lnTo>
                  <a:pt x="490" y="95"/>
                </a:lnTo>
                <a:lnTo>
                  <a:pt x="581" y="55"/>
                </a:lnTo>
                <a:lnTo>
                  <a:pt x="673" y="26"/>
                </a:lnTo>
                <a:lnTo>
                  <a:pt x="766" y="9"/>
                </a:lnTo>
                <a:lnTo>
                  <a:pt x="861" y="0"/>
                </a:lnTo>
                <a:close/>
              </a:path>
            </a:pathLst>
          </a:custGeom>
          <a:solidFill>
            <a:srgbClr val="EE9498"/>
          </a:solidFill>
          <a:ln>
            <a:solidFill>
              <a:srgbClr val="EE9498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任意多边形: 形状 14"/>
          <p:cNvSpPr/>
          <p:nvPr/>
        </p:nvSpPr>
        <p:spPr bwMode="auto">
          <a:xfrm>
            <a:off x="5828379" y="5203191"/>
            <a:ext cx="532878" cy="94458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2" y="45"/>
              </a:cxn>
              <a:cxn ang="0">
                <a:pos x="86" y="95"/>
              </a:cxn>
              <a:cxn ang="0">
                <a:pos x="138" y="154"/>
              </a:cxn>
              <a:cxn ang="0">
                <a:pos x="193" y="219"/>
              </a:cxn>
              <a:cxn ang="0">
                <a:pos x="254" y="293"/>
              </a:cxn>
              <a:cxn ang="0">
                <a:pos x="315" y="373"/>
              </a:cxn>
              <a:cxn ang="0">
                <a:pos x="378" y="461"/>
              </a:cxn>
              <a:cxn ang="0">
                <a:pos x="441" y="554"/>
              </a:cxn>
              <a:cxn ang="0">
                <a:pos x="503" y="655"/>
              </a:cxn>
              <a:cxn ang="0">
                <a:pos x="561" y="760"/>
              </a:cxn>
              <a:cxn ang="0">
                <a:pos x="618" y="871"/>
              </a:cxn>
              <a:cxn ang="0">
                <a:pos x="667" y="989"/>
              </a:cxn>
              <a:cxn ang="0">
                <a:pos x="711" y="1111"/>
              </a:cxn>
              <a:cxn ang="0">
                <a:pos x="747" y="1239"/>
              </a:cxn>
              <a:cxn ang="0">
                <a:pos x="774" y="1372"/>
              </a:cxn>
              <a:cxn ang="0">
                <a:pos x="768" y="1372"/>
              </a:cxn>
              <a:cxn ang="0">
                <a:pos x="740" y="1239"/>
              </a:cxn>
              <a:cxn ang="0">
                <a:pos x="704" y="1113"/>
              </a:cxn>
              <a:cxn ang="0">
                <a:pos x="660" y="989"/>
              </a:cxn>
              <a:cxn ang="0">
                <a:pos x="612" y="873"/>
              </a:cxn>
              <a:cxn ang="0">
                <a:pos x="557" y="762"/>
              </a:cxn>
              <a:cxn ang="0">
                <a:pos x="498" y="657"/>
              </a:cxn>
              <a:cxn ang="0">
                <a:pos x="435" y="556"/>
              </a:cxn>
              <a:cxn ang="0">
                <a:pos x="374" y="463"/>
              </a:cxn>
              <a:cxn ang="0">
                <a:pos x="311" y="377"/>
              </a:cxn>
              <a:cxn ang="0">
                <a:pos x="248" y="297"/>
              </a:cxn>
              <a:cxn ang="0">
                <a:pos x="189" y="223"/>
              </a:cxn>
              <a:cxn ang="0">
                <a:pos x="134" y="158"/>
              </a:cxn>
              <a:cxn ang="0">
                <a:pos x="82" y="99"/>
              </a:cxn>
              <a:cxn ang="0">
                <a:pos x="37" y="49"/>
              </a:cxn>
              <a:cxn ang="0">
                <a:pos x="0" y="5"/>
              </a:cxn>
              <a:cxn ang="0">
                <a:pos x="4" y="0"/>
              </a:cxn>
            </a:cxnLst>
            <a:rect l="0" t="0" r="r" b="b"/>
            <a:pathLst>
              <a:path w="774" h="1372">
                <a:moveTo>
                  <a:pt x="4" y="0"/>
                </a:moveTo>
                <a:lnTo>
                  <a:pt x="42" y="45"/>
                </a:lnTo>
                <a:lnTo>
                  <a:pt x="86" y="95"/>
                </a:lnTo>
                <a:lnTo>
                  <a:pt x="138" y="154"/>
                </a:lnTo>
                <a:lnTo>
                  <a:pt x="193" y="219"/>
                </a:lnTo>
                <a:lnTo>
                  <a:pt x="254" y="293"/>
                </a:lnTo>
                <a:lnTo>
                  <a:pt x="315" y="373"/>
                </a:lnTo>
                <a:lnTo>
                  <a:pt x="378" y="461"/>
                </a:lnTo>
                <a:lnTo>
                  <a:pt x="441" y="554"/>
                </a:lnTo>
                <a:lnTo>
                  <a:pt x="503" y="655"/>
                </a:lnTo>
                <a:lnTo>
                  <a:pt x="561" y="760"/>
                </a:lnTo>
                <a:lnTo>
                  <a:pt x="618" y="871"/>
                </a:lnTo>
                <a:lnTo>
                  <a:pt x="667" y="989"/>
                </a:lnTo>
                <a:lnTo>
                  <a:pt x="711" y="1111"/>
                </a:lnTo>
                <a:lnTo>
                  <a:pt x="747" y="1239"/>
                </a:lnTo>
                <a:lnTo>
                  <a:pt x="774" y="1372"/>
                </a:lnTo>
                <a:lnTo>
                  <a:pt x="768" y="1372"/>
                </a:lnTo>
                <a:lnTo>
                  <a:pt x="740" y="1239"/>
                </a:lnTo>
                <a:lnTo>
                  <a:pt x="704" y="1113"/>
                </a:lnTo>
                <a:lnTo>
                  <a:pt x="660" y="989"/>
                </a:lnTo>
                <a:lnTo>
                  <a:pt x="612" y="873"/>
                </a:lnTo>
                <a:lnTo>
                  <a:pt x="557" y="762"/>
                </a:lnTo>
                <a:lnTo>
                  <a:pt x="498" y="657"/>
                </a:lnTo>
                <a:lnTo>
                  <a:pt x="435" y="556"/>
                </a:lnTo>
                <a:lnTo>
                  <a:pt x="374" y="463"/>
                </a:lnTo>
                <a:lnTo>
                  <a:pt x="311" y="377"/>
                </a:lnTo>
                <a:lnTo>
                  <a:pt x="248" y="297"/>
                </a:lnTo>
                <a:lnTo>
                  <a:pt x="189" y="223"/>
                </a:lnTo>
                <a:lnTo>
                  <a:pt x="134" y="158"/>
                </a:lnTo>
                <a:lnTo>
                  <a:pt x="82" y="99"/>
                </a:lnTo>
                <a:lnTo>
                  <a:pt x="37" y="4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noFill/>
          <a:ln w="0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14" name="任意多边形: 形状 15"/>
          <p:cNvSpPr/>
          <p:nvPr/>
        </p:nvSpPr>
        <p:spPr bwMode="auto">
          <a:xfrm>
            <a:off x="4825741" y="4351487"/>
            <a:ext cx="1071952" cy="963174"/>
          </a:xfrm>
          <a:custGeom>
            <a:avLst/>
            <a:gdLst/>
            <a:ahLst/>
            <a:cxnLst>
              <a:cxn ang="0">
                <a:pos x="709" y="0"/>
              </a:cxn>
              <a:cxn ang="0">
                <a:pos x="869" y="29"/>
              </a:cxn>
              <a:cxn ang="0">
                <a:pos x="1019" y="99"/>
              </a:cxn>
              <a:cxn ang="0">
                <a:pos x="1151" y="202"/>
              </a:cxn>
              <a:cxn ang="0">
                <a:pos x="1256" y="334"/>
              </a:cxn>
              <a:cxn ang="0">
                <a:pos x="1343" y="490"/>
              </a:cxn>
              <a:cxn ang="0">
                <a:pos x="1410" y="660"/>
              </a:cxn>
              <a:cxn ang="0">
                <a:pos x="1463" y="833"/>
              </a:cxn>
              <a:cxn ang="0">
                <a:pos x="1503" y="997"/>
              </a:cxn>
              <a:cxn ang="0">
                <a:pos x="1530" y="1142"/>
              </a:cxn>
              <a:cxn ang="0">
                <a:pos x="1547" y="1260"/>
              </a:cxn>
              <a:cxn ang="0">
                <a:pos x="1555" y="1338"/>
              </a:cxn>
              <a:cxn ang="0">
                <a:pos x="1557" y="1365"/>
              </a:cxn>
              <a:cxn ang="0">
                <a:pos x="1532" y="1369"/>
              </a:cxn>
              <a:cxn ang="0">
                <a:pos x="1460" y="1378"/>
              </a:cxn>
              <a:cxn ang="0">
                <a:pos x="1351" y="1388"/>
              </a:cxn>
              <a:cxn ang="0">
                <a:pos x="1214" y="1397"/>
              </a:cxn>
              <a:cxn ang="0">
                <a:pos x="1057" y="1399"/>
              </a:cxn>
              <a:cxn ang="0">
                <a:pos x="888" y="1390"/>
              </a:cxn>
              <a:cxn ang="0">
                <a:pos x="716" y="1371"/>
              </a:cxn>
              <a:cxn ang="0">
                <a:pos x="547" y="1336"/>
              </a:cxn>
              <a:cxn ang="0">
                <a:pos x="394" y="1279"/>
              </a:cxn>
              <a:cxn ang="0">
                <a:pos x="263" y="1199"/>
              </a:cxn>
              <a:cxn ang="0">
                <a:pos x="143" y="1079"/>
              </a:cxn>
              <a:cxn ang="0">
                <a:pos x="59" y="940"/>
              </a:cxn>
              <a:cxn ang="0">
                <a:pos x="11" y="789"/>
              </a:cxn>
              <a:cxn ang="0">
                <a:pos x="0" y="629"/>
              </a:cxn>
              <a:cxn ang="0">
                <a:pos x="28" y="471"/>
              </a:cxn>
              <a:cxn ang="0">
                <a:pos x="93" y="322"/>
              </a:cxn>
              <a:cxn ang="0">
                <a:pos x="198" y="189"/>
              </a:cxn>
              <a:cxn ang="0">
                <a:pos x="326" y="90"/>
              </a:cxn>
              <a:cxn ang="0">
                <a:pos x="474" y="27"/>
              </a:cxn>
              <a:cxn ang="0">
                <a:pos x="629" y="0"/>
              </a:cxn>
            </a:cxnLst>
            <a:rect l="0" t="0" r="r" b="b"/>
            <a:pathLst>
              <a:path w="1557" h="1399">
                <a:moveTo>
                  <a:pt x="629" y="0"/>
                </a:moveTo>
                <a:lnTo>
                  <a:pt x="709" y="0"/>
                </a:lnTo>
                <a:lnTo>
                  <a:pt x="789" y="10"/>
                </a:lnTo>
                <a:lnTo>
                  <a:pt x="869" y="29"/>
                </a:lnTo>
                <a:lnTo>
                  <a:pt x="945" y="59"/>
                </a:lnTo>
                <a:lnTo>
                  <a:pt x="1019" y="99"/>
                </a:lnTo>
                <a:lnTo>
                  <a:pt x="1090" y="147"/>
                </a:lnTo>
                <a:lnTo>
                  <a:pt x="1151" y="202"/>
                </a:lnTo>
                <a:lnTo>
                  <a:pt x="1206" y="265"/>
                </a:lnTo>
                <a:lnTo>
                  <a:pt x="1256" y="334"/>
                </a:lnTo>
                <a:lnTo>
                  <a:pt x="1303" y="410"/>
                </a:lnTo>
                <a:lnTo>
                  <a:pt x="1343" y="490"/>
                </a:lnTo>
                <a:lnTo>
                  <a:pt x="1378" y="574"/>
                </a:lnTo>
                <a:lnTo>
                  <a:pt x="1410" y="660"/>
                </a:lnTo>
                <a:lnTo>
                  <a:pt x="1439" y="746"/>
                </a:lnTo>
                <a:lnTo>
                  <a:pt x="1463" y="833"/>
                </a:lnTo>
                <a:lnTo>
                  <a:pt x="1484" y="915"/>
                </a:lnTo>
                <a:lnTo>
                  <a:pt x="1503" y="997"/>
                </a:lnTo>
                <a:lnTo>
                  <a:pt x="1517" y="1073"/>
                </a:lnTo>
                <a:lnTo>
                  <a:pt x="1530" y="1142"/>
                </a:lnTo>
                <a:lnTo>
                  <a:pt x="1538" y="1205"/>
                </a:lnTo>
                <a:lnTo>
                  <a:pt x="1547" y="1260"/>
                </a:lnTo>
                <a:lnTo>
                  <a:pt x="1551" y="1304"/>
                </a:lnTo>
                <a:lnTo>
                  <a:pt x="1555" y="1338"/>
                </a:lnTo>
                <a:lnTo>
                  <a:pt x="1557" y="1359"/>
                </a:lnTo>
                <a:lnTo>
                  <a:pt x="1557" y="1365"/>
                </a:lnTo>
                <a:lnTo>
                  <a:pt x="1551" y="1365"/>
                </a:lnTo>
                <a:lnTo>
                  <a:pt x="1532" y="1369"/>
                </a:lnTo>
                <a:lnTo>
                  <a:pt x="1500" y="1373"/>
                </a:lnTo>
                <a:lnTo>
                  <a:pt x="1460" y="1378"/>
                </a:lnTo>
                <a:lnTo>
                  <a:pt x="1410" y="1382"/>
                </a:lnTo>
                <a:lnTo>
                  <a:pt x="1351" y="1388"/>
                </a:lnTo>
                <a:lnTo>
                  <a:pt x="1286" y="1392"/>
                </a:lnTo>
                <a:lnTo>
                  <a:pt x="1214" y="1397"/>
                </a:lnTo>
                <a:lnTo>
                  <a:pt x="1139" y="1399"/>
                </a:lnTo>
                <a:lnTo>
                  <a:pt x="1057" y="1399"/>
                </a:lnTo>
                <a:lnTo>
                  <a:pt x="972" y="1397"/>
                </a:lnTo>
                <a:lnTo>
                  <a:pt x="888" y="1390"/>
                </a:lnTo>
                <a:lnTo>
                  <a:pt x="802" y="1382"/>
                </a:lnTo>
                <a:lnTo>
                  <a:pt x="716" y="1371"/>
                </a:lnTo>
                <a:lnTo>
                  <a:pt x="631" y="1354"/>
                </a:lnTo>
                <a:lnTo>
                  <a:pt x="547" y="1336"/>
                </a:lnTo>
                <a:lnTo>
                  <a:pt x="469" y="1310"/>
                </a:lnTo>
                <a:lnTo>
                  <a:pt x="394" y="1279"/>
                </a:lnTo>
                <a:lnTo>
                  <a:pt x="326" y="1241"/>
                </a:lnTo>
                <a:lnTo>
                  <a:pt x="263" y="1199"/>
                </a:lnTo>
                <a:lnTo>
                  <a:pt x="200" y="1142"/>
                </a:lnTo>
                <a:lnTo>
                  <a:pt x="143" y="1079"/>
                </a:lnTo>
                <a:lnTo>
                  <a:pt x="97" y="1012"/>
                </a:lnTo>
                <a:lnTo>
                  <a:pt x="59" y="940"/>
                </a:lnTo>
                <a:lnTo>
                  <a:pt x="30" y="864"/>
                </a:lnTo>
                <a:lnTo>
                  <a:pt x="11" y="789"/>
                </a:lnTo>
                <a:lnTo>
                  <a:pt x="0" y="709"/>
                </a:lnTo>
                <a:lnTo>
                  <a:pt x="0" y="629"/>
                </a:lnTo>
                <a:lnTo>
                  <a:pt x="9" y="549"/>
                </a:lnTo>
                <a:lnTo>
                  <a:pt x="28" y="471"/>
                </a:lnTo>
                <a:lnTo>
                  <a:pt x="55" y="395"/>
                </a:lnTo>
                <a:lnTo>
                  <a:pt x="93" y="322"/>
                </a:lnTo>
                <a:lnTo>
                  <a:pt x="141" y="252"/>
                </a:lnTo>
                <a:lnTo>
                  <a:pt x="198" y="189"/>
                </a:lnTo>
                <a:lnTo>
                  <a:pt x="259" y="136"/>
                </a:lnTo>
                <a:lnTo>
                  <a:pt x="326" y="90"/>
                </a:lnTo>
                <a:lnTo>
                  <a:pt x="398" y="54"/>
                </a:lnTo>
                <a:lnTo>
                  <a:pt x="474" y="27"/>
                </a:lnTo>
                <a:lnTo>
                  <a:pt x="549" y="8"/>
                </a:lnTo>
                <a:lnTo>
                  <a:pt x="629" y="0"/>
                </a:lnTo>
                <a:close/>
              </a:path>
            </a:pathLst>
          </a:custGeom>
          <a:solidFill>
            <a:srgbClr val="EE9498"/>
          </a:solidFill>
          <a:ln w="0">
            <a:solidFill>
              <a:srgbClr val="EE9498"/>
            </a:solidFill>
            <a:prstDash val="solid"/>
            <a:round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/>
          </a:p>
        </p:txBody>
      </p:sp>
      <p:sp>
        <p:nvSpPr>
          <p:cNvPr id="15" name="矩形 14"/>
          <p:cNvSpPr/>
          <p:nvPr/>
        </p:nvSpPr>
        <p:spPr bwMode="auto">
          <a:xfrm>
            <a:off x="1281033" y="1920532"/>
            <a:ext cx="185589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 lnSpcReduction="10000"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: 圆角 19"/>
          <p:cNvSpPr/>
          <p:nvPr/>
        </p:nvSpPr>
        <p:spPr bwMode="auto">
          <a:xfrm>
            <a:off x="3215321" y="1658006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EB5353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任意多边形: 形状 97"/>
          <p:cNvSpPr>
            <a:spLocks noChangeAspect="1"/>
          </p:cNvSpPr>
          <p:nvPr/>
        </p:nvSpPr>
        <p:spPr bwMode="auto">
          <a:xfrm>
            <a:off x="3298865" y="1749352"/>
            <a:ext cx="336969" cy="321365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矩形: 圆角 37"/>
          <p:cNvSpPr/>
          <p:nvPr/>
        </p:nvSpPr>
        <p:spPr bwMode="auto">
          <a:xfrm>
            <a:off x="8656304" y="2749119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EB5353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8993273" y="3011645"/>
            <a:ext cx="186640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 lnSpcReduction="10000"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41"/>
          <p:cNvSpPr txBox="1"/>
          <p:nvPr/>
        </p:nvSpPr>
        <p:spPr bwMode="auto">
          <a:xfrm>
            <a:off x="8993273" y="2732932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任意多边形: 形状 105"/>
          <p:cNvSpPr>
            <a:spLocks noChangeAspect="1"/>
          </p:cNvSpPr>
          <p:nvPr/>
        </p:nvSpPr>
        <p:spPr bwMode="auto">
          <a:xfrm>
            <a:off x="8739848" y="2899957"/>
            <a:ext cx="336969" cy="202379"/>
          </a:xfrm>
          <a:custGeom>
            <a:avLst/>
            <a:gdLst>
              <a:gd name="connsiteX0" fmla="*/ 162334 w 607865"/>
              <a:gd name="connsiteY0" fmla="*/ 257834 h 365077"/>
              <a:gd name="connsiteX1" fmla="*/ 166154 w 607865"/>
              <a:gd name="connsiteY1" fmla="*/ 260699 h 365077"/>
              <a:gd name="connsiteX2" fmla="*/ 142275 w 607865"/>
              <a:gd name="connsiteY2" fmla="*/ 281943 h 365077"/>
              <a:gd name="connsiteX3" fmla="*/ 140126 w 607865"/>
              <a:gd name="connsiteY3" fmla="*/ 278362 h 365077"/>
              <a:gd name="connsiteX4" fmla="*/ 162334 w 607865"/>
              <a:gd name="connsiteY4" fmla="*/ 257834 h 365077"/>
              <a:gd name="connsiteX5" fmla="*/ 529001 w 607865"/>
              <a:gd name="connsiteY5" fmla="*/ 247818 h 365077"/>
              <a:gd name="connsiteX6" fmla="*/ 531151 w 607865"/>
              <a:gd name="connsiteY6" fmla="*/ 252819 h 365077"/>
              <a:gd name="connsiteX7" fmla="*/ 502490 w 607865"/>
              <a:gd name="connsiteY7" fmla="*/ 259488 h 365077"/>
              <a:gd name="connsiteX8" fmla="*/ 502490 w 607865"/>
              <a:gd name="connsiteY8" fmla="*/ 254962 h 365077"/>
              <a:gd name="connsiteX9" fmla="*/ 529001 w 607865"/>
              <a:gd name="connsiteY9" fmla="*/ 247818 h 365077"/>
              <a:gd name="connsiteX10" fmla="*/ 452743 w 607865"/>
              <a:gd name="connsiteY10" fmla="*/ 241161 h 365077"/>
              <a:gd name="connsiteX11" fmla="*/ 476188 w 607865"/>
              <a:gd name="connsiteY11" fmla="*/ 248565 h 365077"/>
              <a:gd name="connsiteX12" fmla="*/ 474992 w 607865"/>
              <a:gd name="connsiteY12" fmla="*/ 252625 h 365077"/>
              <a:gd name="connsiteX13" fmla="*/ 451308 w 607865"/>
              <a:gd name="connsiteY13" fmla="*/ 245937 h 365077"/>
              <a:gd name="connsiteX14" fmla="*/ 452743 w 607865"/>
              <a:gd name="connsiteY14" fmla="*/ 241161 h 365077"/>
              <a:gd name="connsiteX15" fmla="*/ 577291 w 607865"/>
              <a:gd name="connsiteY15" fmla="*/ 232549 h 365077"/>
              <a:gd name="connsiteX16" fmla="*/ 579201 w 607865"/>
              <a:gd name="connsiteY16" fmla="*/ 235884 h 365077"/>
              <a:gd name="connsiteX17" fmla="*/ 555574 w 607865"/>
              <a:gd name="connsiteY17" fmla="*/ 248268 h 365077"/>
              <a:gd name="connsiteX18" fmla="*/ 554380 w 607865"/>
              <a:gd name="connsiteY18" fmla="*/ 243266 h 365077"/>
              <a:gd name="connsiteX19" fmla="*/ 577291 w 607865"/>
              <a:gd name="connsiteY19" fmla="*/ 232549 h 365077"/>
              <a:gd name="connsiteX20" fmla="*/ 196051 w 607865"/>
              <a:gd name="connsiteY20" fmla="*/ 221589 h 365077"/>
              <a:gd name="connsiteX21" fmla="*/ 201067 w 607865"/>
              <a:gd name="connsiteY21" fmla="*/ 223735 h 365077"/>
              <a:gd name="connsiteX22" fmla="*/ 183867 w 607865"/>
              <a:gd name="connsiteY22" fmla="*/ 251873 h 365077"/>
              <a:gd name="connsiteX23" fmla="*/ 180761 w 607865"/>
              <a:gd name="connsiteY23" fmla="*/ 248773 h 365077"/>
              <a:gd name="connsiteX24" fmla="*/ 196051 w 607865"/>
              <a:gd name="connsiteY24" fmla="*/ 221589 h 365077"/>
              <a:gd name="connsiteX25" fmla="*/ 3397 w 607865"/>
              <a:gd name="connsiteY25" fmla="*/ 206055 h 365077"/>
              <a:gd name="connsiteX26" fmla="*/ 15115 w 607865"/>
              <a:gd name="connsiteY26" fmla="*/ 224181 h 365077"/>
              <a:gd name="connsiteX27" fmla="*/ 11767 w 607865"/>
              <a:gd name="connsiteY27" fmla="*/ 226805 h 365077"/>
              <a:gd name="connsiteX28" fmla="*/ 49 w 607865"/>
              <a:gd name="connsiteY28" fmla="*/ 207486 h 365077"/>
              <a:gd name="connsiteX29" fmla="*/ 3397 w 607865"/>
              <a:gd name="connsiteY29" fmla="*/ 206055 h 365077"/>
              <a:gd name="connsiteX30" fmla="*/ 604080 w 607865"/>
              <a:gd name="connsiteY30" fmla="*/ 202942 h 365077"/>
              <a:gd name="connsiteX31" fmla="*/ 607196 w 607865"/>
              <a:gd name="connsiteY31" fmla="*/ 205808 h 365077"/>
              <a:gd name="connsiteX32" fmla="*/ 599286 w 607865"/>
              <a:gd name="connsiteY32" fmla="*/ 220859 h 365077"/>
              <a:gd name="connsiteX33" fmla="*/ 593054 w 607865"/>
              <a:gd name="connsiteY33" fmla="*/ 220859 h 365077"/>
              <a:gd name="connsiteX34" fmla="*/ 604080 w 607865"/>
              <a:gd name="connsiteY34" fmla="*/ 202942 h 365077"/>
              <a:gd name="connsiteX35" fmla="*/ 414997 w 607865"/>
              <a:gd name="connsiteY35" fmla="*/ 196728 h 365077"/>
              <a:gd name="connsiteX36" fmla="*/ 433156 w 607865"/>
              <a:gd name="connsiteY36" fmla="*/ 219682 h 365077"/>
              <a:gd name="connsiteX37" fmla="*/ 430528 w 607865"/>
              <a:gd name="connsiteY37" fmla="*/ 222552 h 365077"/>
              <a:gd name="connsiteX38" fmla="*/ 411413 w 607865"/>
              <a:gd name="connsiteY38" fmla="*/ 198880 h 365077"/>
              <a:gd name="connsiteX39" fmla="*/ 414997 w 607865"/>
              <a:gd name="connsiteY39" fmla="*/ 196728 h 365077"/>
              <a:gd name="connsiteX40" fmla="*/ 266091 w 607865"/>
              <a:gd name="connsiteY40" fmla="*/ 146401 h 365077"/>
              <a:gd name="connsiteX41" fmla="*/ 218290 w 607865"/>
              <a:gd name="connsiteY41" fmla="*/ 184104 h 365077"/>
              <a:gd name="connsiteX42" fmla="*/ 211837 w 607865"/>
              <a:gd name="connsiteY42" fmla="*/ 199138 h 365077"/>
              <a:gd name="connsiteX43" fmla="*/ 207535 w 607865"/>
              <a:gd name="connsiteY43" fmla="*/ 197229 h 365077"/>
              <a:gd name="connsiteX44" fmla="*/ 210164 w 607865"/>
              <a:gd name="connsiteY44" fmla="*/ 190548 h 365077"/>
              <a:gd name="connsiteX45" fmla="*/ 159018 w 607865"/>
              <a:gd name="connsiteY45" fmla="*/ 227536 h 365077"/>
              <a:gd name="connsiteX46" fmla="*/ 155911 w 607865"/>
              <a:gd name="connsiteY46" fmla="*/ 243524 h 365077"/>
              <a:gd name="connsiteX47" fmla="*/ 141332 w 607865"/>
              <a:gd name="connsiteY47" fmla="*/ 242331 h 365077"/>
              <a:gd name="connsiteX48" fmla="*/ 130816 w 607865"/>
              <a:gd name="connsiteY48" fmla="*/ 238990 h 365077"/>
              <a:gd name="connsiteX49" fmla="*/ 127947 w 607865"/>
              <a:gd name="connsiteY49" fmla="*/ 232070 h 365077"/>
              <a:gd name="connsiteX50" fmla="*/ 128664 w 607865"/>
              <a:gd name="connsiteY50" fmla="*/ 230876 h 365077"/>
              <a:gd name="connsiteX51" fmla="*/ 126035 w 607865"/>
              <a:gd name="connsiteY51" fmla="*/ 220377 h 365077"/>
              <a:gd name="connsiteX52" fmla="*/ 127947 w 607865"/>
              <a:gd name="connsiteY52" fmla="*/ 216797 h 365077"/>
              <a:gd name="connsiteX53" fmla="*/ 116953 w 607865"/>
              <a:gd name="connsiteY53" fmla="*/ 192695 h 365077"/>
              <a:gd name="connsiteX54" fmla="*/ 101179 w 607865"/>
              <a:gd name="connsiteY54" fmla="*/ 191979 h 365077"/>
              <a:gd name="connsiteX55" fmla="*/ 56247 w 607865"/>
              <a:gd name="connsiteY55" fmla="*/ 231354 h 365077"/>
              <a:gd name="connsiteX56" fmla="*/ 58637 w 607865"/>
              <a:gd name="connsiteY56" fmla="*/ 270728 h 365077"/>
              <a:gd name="connsiteX57" fmla="*/ 75606 w 607865"/>
              <a:gd name="connsiteY57" fmla="*/ 277887 h 365077"/>
              <a:gd name="connsiteX58" fmla="*/ 74889 w 607865"/>
              <a:gd name="connsiteY58" fmla="*/ 282421 h 365077"/>
              <a:gd name="connsiteX59" fmla="*/ 58876 w 607865"/>
              <a:gd name="connsiteY59" fmla="*/ 277171 h 365077"/>
              <a:gd name="connsiteX60" fmla="*/ 59832 w 607865"/>
              <a:gd name="connsiteY60" fmla="*/ 291250 h 365077"/>
              <a:gd name="connsiteX61" fmla="*/ 107154 w 607865"/>
              <a:gd name="connsiteY61" fmla="*/ 288864 h 365077"/>
              <a:gd name="connsiteX62" fmla="*/ 95204 w 607865"/>
              <a:gd name="connsiteY62" fmla="*/ 286239 h 365077"/>
              <a:gd name="connsiteX63" fmla="*/ 95921 w 607865"/>
              <a:gd name="connsiteY63" fmla="*/ 283137 h 365077"/>
              <a:gd name="connsiteX64" fmla="*/ 118387 w 607865"/>
              <a:gd name="connsiteY64" fmla="*/ 282182 h 365077"/>
              <a:gd name="connsiteX65" fmla="*/ 119582 w 607865"/>
              <a:gd name="connsiteY65" fmla="*/ 286716 h 365077"/>
              <a:gd name="connsiteX66" fmla="*/ 114085 w 607865"/>
              <a:gd name="connsiteY66" fmla="*/ 288626 h 365077"/>
              <a:gd name="connsiteX67" fmla="*/ 314848 w 607865"/>
              <a:gd name="connsiteY67" fmla="*/ 281467 h 365077"/>
              <a:gd name="connsiteX68" fmla="*/ 310785 w 607865"/>
              <a:gd name="connsiteY68" fmla="*/ 261421 h 365077"/>
              <a:gd name="connsiteX69" fmla="*/ 315565 w 607865"/>
              <a:gd name="connsiteY69" fmla="*/ 256172 h 365077"/>
              <a:gd name="connsiteX70" fmla="*/ 302419 w 607865"/>
              <a:gd name="connsiteY70" fmla="*/ 204627 h 365077"/>
              <a:gd name="connsiteX71" fmla="*/ 284255 w 607865"/>
              <a:gd name="connsiteY71" fmla="*/ 149264 h 365077"/>
              <a:gd name="connsiteX72" fmla="*/ 266808 w 607865"/>
              <a:gd name="connsiteY72" fmla="*/ 147116 h 365077"/>
              <a:gd name="connsiteX73" fmla="*/ 266091 w 607865"/>
              <a:gd name="connsiteY73" fmla="*/ 146401 h 365077"/>
              <a:gd name="connsiteX74" fmla="*/ 230959 w 607865"/>
              <a:gd name="connsiteY74" fmla="*/ 118697 h 365077"/>
              <a:gd name="connsiteX75" fmla="*/ 234785 w 607865"/>
              <a:gd name="connsiteY75" fmla="*/ 121563 h 365077"/>
              <a:gd name="connsiteX76" fmla="*/ 223306 w 607865"/>
              <a:gd name="connsiteY76" fmla="*/ 145447 h 365077"/>
              <a:gd name="connsiteX77" fmla="*/ 219241 w 607865"/>
              <a:gd name="connsiteY77" fmla="*/ 145447 h 365077"/>
              <a:gd name="connsiteX78" fmla="*/ 230959 w 607865"/>
              <a:gd name="connsiteY78" fmla="*/ 118697 h 365077"/>
              <a:gd name="connsiteX79" fmla="*/ 350253 w 607865"/>
              <a:gd name="connsiteY79" fmla="*/ 105119 h 365077"/>
              <a:gd name="connsiteX80" fmla="*/ 374403 w 607865"/>
              <a:gd name="connsiteY80" fmla="*/ 128733 h 365077"/>
              <a:gd name="connsiteX81" fmla="*/ 371055 w 607865"/>
              <a:gd name="connsiteY81" fmla="*/ 131356 h 365077"/>
              <a:gd name="connsiteX82" fmla="*/ 360295 w 607865"/>
              <a:gd name="connsiteY82" fmla="*/ 119907 h 365077"/>
              <a:gd name="connsiteX83" fmla="*/ 347862 w 607865"/>
              <a:gd name="connsiteY83" fmla="*/ 107981 h 365077"/>
              <a:gd name="connsiteX84" fmla="*/ 350253 w 607865"/>
              <a:gd name="connsiteY84" fmla="*/ 105119 h 365077"/>
              <a:gd name="connsiteX85" fmla="*/ 306513 w 607865"/>
              <a:gd name="connsiteY85" fmla="*/ 90570 h 365077"/>
              <a:gd name="connsiteX86" fmla="*/ 330179 w 607865"/>
              <a:gd name="connsiteY86" fmla="*/ 97230 h 365077"/>
              <a:gd name="connsiteX87" fmla="*/ 328744 w 607865"/>
              <a:gd name="connsiteY87" fmla="*/ 102700 h 365077"/>
              <a:gd name="connsiteX88" fmla="*/ 304601 w 607865"/>
              <a:gd name="connsiteY88" fmla="*/ 95089 h 365077"/>
              <a:gd name="connsiteX89" fmla="*/ 306513 w 607865"/>
              <a:gd name="connsiteY89" fmla="*/ 90570 h 365077"/>
              <a:gd name="connsiteX90" fmla="*/ 272323 w 607865"/>
              <a:gd name="connsiteY90" fmla="*/ 90557 h 365077"/>
              <a:gd name="connsiteX91" fmla="*/ 275911 w 607865"/>
              <a:gd name="connsiteY91" fmla="*/ 94855 h 365077"/>
              <a:gd name="connsiteX92" fmla="*/ 251986 w 607865"/>
              <a:gd name="connsiteY92" fmla="*/ 108465 h 365077"/>
              <a:gd name="connsiteX93" fmla="*/ 249832 w 607865"/>
              <a:gd name="connsiteY93" fmla="*/ 104884 h 365077"/>
              <a:gd name="connsiteX94" fmla="*/ 272323 w 607865"/>
              <a:gd name="connsiteY94" fmla="*/ 90557 h 365077"/>
              <a:gd name="connsiteX95" fmla="*/ 40712 w 607865"/>
              <a:gd name="connsiteY95" fmla="*/ 0 h 365077"/>
              <a:gd name="connsiteX96" fmla="*/ 44775 w 607865"/>
              <a:gd name="connsiteY96" fmla="*/ 3937 h 365077"/>
              <a:gd name="connsiteX97" fmla="*/ 55291 w 607865"/>
              <a:gd name="connsiteY97" fmla="*/ 217036 h 365077"/>
              <a:gd name="connsiteX98" fmla="*/ 92336 w 607865"/>
              <a:gd name="connsiteY98" fmla="*/ 184343 h 365077"/>
              <a:gd name="connsiteX99" fmla="*/ 95443 w 607865"/>
              <a:gd name="connsiteY99" fmla="*/ 164775 h 365077"/>
              <a:gd name="connsiteX100" fmla="*/ 116236 w 607865"/>
              <a:gd name="connsiteY100" fmla="*/ 153560 h 365077"/>
              <a:gd name="connsiteX101" fmla="*/ 129620 w 607865"/>
              <a:gd name="connsiteY101" fmla="*/ 182195 h 365077"/>
              <a:gd name="connsiteX102" fmla="*/ 126752 w 607865"/>
              <a:gd name="connsiteY102" fmla="*/ 186729 h 365077"/>
              <a:gd name="connsiteX103" fmla="*/ 138942 w 607865"/>
              <a:gd name="connsiteY103" fmla="*/ 212979 h 365077"/>
              <a:gd name="connsiteX104" fmla="*/ 147785 w 607865"/>
              <a:gd name="connsiteY104" fmla="*/ 214411 h 365077"/>
              <a:gd name="connsiteX105" fmla="*/ 149219 w 607865"/>
              <a:gd name="connsiteY105" fmla="*/ 213934 h 365077"/>
              <a:gd name="connsiteX106" fmla="*/ 154477 w 607865"/>
              <a:gd name="connsiteY106" fmla="*/ 216081 h 365077"/>
              <a:gd name="connsiteX107" fmla="*/ 155911 w 607865"/>
              <a:gd name="connsiteY107" fmla="*/ 219183 h 365077"/>
              <a:gd name="connsiteX108" fmla="*/ 213271 w 607865"/>
              <a:gd name="connsiteY108" fmla="*/ 173843 h 365077"/>
              <a:gd name="connsiteX109" fmla="*/ 213988 w 607865"/>
              <a:gd name="connsiteY109" fmla="*/ 169787 h 365077"/>
              <a:gd name="connsiteX110" fmla="*/ 219008 w 607865"/>
              <a:gd name="connsiteY110" fmla="*/ 169309 h 365077"/>
              <a:gd name="connsiteX111" fmla="*/ 260833 w 607865"/>
              <a:gd name="connsiteY111" fmla="*/ 135662 h 365077"/>
              <a:gd name="connsiteX112" fmla="*/ 260594 w 607865"/>
              <a:gd name="connsiteY112" fmla="*/ 128742 h 365077"/>
              <a:gd name="connsiteX113" fmla="*/ 268242 w 607865"/>
              <a:gd name="connsiteY113" fmla="*/ 113708 h 365077"/>
              <a:gd name="connsiteX114" fmla="*/ 275890 w 607865"/>
              <a:gd name="connsiteY114" fmla="*/ 114901 h 365077"/>
              <a:gd name="connsiteX115" fmla="*/ 294771 w 607865"/>
              <a:gd name="connsiteY115" fmla="*/ 120151 h 365077"/>
              <a:gd name="connsiteX116" fmla="*/ 294532 w 607865"/>
              <a:gd name="connsiteY116" fmla="*/ 143537 h 365077"/>
              <a:gd name="connsiteX117" fmla="*/ 326081 w 607865"/>
              <a:gd name="connsiteY117" fmla="*/ 250922 h 365077"/>
              <a:gd name="connsiteX118" fmla="*/ 337314 w 607865"/>
              <a:gd name="connsiteY118" fmla="*/ 251637 h 365077"/>
              <a:gd name="connsiteX119" fmla="*/ 382724 w 607865"/>
              <a:gd name="connsiteY119" fmla="*/ 194366 h 365077"/>
              <a:gd name="connsiteX120" fmla="*/ 397543 w 607865"/>
              <a:gd name="connsiteY120" fmla="*/ 174082 h 365077"/>
              <a:gd name="connsiteX121" fmla="*/ 397304 w 607865"/>
              <a:gd name="connsiteY121" fmla="*/ 174082 h 365077"/>
              <a:gd name="connsiteX122" fmla="*/ 379139 w 607865"/>
              <a:gd name="connsiteY122" fmla="*/ 146639 h 365077"/>
              <a:gd name="connsiteX123" fmla="*/ 382963 w 607865"/>
              <a:gd name="connsiteY123" fmla="*/ 143776 h 365077"/>
              <a:gd name="connsiteX124" fmla="*/ 400889 w 607865"/>
              <a:gd name="connsiteY124" fmla="*/ 169787 h 365077"/>
              <a:gd name="connsiteX125" fmla="*/ 468765 w 607865"/>
              <a:gd name="connsiteY125" fmla="*/ 65265 h 365077"/>
              <a:gd name="connsiteX126" fmla="*/ 464463 w 607865"/>
              <a:gd name="connsiteY126" fmla="*/ 59061 h 365077"/>
              <a:gd name="connsiteX127" fmla="*/ 464224 w 607865"/>
              <a:gd name="connsiteY127" fmla="*/ 43311 h 365077"/>
              <a:gd name="connsiteX128" fmla="*/ 464463 w 607865"/>
              <a:gd name="connsiteY128" fmla="*/ 41402 h 365077"/>
              <a:gd name="connsiteX129" fmla="*/ 468048 w 607865"/>
              <a:gd name="connsiteY129" fmla="*/ 37107 h 365077"/>
              <a:gd name="connsiteX130" fmla="*/ 483345 w 607865"/>
              <a:gd name="connsiteY130" fmla="*/ 26130 h 365077"/>
              <a:gd name="connsiteX131" fmla="*/ 485735 w 607865"/>
              <a:gd name="connsiteY131" fmla="*/ 26846 h 365077"/>
              <a:gd name="connsiteX132" fmla="*/ 500553 w 607865"/>
              <a:gd name="connsiteY132" fmla="*/ 29232 h 365077"/>
              <a:gd name="connsiteX133" fmla="*/ 501031 w 607865"/>
              <a:gd name="connsiteY133" fmla="*/ 47845 h 365077"/>
              <a:gd name="connsiteX134" fmla="*/ 501031 w 607865"/>
              <a:gd name="connsiteY134" fmla="*/ 58584 h 365077"/>
              <a:gd name="connsiteX135" fmla="*/ 568908 w 607865"/>
              <a:gd name="connsiteY135" fmla="*/ 120867 h 365077"/>
              <a:gd name="connsiteX136" fmla="*/ 577512 w 607865"/>
              <a:gd name="connsiteY136" fmla="*/ 111560 h 365077"/>
              <a:gd name="connsiteX137" fmla="*/ 580858 w 607865"/>
              <a:gd name="connsiteY137" fmla="*/ 108697 h 365077"/>
              <a:gd name="connsiteX138" fmla="*/ 586355 w 607865"/>
              <a:gd name="connsiteY138" fmla="*/ 104163 h 365077"/>
              <a:gd name="connsiteX139" fmla="*/ 594720 w 607865"/>
              <a:gd name="connsiteY139" fmla="*/ 108935 h 365077"/>
              <a:gd name="connsiteX140" fmla="*/ 606192 w 607865"/>
              <a:gd name="connsiteY140" fmla="*/ 155230 h 365077"/>
              <a:gd name="connsiteX141" fmla="*/ 599022 w 607865"/>
              <a:gd name="connsiteY141" fmla="*/ 162389 h 365077"/>
              <a:gd name="connsiteX142" fmla="*/ 573449 w 607865"/>
              <a:gd name="connsiteY142" fmla="*/ 153082 h 365077"/>
              <a:gd name="connsiteX143" fmla="*/ 561259 w 607865"/>
              <a:gd name="connsiteY143" fmla="*/ 146162 h 365077"/>
              <a:gd name="connsiteX144" fmla="*/ 559825 w 607865"/>
              <a:gd name="connsiteY144" fmla="*/ 148071 h 365077"/>
              <a:gd name="connsiteX145" fmla="*/ 554089 w 607865"/>
              <a:gd name="connsiteY145" fmla="*/ 143537 h 365077"/>
              <a:gd name="connsiteX146" fmla="*/ 562454 w 607865"/>
              <a:gd name="connsiteY146" fmla="*/ 129935 h 365077"/>
              <a:gd name="connsiteX147" fmla="*/ 506050 w 607865"/>
              <a:gd name="connsiteY147" fmla="*/ 79106 h 365077"/>
              <a:gd name="connsiteX148" fmla="*/ 492666 w 607865"/>
              <a:gd name="connsiteY148" fmla="*/ 68606 h 365077"/>
              <a:gd name="connsiteX149" fmla="*/ 479760 w 607865"/>
              <a:gd name="connsiteY149" fmla="*/ 70754 h 365077"/>
              <a:gd name="connsiteX150" fmla="*/ 470677 w 607865"/>
              <a:gd name="connsiteY150" fmla="*/ 84117 h 365077"/>
              <a:gd name="connsiteX151" fmla="*/ 442953 w 607865"/>
              <a:gd name="connsiteY151" fmla="*/ 128503 h 365077"/>
              <a:gd name="connsiteX152" fmla="*/ 343528 w 607865"/>
              <a:gd name="connsiteY152" fmla="*/ 262376 h 365077"/>
              <a:gd name="connsiteX153" fmla="*/ 344962 w 607865"/>
              <a:gd name="connsiteY153" fmla="*/ 280035 h 365077"/>
              <a:gd name="connsiteX154" fmla="*/ 344962 w 607865"/>
              <a:gd name="connsiteY154" fmla="*/ 280273 h 365077"/>
              <a:gd name="connsiteX155" fmla="*/ 602846 w 607865"/>
              <a:gd name="connsiteY155" fmla="*/ 277171 h 365077"/>
              <a:gd name="connsiteX156" fmla="*/ 602846 w 607865"/>
              <a:gd name="connsiteY156" fmla="*/ 287432 h 365077"/>
              <a:gd name="connsiteX157" fmla="*/ 297161 w 607865"/>
              <a:gd name="connsiteY157" fmla="*/ 294114 h 365077"/>
              <a:gd name="connsiteX158" fmla="*/ 60549 w 607865"/>
              <a:gd name="connsiteY158" fmla="*/ 303659 h 365077"/>
              <a:gd name="connsiteX159" fmla="*/ 64373 w 607865"/>
              <a:gd name="connsiteY159" fmla="*/ 359977 h 365077"/>
              <a:gd name="connsiteX160" fmla="*/ 53618 w 607865"/>
              <a:gd name="connsiteY160" fmla="*/ 359977 h 365077"/>
              <a:gd name="connsiteX161" fmla="*/ 48599 w 607865"/>
              <a:gd name="connsiteY161" fmla="*/ 303421 h 365077"/>
              <a:gd name="connsiteX162" fmla="*/ 4144 w 607865"/>
              <a:gd name="connsiteY162" fmla="*/ 301034 h 365077"/>
              <a:gd name="connsiteX163" fmla="*/ 4144 w 607865"/>
              <a:gd name="connsiteY163" fmla="*/ 295546 h 365077"/>
              <a:gd name="connsiteX164" fmla="*/ 47882 w 607865"/>
              <a:gd name="connsiteY164" fmla="*/ 292205 h 365077"/>
              <a:gd name="connsiteX165" fmla="*/ 44058 w 607865"/>
              <a:gd name="connsiteY165" fmla="*/ 242092 h 365077"/>
              <a:gd name="connsiteX166" fmla="*/ 35692 w 607865"/>
              <a:gd name="connsiteY166" fmla="*/ 249967 h 365077"/>
              <a:gd name="connsiteX167" fmla="*/ 33302 w 607865"/>
              <a:gd name="connsiteY167" fmla="*/ 252115 h 365077"/>
              <a:gd name="connsiteX168" fmla="*/ 11314 w 607865"/>
              <a:gd name="connsiteY168" fmla="*/ 275739 h 365077"/>
              <a:gd name="connsiteX169" fmla="*/ 5578 w 607865"/>
              <a:gd name="connsiteY169" fmla="*/ 271444 h 365077"/>
              <a:gd name="connsiteX170" fmla="*/ 24459 w 607865"/>
              <a:gd name="connsiteY170" fmla="*/ 246626 h 365077"/>
              <a:gd name="connsiteX171" fmla="*/ 18723 w 607865"/>
              <a:gd name="connsiteY171" fmla="*/ 237081 h 365077"/>
              <a:gd name="connsiteX172" fmla="*/ 21352 w 607865"/>
              <a:gd name="connsiteY172" fmla="*/ 235888 h 365077"/>
              <a:gd name="connsiteX173" fmla="*/ 27566 w 607865"/>
              <a:gd name="connsiteY173" fmla="*/ 243285 h 365077"/>
              <a:gd name="connsiteX174" fmla="*/ 42862 w 607865"/>
              <a:gd name="connsiteY174" fmla="*/ 228013 h 365077"/>
              <a:gd name="connsiteX175" fmla="*/ 36648 w 607865"/>
              <a:gd name="connsiteY175" fmla="*/ 3937 h 365077"/>
              <a:gd name="connsiteX176" fmla="*/ 40712 w 607865"/>
              <a:gd name="connsiteY176" fmla="*/ 0 h 36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7865" h="365077">
                <a:moveTo>
                  <a:pt x="162334" y="257834"/>
                </a:moveTo>
                <a:cubicBezTo>
                  <a:pt x="164483" y="255686"/>
                  <a:pt x="167587" y="258312"/>
                  <a:pt x="166154" y="260699"/>
                </a:cubicBezTo>
                <a:cubicBezTo>
                  <a:pt x="161378" y="270008"/>
                  <a:pt x="151588" y="277407"/>
                  <a:pt x="142275" y="281943"/>
                </a:cubicBezTo>
                <a:cubicBezTo>
                  <a:pt x="139887" y="283136"/>
                  <a:pt x="137738" y="279556"/>
                  <a:pt x="140126" y="278362"/>
                </a:cubicBezTo>
                <a:cubicBezTo>
                  <a:pt x="149678" y="272872"/>
                  <a:pt x="154692" y="264756"/>
                  <a:pt x="162334" y="257834"/>
                </a:cubicBezTo>
                <a:close/>
                <a:moveTo>
                  <a:pt x="529001" y="247818"/>
                </a:moveTo>
                <a:cubicBezTo>
                  <a:pt x="532345" y="246865"/>
                  <a:pt x="533539" y="250914"/>
                  <a:pt x="531151" y="252819"/>
                </a:cubicBezTo>
                <a:cubicBezTo>
                  <a:pt x="523269" y="258773"/>
                  <a:pt x="512043" y="260202"/>
                  <a:pt x="502490" y="259488"/>
                </a:cubicBezTo>
                <a:cubicBezTo>
                  <a:pt x="499385" y="259249"/>
                  <a:pt x="499385" y="255201"/>
                  <a:pt x="502490" y="254962"/>
                </a:cubicBezTo>
                <a:cubicBezTo>
                  <a:pt x="511805" y="253772"/>
                  <a:pt x="519925" y="249961"/>
                  <a:pt x="529001" y="247818"/>
                </a:cubicBezTo>
                <a:close/>
                <a:moveTo>
                  <a:pt x="452743" y="241161"/>
                </a:moveTo>
                <a:cubicBezTo>
                  <a:pt x="460638" y="243071"/>
                  <a:pt x="469011" y="244504"/>
                  <a:pt x="476188" y="248565"/>
                </a:cubicBezTo>
                <a:cubicBezTo>
                  <a:pt x="477863" y="249520"/>
                  <a:pt x="477145" y="252864"/>
                  <a:pt x="474992" y="252625"/>
                </a:cubicBezTo>
                <a:cubicBezTo>
                  <a:pt x="466858" y="251670"/>
                  <a:pt x="458963" y="249042"/>
                  <a:pt x="451308" y="245937"/>
                </a:cubicBezTo>
                <a:cubicBezTo>
                  <a:pt x="448437" y="244743"/>
                  <a:pt x="449633" y="240444"/>
                  <a:pt x="452743" y="241161"/>
                </a:cubicBezTo>
                <a:close/>
                <a:moveTo>
                  <a:pt x="577291" y="232549"/>
                </a:moveTo>
                <a:cubicBezTo>
                  <a:pt x="579201" y="231835"/>
                  <a:pt x="580394" y="234455"/>
                  <a:pt x="579201" y="235884"/>
                </a:cubicBezTo>
                <a:cubicBezTo>
                  <a:pt x="573712" y="242314"/>
                  <a:pt x="563927" y="246600"/>
                  <a:pt x="555574" y="248268"/>
                </a:cubicBezTo>
                <a:cubicBezTo>
                  <a:pt x="552471" y="248982"/>
                  <a:pt x="551039" y="244457"/>
                  <a:pt x="554380" y="243266"/>
                </a:cubicBezTo>
                <a:cubicBezTo>
                  <a:pt x="562495" y="240408"/>
                  <a:pt x="569177" y="235169"/>
                  <a:pt x="577291" y="232549"/>
                </a:cubicBezTo>
                <a:close/>
                <a:moveTo>
                  <a:pt x="196051" y="221589"/>
                </a:moveTo>
                <a:cubicBezTo>
                  <a:pt x="197723" y="219204"/>
                  <a:pt x="202023" y="220396"/>
                  <a:pt x="201067" y="223735"/>
                </a:cubicBezTo>
                <a:cubicBezTo>
                  <a:pt x="198440" y="233750"/>
                  <a:pt x="191512" y="244958"/>
                  <a:pt x="183867" y="251873"/>
                </a:cubicBezTo>
                <a:cubicBezTo>
                  <a:pt x="181956" y="253781"/>
                  <a:pt x="179089" y="250919"/>
                  <a:pt x="180761" y="248773"/>
                </a:cubicBezTo>
                <a:cubicBezTo>
                  <a:pt x="187450" y="240666"/>
                  <a:pt x="189600" y="229935"/>
                  <a:pt x="196051" y="221589"/>
                </a:cubicBezTo>
                <a:close/>
                <a:moveTo>
                  <a:pt x="3397" y="206055"/>
                </a:moveTo>
                <a:cubicBezTo>
                  <a:pt x="6267" y="212971"/>
                  <a:pt x="10811" y="218219"/>
                  <a:pt x="15115" y="224181"/>
                </a:cubicBezTo>
                <a:cubicBezTo>
                  <a:pt x="16789" y="226328"/>
                  <a:pt x="13441" y="228236"/>
                  <a:pt x="11767" y="226805"/>
                </a:cubicBezTo>
                <a:cubicBezTo>
                  <a:pt x="5789" y="222273"/>
                  <a:pt x="2202" y="214641"/>
                  <a:pt x="49" y="207486"/>
                </a:cubicBezTo>
                <a:cubicBezTo>
                  <a:pt x="-429" y="205578"/>
                  <a:pt x="2680" y="204385"/>
                  <a:pt x="3397" y="206055"/>
                </a:cubicBezTo>
                <a:close/>
                <a:moveTo>
                  <a:pt x="604080" y="202942"/>
                </a:moveTo>
                <a:cubicBezTo>
                  <a:pt x="606237" y="201986"/>
                  <a:pt x="607915" y="203897"/>
                  <a:pt x="607196" y="205808"/>
                </a:cubicBezTo>
                <a:cubicBezTo>
                  <a:pt x="604799" y="211303"/>
                  <a:pt x="600005" y="214409"/>
                  <a:pt x="599286" y="220859"/>
                </a:cubicBezTo>
                <a:cubicBezTo>
                  <a:pt x="598806" y="224681"/>
                  <a:pt x="592814" y="224920"/>
                  <a:pt x="593054" y="220859"/>
                </a:cubicBezTo>
                <a:cubicBezTo>
                  <a:pt x="593054" y="213692"/>
                  <a:pt x="597368" y="205808"/>
                  <a:pt x="604080" y="202942"/>
                </a:cubicBezTo>
                <a:close/>
                <a:moveTo>
                  <a:pt x="414997" y="196728"/>
                </a:moveTo>
                <a:cubicBezTo>
                  <a:pt x="420731" y="204619"/>
                  <a:pt x="428616" y="211314"/>
                  <a:pt x="433156" y="219682"/>
                </a:cubicBezTo>
                <a:cubicBezTo>
                  <a:pt x="434112" y="221356"/>
                  <a:pt x="432200" y="223508"/>
                  <a:pt x="430528" y="222552"/>
                </a:cubicBezTo>
                <a:cubicBezTo>
                  <a:pt x="421926" y="217530"/>
                  <a:pt x="416430" y="207249"/>
                  <a:pt x="411413" y="198880"/>
                </a:cubicBezTo>
                <a:cubicBezTo>
                  <a:pt x="409979" y="196489"/>
                  <a:pt x="413563" y="194576"/>
                  <a:pt x="414997" y="196728"/>
                </a:cubicBezTo>
                <a:close/>
                <a:moveTo>
                  <a:pt x="266091" y="146401"/>
                </a:moveTo>
                <a:cubicBezTo>
                  <a:pt x="250317" y="159287"/>
                  <a:pt x="234543" y="171934"/>
                  <a:pt x="218290" y="184104"/>
                </a:cubicBezTo>
                <a:cubicBezTo>
                  <a:pt x="216856" y="189593"/>
                  <a:pt x="214466" y="194843"/>
                  <a:pt x="211837" y="199138"/>
                </a:cubicBezTo>
                <a:cubicBezTo>
                  <a:pt x="210642" y="201286"/>
                  <a:pt x="206579" y="199854"/>
                  <a:pt x="207535" y="197229"/>
                </a:cubicBezTo>
                <a:cubicBezTo>
                  <a:pt x="208491" y="195082"/>
                  <a:pt x="209208" y="192934"/>
                  <a:pt x="210164" y="190548"/>
                </a:cubicBezTo>
                <a:cubicBezTo>
                  <a:pt x="193195" y="203195"/>
                  <a:pt x="176226" y="215604"/>
                  <a:pt x="159018" y="227536"/>
                </a:cubicBezTo>
                <a:cubicBezTo>
                  <a:pt x="160930" y="233740"/>
                  <a:pt x="161169" y="240183"/>
                  <a:pt x="155911" y="243524"/>
                </a:cubicBezTo>
                <a:cubicBezTo>
                  <a:pt x="151370" y="246149"/>
                  <a:pt x="145873" y="244717"/>
                  <a:pt x="141332" y="242331"/>
                </a:cubicBezTo>
                <a:cubicBezTo>
                  <a:pt x="137747" y="241615"/>
                  <a:pt x="133923" y="240422"/>
                  <a:pt x="130816" y="238990"/>
                </a:cubicBezTo>
                <a:cubicBezTo>
                  <a:pt x="127947" y="237797"/>
                  <a:pt x="126513" y="234933"/>
                  <a:pt x="127947" y="232070"/>
                </a:cubicBezTo>
                <a:cubicBezTo>
                  <a:pt x="128186" y="231592"/>
                  <a:pt x="128425" y="231354"/>
                  <a:pt x="128664" y="230876"/>
                </a:cubicBezTo>
                <a:cubicBezTo>
                  <a:pt x="126513" y="227536"/>
                  <a:pt x="125079" y="223956"/>
                  <a:pt x="126035" y="220377"/>
                </a:cubicBezTo>
                <a:cubicBezTo>
                  <a:pt x="126513" y="218945"/>
                  <a:pt x="127230" y="217752"/>
                  <a:pt x="127947" y="216797"/>
                </a:cubicBezTo>
                <a:cubicBezTo>
                  <a:pt x="123884" y="208922"/>
                  <a:pt x="120299" y="200809"/>
                  <a:pt x="116953" y="192695"/>
                </a:cubicBezTo>
                <a:cubicBezTo>
                  <a:pt x="111695" y="194127"/>
                  <a:pt x="105959" y="193888"/>
                  <a:pt x="101179" y="191979"/>
                </a:cubicBezTo>
                <a:cubicBezTo>
                  <a:pt x="86839" y="205820"/>
                  <a:pt x="71304" y="218468"/>
                  <a:pt x="56247" y="231354"/>
                </a:cubicBezTo>
                <a:cubicBezTo>
                  <a:pt x="56964" y="244479"/>
                  <a:pt x="57920" y="257603"/>
                  <a:pt x="58637" y="270728"/>
                </a:cubicBezTo>
                <a:cubicBezTo>
                  <a:pt x="63656" y="274069"/>
                  <a:pt x="69392" y="276694"/>
                  <a:pt x="75606" y="277887"/>
                </a:cubicBezTo>
                <a:cubicBezTo>
                  <a:pt x="78235" y="278364"/>
                  <a:pt x="77518" y="282182"/>
                  <a:pt x="74889" y="282421"/>
                </a:cubicBezTo>
                <a:cubicBezTo>
                  <a:pt x="68914" y="282660"/>
                  <a:pt x="63656" y="280512"/>
                  <a:pt x="58876" y="277171"/>
                </a:cubicBezTo>
                <a:cubicBezTo>
                  <a:pt x="59354" y="281944"/>
                  <a:pt x="59593" y="286478"/>
                  <a:pt x="59832" y="291250"/>
                </a:cubicBezTo>
                <a:cubicBezTo>
                  <a:pt x="75606" y="290296"/>
                  <a:pt x="91380" y="289580"/>
                  <a:pt x="107154" y="288864"/>
                </a:cubicBezTo>
                <a:cubicBezTo>
                  <a:pt x="103091" y="288626"/>
                  <a:pt x="98789" y="287671"/>
                  <a:pt x="95204" y="286239"/>
                </a:cubicBezTo>
                <a:cubicBezTo>
                  <a:pt x="93292" y="285523"/>
                  <a:pt x="94009" y="282660"/>
                  <a:pt x="95921" y="283137"/>
                </a:cubicBezTo>
                <a:cubicBezTo>
                  <a:pt x="103808" y="284569"/>
                  <a:pt x="110739" y="282898"/>
                  <a:pt x="118387" y="282182"/>
                </a:cubicBezTo>
                <a:cubicBezTo>
                  <a:pt x="120777" y="281944"/>
                  <a:pt x="121733" y="285523"/>
                  <a:pt x="119582" y="286716"/>
                </a:cubicBezTo>
                <a:cubicBezTo>
                  <a:pt x="117909" y="287671"/>
                  <a:pt x="115997" y="288148"/>
                  <a:pt x="114085" y="288626"/>
                </a:cubicBezTo>
                <a:cubicBezTo>
                  <a:pt x="181006" y="285762"/>
                  <a:pt x="248166" y="284569"/>
                  <a:pt x="314848" y="281467"/>
                </a:cubicBezTo>
                <a:cubicBezTo>
                  <a:pt x="309590" y="275978"/>
                  <a:pt x="306244" y="268819"/>
                  <a:pt x="310785" y="261421"/>
                </a:cubicBezTo>
                <a:cubicBezTo>
                  <a:pt x="312219" y="259274"/>
                  <a:pt x="313892" y="257603"/>
                  <a:pt x="315565" y="256172"/>
                </a:cubicBezTo>
                <a:cubicBezTo>
                  <a:pt x="311263" y="238990"/>
                  <a:pt x="306961" y="221808"/>
                  <a:pt x="302419" y="204627"/>
                </a:cubicBezTo>
                <a:cubicBezTo>
                  <a:pt x="300985" y="198900"/>
                  <a:pt x="292381" y="166207"/>
                  <a:pt x="284255" y="149264"/>
                </a:cubicBezTo>
                <a:cubicBezTo>
                  <a:pt x="278280" y="151173"/>
                  <a:pt x="271827" y="151412"/>
                  <a:pt x="266808" y="147116"/>
                </a:cubicBezTo>
                <a:cubicBezTo>
                  <a:pt x="266569" y="146878"/>
                  <a:pt x="266330" y="146639"/>
                  <a:pt x="266091" y="146401"/>
                </a:cubicBezTo>
                <a:close/>
                <a:moveTo>
                  <a:pt x="230959" y="118697"/>
                </a:moveTo>
                <a:cubicBezTo>
                  <a:pt x="232872" y="117025"/>
                  <a:pt x="236459" y="119175"/>
                  <a:pt x="234785" y="121563"/>
                </a:cubicBezTo>
                <a:cubicBezTo>
                  <a:pt x="229524" y="129206"/>
                  <a:pt x="224024" y="135654"/>
                  <a:pt x="223306" y="145447"/>
                </a:cubicBezTo>
                <a:cubicBezTo>
                  <a:pt x="223067" y="147835"/>
                  <a:pt x="219241" y="148074"/>
                  <a:pt x="219241" y="145447"/>
                </a:cubicBezTo>
                <a:cubicBezTo>
                  <a:pt x="219241" y="135654"/>
                  <a:pt x="223067" y="124907"/>
                  <a:pt x="230959" y="118697"/>
                </a:cubicBezTo>
                <a:close/>
                <a:moveTo>
                  <a:pt x="350253" y="105119"/>
                </a:moveTo>
                <a:cubicBezTo>
                  <a:pt x="358861" y="110844"/>
                  <a:pt x="370816" y="118715"/>
                  <a:pt x="374403" y="128733"/>
                </a:cubicBezTo>
                <a:cubicBezTo>
                  <a:pt x="375120" y="130641"/>
                  <a:pt x="372729" y="132549"/>
                  <a:pt x="371055" y="131356"/>
                </a:cubicBezTo>
                <a:cubicBezTo>
                  <a:pt x="366751" y="128494"/>
                  <a:pt x="363882" y="123724"/>
                  <a:pt x="360295" y="119907"/>
                </a:cubicBezTo>
                <a:cubicBezTo>
                  <a:pt x="356470" y="115853"/>
                  <a:pt x="352405" y="111798"/>
                  <a:pt x="347862" y="107981"/>
                </a:cubicBezTo>
                <a:cubicBezTo>
                  <a:pt x="346188" y="106550"/>
                  <a:pt x="348340" y="103688"/>
                  <a:pt x="350253" y="105119"/>
                </a:cubicBezTo>
                <a:close/>
                <a:moveTo>
                  <a:pt x="306513" y="90570"/>
                </a:moveTo>
                <a:cubicBezTo>
                  <a:pt x="314162" y="91998"/>
                  <a:pt x="323246" y="93900"/>
                  <a:pt x="330179" y="97230"/>
                </a:cubicBezTo>
                <a:cubicBezTo>
                  <a:pt x="332569" y="98657"/>
                  <a:pt x="331374" y="102700"/>
                  <a:pt x="328744" y="102700"/>
                </a:cubicBezTo>
                <a:cubicBezTo>
                  <a:pt x="320617" y="102462"/>
                  <a:pt x="311772" y="98657"/>
                  <a:pt x="304601" y="95089"/>
                </a:cubicBezTo>
                <a:cubicBezTo>
                  <a:pt x="301732" y="93900"/>
                  <a:pt x="303883" y="89857"/>
                  <a:pt x="306513" y="90570"/>
                </a:cubicBezTo>
                <a:close/>
                <a:moveTo>
                  <a:pt x="272323" y="90557"/>
                </a:moveTo>
                <a:cubicBezTo>
                  <a:pt x="275194" y="89363"/>
                  <a:pt x="278304" y="92467"/>
                  <a:pt x="275911" y="94855"/>
                </a:cubicBezTo>
                <a:cubicBezTo>
                  <a:pt x="269212" y="101063"/>
                  <a:pt x="259881" y="104167"/>
                  <a:pt x="251986" y="108465"/>
                </a:cubicBezTo>
                <a:cubicBezTo>
                  <a:pt x="249593" y="109898"/>
                  <a:pt x="247679" y="106316"/>
                  <a:pt x="249832" y="104884"/>
                </a:cubicBezTo>
                <a:cubicBezTo>
                  <a:pt x="256771" y="99630"/>
                  <a:pt x="264427" y="93900"/>
                  <a:pt x="272323" y="90557"/>
                </a:cubicBezTo>
                <a:close/>
                <a:moveTo>
                  <a:pt x="40712" y="0"/>
                </a:moveTo>
                <a:cubicBezTo>
                  <a:pt x="42684" y="0"/>
                  <a:pt x="44656" y="1312"/>
                  <a:pt x="44775" y="3937"/>
                </a:cubicBezTo>
                <a:cubicBezTo>
                  <a:pt x="47404" y="75049"/>
                  <a:pt x="51228" y="145923"/>
                  <a:pt x="55291" y="217036"/>
                </a:cubicBezTo>
                <a:cubicBezTo>
                  <a:pt x="67958" y="206297"/>
                  <a:pt x="80625" y="195559"/>
                  <a:pt x="92336" y="184343"/>
                </a:cubicBezTo>
                <a:cubicBezTo>
                  <a:pt x="88751" y="177900"/>
                  <a:pt x="90663" y="170502"/>
                  <a:pt x="95443" y="164775"/>
                </a:cubicBezTo>
                <a:cubicBezTo>
                  <a:pt x="98550" y="155707"/>
                  <a:pt x="105242" y="147594"/>
                  <a:pt x="116236" y="153560"/>
                </a:cubicBezTo>
                <a:cubicBezTo>
                  <a:pt x="125079" y="158332"/>
                  <a:pt x="133445" y="171934"/>
                  <a:pt x="129620" y="182195"/>
                </a:cubicBezTo>
                <a:cubicBezTo>
                  <a:pt x="128903" y="183866"/>
                  <a:pt x="127947" y="185298"/>
                  <a:pt x="126752" y="186729"/>
                </a:cubicBezTo>
                <a:cubicBezTo>
                  <a:pt x="130576" y="195559"/>
                  <a:pt x="134640" y="204388"/>
                  <a:pt x="138942" y="212979"/>
                </a:cubicBezTo>
                <a:cubicBezTo>
                  <a:pt x="142049" y="213218"/>
                  <a:pt x="145395" y="213695"/>
                  <a:pt x="147785" y="214411"/>
                </a:cubicBezTo>
                <a:cubicBezTo>
                  <a:pt x="148263" y="214172"/>
                  <a:pt x="148741" y="213934"/>
                  <a:pt x="149219" y="213934"/>
                </a:cubicBezTo>
                <a:cubicBezTo>
                  <a:pt x="151131" y="213218"/>
                  <a:pt x="153521" y="214172"/>
                  <a:pt x="154477" y="216081"/>
                </a:cubicBezTo>
                <a:cubicBezTo>
                  <a:pt x="154955" y="216797"/>
                  <a:pt x="155433" y="217990"/>
                  <a:pt x="155911" y="219183"/>
                </a:cubicBezTo>
                <a:cubicBezTo>
                  <a:pt x="175031" y="203911"/>
                  <a:pt x="194151" y="188877"/>
                  <a:pt x="213271" y="173843"/>
                </a:cubicBezTo>
                <a:cubicBezTo>
                  <a:pt x="213510" y="172411"/>
                  <a:pt x="213510" y="170980"/>
                  <a:pt x="213988" y="169787"/>
                </a:cubicBezTo>
                <a:cubicBezTo>
                  <a:pt x="214466" y="167400"/>
                  <a:pt x="218052" y="167162"/>
                  <a:pt x="219008" y="169309"/>
                </a:cubicBezTo>
                <a:cubicBezTo>
                  <a:pt x="233109" y="158094"/>
                  <a:pt x="246971" y="146878"/>
                  <a:pt x="260833" y="135662"/>
                </a:cubicBezTo>
                <a:cubicBezTo>
                  <a:pt x="260355" y="133276"/>
                  <a:pt x="260355" y="130889"/>
                  <a:pt x="260594" y="128742"/>
                </a:cubicBezTo>
                <a:cubicBezTo>
                  <a:pt x="261072" y="123253"/>
                  <a:pt x="262745" y="116333"/>
                  <a:pt x="268242" y="113708"/>
                </a:cubicBezTo>
                <a:cubicBezTo>
                  <a:pt x="271349" y="112276"/>
                  <a:pt x="273739" y="112992"/>
                  <a:pt x="275890" y="114901"/>
                </a:cubicBezTo>
                <a:cubicBezTo>
                  <a:pt x="282343" y="112753"/>
                  <a:pt x="289752" y="114185"/>
                  <a:pt x="294771" y="120151"/>
                </a:cubicBezTo>
                <a:cubicBezTo>
                  <a:pt x="300985" y="127787"/>
                  <a:pt x="300985" y="137332"/>
                  <a:pt x="294532" y="143537"/>
                </a:cubicBezTo>
                <a:cubicBezTo>
                  <a:pt x="309112" y="177900"/>
                  <a:pt x="316760" y="214649"/>
                  <a:pt x="326081" y="250922"/>
                </a:cubicBezTo>
                <a:cubicBezTo>
                  <a:pt x="329188" y="248297"/>
                  <a:pt x="332773" y="247581"/>
                  <a:pt x="337314" y="251637"/>
                </a:cubicBezTo>
                <a:cubicBezTo>
                  <a:pt x="349742" y="230876"/>
                  <a:pt x="368384" y="212502"/>
                  <a:pt x="382724" y="194366"/>
                </a:cubicBezTo>
                <a:cubicBezTo>
                  <a:pt x="387982" y="187684"/>
                  <a:pt x="392762" y="181002"/>
                  <a:pt x="397543" y="174082"/>
                </a:cubicBezTo>
                <a:cubicBezTo>
                  <a:pt x="397543" y="174082"/>
                  <a:pt x="397543" y="174082"/>
                  <a:pt x="397304" y="174082"/>
                </a:cubicBezTo>
                <a:cubicBezTo>
                  <a:pt x="391328" y="165014"/>
                  <a:pt x="384875" y="155946"/>
                  <a:pt x="379139" y="146639"/>
                </a:cubicBezTo>
                <a:cubicBezTo>
                  <a:pt x="377944" y="144253"/>
                  <a:pt x="381051" y="141867"/>
                  <a:pt x="382963" y="143776"/>
                </a:cubicBezTo>
                <a:cubicBezTo>
                  <a:pt x="389894" y="151412"/>
                  <a:pt x="396587" y="160241"/>
                  <a:pt x="400889" y="169787"/>
                </a:cubicBezTo>
                <a:cubicBezTo>
                  <a:pt x="425028" y="136139"/>
                  <a:pt x="446538" y="100583"/>
                  <a:pt x="468765" y="65265"/>
                </a:cubicBezTo>
                <a:cubicBezTo>
                  <a:pt x="467092" y="63595"/>
                  <a:pt x="465419" y="61686"/>
                  <a:pt x="464463" y="59061"/>
                </a:cubicBezTo>
                <a:cubicBezTo>
                  <a:pt x="461834" y="53572"/>
                  <a:pt x="462073" y="48084"/>
                  <a:pt x="464224" y="43311"/>
                </a:cubicBezTo>
                <a:cubicBezTo>
                  <a:pt x="464224" y="42595"/>
                  <a:pt x="464224" y="42118"/>
                  <a:pt x="464463" y="41402"/>
                </a:cubicBezTo>
                <a:cubicBezTo>
                  <a:pt x="465180" y="39493"/>
                  <a:pt x="466375" y="38061"/>
                  <a:pt x="468048" y="37107"/>
                </a:cubicBezTo>
                <a:cubicBezTo>
                  <a:pt x="471872" y="32096"/>
                  <a:pt x="477369" y="28277"/>
                  <a:pt x="483345" y="26130"/>
                </a:cubicBezTo>
                <a:cubicBezTo>
                  <a:pt x="484301" y="25891"/>
                  <a:pt x="485018" y="26130"/>
                  <a:pt x="485735" y="26846"/>
                </a:cubicBezTo>
                <a:cubicBezTo>
                  <a:pt x="490754" y="24937"/>
                  <a:pt x="496251" y="25175"/>
                  <a:pt x="500553" y="29232"/>
                </a:cubicBezTo>
                <a:cubicBezTo>
                  <a:pt x="505572" y="33766"/>
                  <a:pt x="504616" y="41641"/>
                  <a:pt x="501031" y="47845"/>
                </a:cubicBezTo>
                <a:cubicBezTo>
                  <a:pt x="502226" y="51425"/>
                  <a:pt x="502226" y="55243"/>
                  <a:pt x="501031" y="58584"/>
                </a:cubicBezTo>
                <a:cubicBezTo>
                  <a:pt x="524692" y="77436"/>
                  <a:pt x="554328" y="96049"/>
                  <a:pt x="568908" y="120867"/>
                </a:cubicBezTo>
                <a:cubicBezTo>
                  <a:pt x="571537" y="117526"/>
                  <a:pt x="574405" y="114424"/>
                  <a:pt x="577512" y="111560"/>
                </a:cubicBezTo>
                <a:cubicBezTo>
                  <a:pt x="578229" y="110128"/>
                  <a:pt x="579424" y="109174"/>
                  <a:pt x="580858" y="108697"/>
                </a:cubicBezTo>
                <a:cubicBezTo>
                  <a:pt x="582770" y="107026"/>
                  <a:pt x="584443" y="105356"/>
                  <a:pt x="586355" y="104163"/>
                </a:cubicBezTo>
                <a:cubicBezTo>
                  <a:pt x="589940" y="101538"/>
                  <a:pt x="594720" y="104878"/>
                  <a:pt x="594720" y="108935"/>
                </a:cubicBezTo>
                <a:cubicBezTo>
                  <a:pt x="595198" y="125162"/>
                  <a:pt x="599739" y="140435"/>
                  <a:pt x="606192" y="155230"/>
                </a:cubicBezTo>
                <a:cubicBezTo>
                  <a:pt x="607865" y="159525"/>
                  <a:pt x="602846" y="163343"/>
                  <a:pt x="599022" y="162389"/>
                </a:cubicBezTo>
                <a:cubicBezTo>
                  <a:pt x="590418" y="160003"/>
                  <a:pt x="581814" y="156423"/>
                  <a:pt x="573449" y="153082"/>
                </a:cubicBezTo>
                <a:cubicBezTo>
                  <a:pt x="568908" y="151173"/>
                  <a:pt x="564366" y="149980"/>
                  <a:pt x="561259" y="146162"/>
                </a:cubicBezTo>
                <a:cubicBezTo>
                  <a:pt x="560781" y="146639"/>
                  <a:pt x="560303" y="147355"/>
                  <a:pt x="559825" y="148071"/>
                </a:cubicBezTo>
                <a:cubicBezTo>
                  <a:pt x="557196" y="151412"/>
                  <a:pt x="552177" y="147116"/>
                  <a:pt x="554089" y="143537"/>
                </a:cubicBezTo>
                <a:cubicBezTo>
                  <a:pt x="556479" y="139003"/>
                  <a:pt x="559347" y="134469"/>
                  <a:pt x="562454" y="129935"/>
                </a:cubicBezTo>
                <a:cubicBezTo>
                  <a:pt x="544290" y="111799"/>
                  <a:pt x="525648" y="95333"/>
                  <a:pt x="506050" y="79106"/>
                </a:cubicBezTo>
                <a:cubicBezTo>
                  <a:pt x="500314" y="74095"/>
                  <a:pt x="496012" y="70754"/>
                  <a:pt x="492666" y="68606"/>
                </a:cubicBezTo>
                <a:cubicBezTo>
                  <a:pt x="488603" y="70754"/>
                  <a:pt x="484062" y="71470"/>
                  <a:pt x="479760" y="70754"/>
                </a:cubicBezTo>
                <a:cubicBezTo>
                  <a:pt x="477130" y="73618"/>
                  <a:pt x="474262" y="78152"/>
                  <a:pt x="470677" y="84117"/>
                </a:cubicBezTo>
                <a:cubicBezTo>
                  <a:pt x="461356" y="98913"/>
                  <a:pt x="452513" y="113947"/>
                  <a:pt x="442953" y="128503"/>
                </a:cubicBezTo>
                <a:cubicBezTo>
                  <a:pt x="412600" y="174798"/>
                  <a:pt x="373164" y="215843"/>
                  <a:pt x="343528" y="262376"/>
                </a:cubicBezTo>
                <a:cubicBezTo>
                  <a:pt x="345201" y="268103"/>
                  <a:pt x="345679" y="274785"/>
                  <a:pt x="344962" y="280035"/>
                </a:cubicBezTo>
                <a:cubicBezTo>
                  <a:pt x="344962" y="280035"/>
                  <a:pt x="344962" y="280035"/>
                  <a:pt x="344962" y="280273"/>
                </a:cubicBezTo>
                <a:cubicBezTo>
                  <a:pt x="430764" y="275978"/>
                  <a:pt x="517283" y="271444"/>
                  <a:pt x="602846" y="277171"/>
                </a:cubicBezTo>
                <a:cubicBezTo>
                  <a:pt x="609538" y="277648"/>
                  <a:pt x="609538" y="287432"/>
                  <a:pt x="602846" y="287432"/>
                </a:cubicBezTo>
                <a:cubicBezTo>
                  <a:pt x="500792" y="287910"/>
                  <a:pt x="399216" y="289341"/>
                  <a:pt x="297161" y="294114"/>
                </a:cubicBezTo>
                <a:cubicBezTo>
                  <a:pt x="219008" y="297932"/>
                  <a:pt x="139420" y="305091"/>
                  <a:pt x="60549" y="303659"/>
                </a:cubicBezTo>
                <a:cubicBezTo>
                  <a:pt x="61744" y="322511"/>
                  <a:pt x="62939" y="341125"/>
                  <a:pt x="64373" y="359977"/>
                </a:cubicBezTo>
                <a:cubicBezTo>
                  <a:pt x="64851" y="366897"/>
                  <a:pt x="54335" y="366658"/>
                  <a:pt x="53618" y="359977"/>
                </a:cubicBezTo>
                <a:cubicBezTo>
                  <a:pt x="51945" y="341125"/>
                  <a:pt x="50272" y="322273"/>
                  <a:pt x="48599" y="303421"/>
                </a:cubicBezTo>
                <a:cubicBezTo>
                  <a:pt x="33780" y="302943"/>
                  <a:pt x="18962" y="302228"/>
                  <a:pt x="4144" y="301034"/>
                </a:cubicBezTo>
                <a:cubicBezTo>
                  <a:pt x="559" y="300796"/>
                  <a:pt x="559" y="295784"/>
                  <a:pt x="4144" y="295546"/>
                </a:cubicBezTo>
                <a:cubicBezTo>
                  <a:pt x="18723" y="294114"/>
                  <a:pt x="33302" y="293160"/>
                  <a:pt x="47882" y="292205"/>
                </a:cubicBezTo>
                <a:cubicBezTo>
                  <a:pt x="46448" y="275501"/>
                  <a:pt x="45253" y="258796"/>
                  <a:pt x="44058" y="242092"/>
                </a:cubicBezTo>
                <a:cubicBezTo>
                  <a:pt x="41189" y="244479"/>
                  <a:pt x="38321" y="247342"/>
                  <a:pt x="35692" y="249967"/>
                </a:cubicBezTo>
                <a:cubicBezTo>
                  <a:pt x="35931" y="251160"/>
                  <a:pt x="34736" y="252592"/>
                  <a:pt x="33302" y="252115"/>
                </a:cubicBezTo>
                <a:cubicBezTo>
                  <a:pt x="25654" y="259512"/>
                  <a:pt x="18006" y="267149"/>
                  <a:pt x="11314" y="275739"/>
                </a:cubicBezTo>
                <a:cubicBezTo>
                  <a:pt x="8685" y="278842"/>
                  <a:pt x="3666" y="274785"/>
                  <a:pt x="5578" y="271444"/>
                </a:cubicBezTo>
                <a:cubicBezTo>
                  <a:pt x="11075" y="262376"/>
                  <a:pt x="17528" y="254262"/>
                  <a:pt x="24459" y="246626"/>
                </a:cubicBezTo>
                <a:cubicBezTo>
                  <a:pt x="21830" y="244001"/>
                  <a:pt x="19918" y="240660"/>
                  <a:pt x="18723" y="237081"/>
                </a:cubicBezTo>
                <a:cubicBezTo>
                  <a:pt x="18245" y="235410"/>
                  <a:pt x="20635" y="234456"/>
                  <a:pt x="21352" y="235888"/>
                </a:cubicBezTo>
                <a:cubicBezTo>
                  <a:pt x="23025" y="238990"/>
                  <a:pt x="25176" y="241376"/>
                  <a:pt x="27566" y="243285"/>
                </a:cubicBezTo>
                <a:cubicBezTo>
                  <a:pt x="32346" y="238035"/>
                  <a:pt x="37604" y="232786"/>
                  <a:pt x="42862" y="228013"/>
                </a:cubicBezTo>
                <a:cubicBezTo>
                  <a:pt x="37843" y="153321"/>
                  <a:pt x="34736" y="78390"/>
                  <a:pt x="36648" y="3937"/>
                </a:cubicBezTo>
                <a:cubicBezTo>
                  <a:pt x="36768" y="1312"/>
                  <a:pt x="38740" y="0"/>
                  <a:pt x="407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43"/>
          <p:cNvSpPr/>
          <p:nvPr/>
        </p:nvSpPr>
        <p:spPr bwMode="auto">
          <a:xfrm>
            <a:off x="8656304" y="4230642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EB5353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8993273" y="4493168"/>
            <a:ext cx="186640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88000" anchor="t" anchorCtr="0">
            <a:normAutofit lnSpcReduction="10000"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47"/>
          <p:cNvSpPr txBox="1"/>
          <p:nvPr/>
        </p:nvSpPr>
        <p:spPr bwMode="auto">
          <a:xfrm>
            <a:off x="8993273" y="4214455"/>
            <a:ext cx="2642096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88000">
            <a:normAutofit fontScale="62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任意多边形: 形状 107"/>
          <p:cNvSpPr>
            <a:spLocks noChangeAspect="1"/>
          </p:cNvSpPr>
          <p:nvPr/>
        </p:nvSpPr>
        <p:spPr bwMode="auto">
          <a:xfrm>
            <a:off x="8757372" y="4314185"/>
            <a:ext cx="301921" cy="336969"/>
          </a:xfrm>
          <a:custGeom>
            <a:avLst/>
            <a:gdLst>
              <a:gd name="connsiteX0" fmla="*/ 271779 w 543618"/>
              <a:gd name="connsiteY0" fmla="*/ 478926 h 606722"/>
              <a:gd name="connsiteX1" fmla="*/ 217752 w 543618"/>
              <a:gd name="connsiteY1" fmla="*/ 533226 h 606722"/>
              <a:gd name="connsiteX2" fmla="*/ 271779 w 543618"/>
              <a:gd name="connsiteY2" fmla="*/ 587526 h 606722"/>
              <a:gd name="connsiteX3" fmla="*/ 325894 w 543618"/>
              <a:gd name="connsiteY3" fmla="*/ 533226 h 606722"/>
              <a:gd name="connsiteX4" fmla="*/ 271779 w 543618"/>
              <a:gd name="connsiteY4" fmla="*/ 478926 h 606722"/>
              <a:gd name="connsiteX5" fmla="*/ 477470 w 543618"/>
              <a:gd name="connsiteY5" fmla="*/ 364460 h 606722"/>
              <a:gd name="connsiteX6" fmla="*/ 456464 w 543618"/>
              <a:gd name="connsiteY6" fmla="*/ 365882 h 606722"/>
              <a:gd name="connsiteX7" fmla="*/ 423532 w 543618"/>
              <a:gd name="connsiteY7" fmla="*/ 391121 h 606722"/>
              <a:gd name="connsiteX8" fmla="*/ 443292 w 543618"/>
              <a:gd name="connsiteY8" fmla="*/ 465328 h 606722"/>
              <a:gd name="connsiteX9" fmla="*/ 484323 w 543618"/>
              <a:gd name="connsiteY9" fmla="*/ 470749 h 606722"/>
              <a:gd name="connsiteX10" fmla="*/ 517166 w 543618"/>
              <a:gd name="connsiteY10" fmla="*/ 445421 h 606722"/>
              <a:gd name="connsiteX11" fmla="*/ 497407 w 543618"/>
              <a:gd name="connsiteY11" fmla="*/ 371303 h 606722"/>
              <a:gd name="connsiteX12" fmla="*/ 477470 w 543618"/>
              <a:gd name="connsiteY12" fmla="*/ 364460 h 606722"/>
              <a:gd name="connsiteX13" fmla="*/ 73119 w 543618"/>
              <a:gd name="connsiteY13" fmla="*/ 364015 h 606722"/>
              <a:gd name="connsiteX14" fmla="*/ 46239 w 543618"/>
              <a:gd name="connsiteY14" fmla="*/ 371303 h 606722"/>
              <a:gd name="connsiteX15" fmla="*/ 26391 w 543618"/>
              <a:gd name="connsiteY15" fmla="*/ 445421 h 606722"/>
              <a:gd name="connsiteX16" fmla="*/ 59323 w 543618"/>
              <a:gd name="connsiteY16" fmla="*/ 470749 h 606722"/>
              <a:gd name="connsiteX17" fmla="*/ 100265 w 543618"/>
              <a:gd name="connsiteY17" fmla="*/ 465328 h 606722"/>
              <a:gd name="connsiteX18" fmla="*/ 120114 w 543618"/>
              <a:gd name="connsiteY18" fmla="*/ 391121 h 606722"/>
              <a:gd name="connsiteX19" fmla="*/ 87182 w 543618"/>
              <a:gd name="connsiteY19" fmla="*/ 365882 h 606722"/>
              <a:gd name="connsiteX20" fmla="*/ 73119 w 543618"/>
              <a:gd name="connsiteY20" fmla="*/ 364015 h 606722"/>
              <a:gd name="connsiteX21" fmla="*/ 271814 w 543618"/>
              <a:gd name="connsiteY21" fmla="*/ 242745 h 606722"/>
              <a:gd name="connsiteX22" fmla="*/ 281429 w 543618"/>
              <a:gd name="connsiteY22" fmla="*/ 252254 h 606722"/>
              <a:gd name="connsiteX23" fmla="*/ 271814 w 543618"/>
              <a:gd name="connsiteY23" fmla="*/ 261851 h 606722"/>
              <a:gd name="connsiteX24" fmla="*/ 230507 w 543618"/>
              <a:gd name="connsiteY24" fmla="*/ 303352 h 606722"/>
              <a:gd name="connsiteX25" fmla="*/ 271814 w 543618"/>
              <a:gd name="connsiteY25" fmla="*/ 344852 h 606722"/>
              <a:gd name="connsiteX26" fmla="*/ 313210 w 543618"/>
              <a:gd name="connsiteY26" fmla="*/ 303352 h 606722"/>
              <a:gd name="connsiteX27" fmla="*/ 322824 w 543618"/>
              <a:gd name="connsiteY27" fmla="*/ 293843 h 606722"/>
              <a:gd name="connsiteX28" fmla="*/ 332439 w 543618"/>
              <a:gd name="connsiteY28" fmla="*/ 303352 h 606722"/>
              <a:gd name="connsiteX29" fmla="*/ 271814 w 543618"/>
              <a:gd name="connsiteY29" fmla="*/ 364047 h 606722"/>
              <a:gd name="connsiteX30" fmla="*/ 211278 w 543618"/>
              <a:gd name="connsiteY30" fmla="*/ 303352 h 606722"/>
              <a:gd name="connsiteX31" fmla="*/ 271814 w 543618"/>
              <a:gd name="connsiteY31" fmla="*/ 242745 h 606722"/>
              <a:gd name="connsiteX32" fmla="*/ 271779 w 543618"/>
              <a:gd name="connsiteY32" fmla="*/ 210713 h 606722"/>
              <a:gd name="connsiteX33" fmla="*/ 179480 w 543618"/>
              <a:gd name="connsiteY33" fmla="*/ 303317 h 606722"/>
              <a:gd name="connsiteX34" fmla="*/ 271779 w 543618"/>
              <a:gd name="connsiteY34" fmla="*/ 395920 h 606722"/>
              <a:gd name="connsiteX35" fmla="*/ 364077 w 543618"/>
              <a:gd name="connsiteY35" fmla="*/ 303317 h 606722"/>
              <a:gd name="connsiteX36" fmla="*/ 271779 w 543618"/>
              <a:gd name="connsiteY36" fmla="*/ 210713 h 606722"/>
              <a:gd name="connsiteX37" fmla="*/ 470260 w 543618"/>
              <a:gd name="connsiteY37" fmla="*/ 134106 h 606722"/>
              <a:gd name="connsiteX38" fmla="*/ 443381 w 543618"/>
              <a:gd name="connsiteY38" fmla="*/ 141394 h 606722"/>
              <a:gd name="connsiteX39" fmla="*/ 423532 w 543618"/>
              <a:gd name="connsiteY39" fmla="*/ 215512 h 606722"/>
              <a:gd name="connsiteX40" fmla="*/ 456464 w 543618"/>
              <a:gd name="connsiteY40" fmla="*/ 240840 h 606722"/>
              <a:gd name="connsiteX41" fmla="*/ 497407 w 543618"/>
              <a:gd name="connsiteY41" fmla="*/ 235419 h 606722"/>
              <a:gd name="connsiteX42" fmla="*/ 517166 w 543618"/>
              <a:gd name="connsiteY42" fmla="*/ 161212 h 606722"/>
              <a:gd name="connsiteX43" fmla="*/ 484323 w 543618"/>
              <a:gd name="connsiteY43" fmla="*/ 135973 h 606722"/>
              <a:gd name="connsiteX44" fmla="*/ 470260 w 543618"/>
              <a:gd name="connsiteY44" fmla="*/ 134106 h 606722"/>
              <a:gd name="connsiteX45" fmla="*/ 73297 w 543618"/>
              <a:gd name="connsiteY45" fmla="*/ 134106 h 606722"/>
              <a:gd name="connsiteX46" fmla="*/ 59323 w 543618"/>
              <a:gd name="connsiteY46" fmla="*/ 135973 h 606722"/>
              <a:gd name="connsiteX47" fmla="*/ 26391 w 543618"/>
              <a:gd name="connsiteY47" fmla="*/ 161212 h 606722"/>
              <a:gd name="connsiteX48" fmla="*/ 46239 w 543618"/>
              <a:gd name="connsiteY48" fmla="*/ 235419 h 606722"/>
              <a:gd name="connsiteX49" fmla="*/ 87182 w 543618"/>
              <a:gd name="connsiteY49" fmla="*/ 240840 h 606722"/>
              <a:gd name="connsiteX50" fmla="*/ 120114 w 543618"/>
              <a:gd name="connsiteY50" fmla="*/ 215512 h 606722"/>
              <a:gd name="connsiteX51" fmla="*/ 100265 w 543618"/>
              <a:gd name="connsiteY51" fmla="*/ 141394 h 606722"/>
              <a:gd name="connsiteX52" fmla="*/ 73297 w 543618"/>
              <a:gd name="connsiteY52" fmla="*/ 134106 h 606722"/>
              <a:gd name="connsiteX53" fmla="*/ 271779 w 543618"/>
              <a:gd name="connsiteY53" fmla="*/ 19196 h 606722"/>
              <a:gd name="connsiteX54" fmla="*/ 217752 w 543618"/>
              <a:gd name="connsiteY54" fmla="*/ 73407 h 606722"/>
              <a:gd name="connsiteX55" fmla="*/ 271779 w 543618"/>
              <a:gd name="connsiteY55" fmla="*/ 127708 h 606722"/>
              <a:gd name="connsiteX56" fmla="*/ 325894 w 543618"/>
              <a:gd name="connsiteY56" fmla="*/ 73407 h 606722"/>
              <a:gd name="connsiteX57" fmla="*/ 271779 w 543618"/>
              <a:gd name="connsiteY57" fmla="*/ 19196 h 606722"/>
              <a:gd name="connsiteX58" fmla="*/ 271779 w 543618"/>
              <a:gd name="connsiteY58" fmla="*/ 0 h 606722"/>
              <a:gd name="connsiteX59" fmla="*/ 345119 w 543618"/>
              <a:gd name="connsiteY59" fmla="*/ 73407 h 606722"/>
              <a:gd name="connsiteX60" fmla="*/ 281391 w 543618"/>
              <a:gd name="connsiteY60" fmla="*/ 146282 h 606722"/>
              <a:gd name="connsiteX61" fmla="*/ 281391 w 543618"/>
              <a:gd name="connsiteY61" fmla="*/ 191961 h 606722"/>
              <a:gd name="connsiteX62" fmla="*/ 363187 w 543618"/>
              <a:gd name="connsiteY62" fmla="*/ 239329 h 606722"/>
              <a:gd name="connsiteX63" fmla="*/ 402705 w 543618"/>
              <a:gd name="connsiteY63" fmla="*/ 216490 h 606722"/>
              <a:gd name="connsiteX64" fmla="*/ 433679 w 543618"/>
              <a:gd name="connsiteY64" fmla="*/ 124775 h 606722"/>
              <a:gd name="connsiteX65" fmla="*/ 489307 w 543618"/>
              <a:gd name="connsiteY65" fmla="*/ 117399 h 606722"/>
              <a:gd name="connsiteX66" fmla="*/ 533810 w 543618"/>
              <a:gd name="connsiteY66" fmla="*/ 151703 h 606722"/>
              <a:gd name="connsiteX67" fmla="*/ 507019 w 543618"/>
              <a:gd name="connsiteY67" fmla="*/ 251949 h 606722"/>
              <a:gd name="connsiteX68" fmla="*/ 451480 w 543618"/>
              <a:gd name="connsiteY68" fmla="*/ 259325 h 606722"/>
              <a:gd name="connsiteX69" fmla="*/ 412229 w 543618"/>
              <a:gd name="connsiteY69" fmla="*/ 233109 h 606722"/>
              <a:gd name="connsiteX70" fmla="*/ 372799 w 543618"/>
              <a:gd name="connsiteY70" fmla="*/ 255948 h 606722"/>
              <a:gd name="connsiteX71" fmla="*/ 383302 w 543618"/>
              <a:gd name="connsiteY71" fmla="*/ 303317 h 606722"/>
              <a:gd name="connsiteX72" fmla="*/ 372799 w 543618"/>
              <a:gd name="connsiteY72" fmla="*/ 350774 h 606722"/>
              <a:gd name="connsiteX73" fmla="*/ 412229 w 543618"/>
              <a:gd name="connsiteY73" fmla="*/ 373525 h 606722"/>
              <a:gd name="connsiteX74" fmla="*/ 451480 w 543618"/>
              <a:gd name="connsiteY74" fmla="*/ 347308 h 606722"/>
              <a:gd name="connsiteX75" fmla="*/ 507019 w 543618"/>
              <a:gd name="connsiteY75" fmla="*/ 354684 h 606722"/>
              <a:gd name="connsiteX76" fmla="*/ 533810 w 543618"/>
              <a:gd name="connsiteY76" fmla="*/ 455019 h 606722"/>
              <a:gd name="connsiteX77" fmla="*/ 489307 w 543618"/>
              <a:gd name="connsiteY77" fmla="*/ 489235 h 606722"/>
              <a:gd name="connsiteX78" fmla="*/ 433679 w 543618"/>
              <a:gd name="connsiteY78" fmla="*/ 481858 h 606722"/>
              <a:gd name="connsiteX79" fmla="*/ 402705 w 543618"/>
              <a:gd name="connsiteY79" fmla="*/ 390143 h 606722"/>
              <a:gd name="connsiteX80" fmla="*/ 363187 w 543618"/>
              <a:gd name="connsiteY80" fmla="*/ 367304 h 606722"/>
              <a:gd name="connsiteX81" fmla="*/ 281391 w 543618"/>
              <a:gd name="connsiteY81" fmla="*/ 414672 h 606722"/>
              <a:gd name="connsiteX82" fmla="*/ 281391 w 543618"/>
              <a:gd name="connsiteY82" fmla="*/ 460440 h 606722"/>
              <a:gd name="connsiteX83" fmla="*/ 345119 w 543618"/>
              <a:gd name="connsiteY83" fmla="*/ 533226 h 606722"/>
              <a:gd name="connsiteX84" fmla="*/ 271779 w 543618"/>
              <a:gd name="connsiteY84" fmla="*/ 606722 h 606722"/>
              <a:gd name="connsiteX85" fmla="*/ 198527 w 543618"/>
              <a:gd name="connsiteY85" fmla="*/ 533226 h 606722"/>
              <a:gd name="connsiteX86" fmla="*/ 262255 w 543618"/>
              <a:gd name="connsiteY86" fmla="*/ 460440 h 606722"/>
              <a:gd name="connsiteX87" fmla="*/ 262255 w 543618"/>
              <a:gd name="connsiteY87" fmla="*/ 414672 h 606722"/>
              <a:gd name="connsiteX88" fmla="*/ 180459 w 543618"/>
              <a:gd name="connsiteY88" fmla="*/ 367304 h 606722"/>
              <a:gd name="connsiteX89" fmla="*/ 140941 w 543618"/>
              <a:gd name="connsiteY89" fmla="*/ 390143 h 606722"/>
              <a:gd name="connsiteX90" fmla="*/ 109878 w 543618"/>
              <a:gd name="connsiteY90" fmla="*/ 481858 h 606722"/>
              <a:gd name="connsiteX91" fmla="*/ 54339 w 543618"/>
              <a:gd name="connsiteY91" fmla="*/ 489235 h 606722"/>
              <a:gd name="connsiteX92" fmla="*/ 9747 w 543618"/>
              <a:gd name="connsiteY92" fmla="*/ 455019 h 606722"/>
              <a:gd name="connsiteX93" fmla="*/ 36627 w 543618"/>
              <a:gd name="connsiteY93" fmla="*/ 354684 h 606722"/>
              <a:gd name="connsiteX94" fmla="*/ 92166 w 543618"/>
              <a:gd name="connsiteY94" fmla="*/ 347308 h 606722"/>
              <a:gd name="connsiteX95" fmla="*/ 131417 w 543618"/>
              <a:gd name="connsiteY95" fmla="*/ 373613 h 606722"/>
              <a:gd name="connsiteX96" fmla="*/ 170847 w 543618"/>
              <a:gd name="connsiteY96" fmla="*/ 350774 h 606722"/>
              <a:gd name="connsiteX97" fmla="*/ 160344 w 543618"/>
              <a:gd name="connsiteY97" fmla="*/ 303317 h 606722"/>
              <a:gd name="connsiteX98" fmla="*/ 170847 w 543618"/>
              <a:gd name="connsiteY98" fmla="*/ 255948 h 606722"/>
              <a:gd name="connsiteX99" fmla="*/ 131417 w 543618"/>
              <a:gd name="connsiteY99" fmla="*/ 233109 h 606722"/>
              <a:gd name="connsiteX100" fmla="*/ 92166 w 543618"/>
              <a:gd name="connsiteY100" fmla="*/ 259325 h 606722"/>
              <a:gd name="connsiteX101" fmla="*/ 36627 w 543618"/>
              <a:gd name="connsiteY101" fmla="*/ 251949 h 606722"/>
              <a:gd name="connsiteX102" fmla="*/ 9747 w 543618"/>
              <a:gd name="connsiteY102" fmla="*/ 151703 h 606722"/>
              <a:gd name="connsiteX103" fmla="*/ 54339 w 543618"/>
              <a:gd name="connsiteY103" fmla="*/ 117399 h 606722"/>
              <a:gd name="connsiteX104" fmla="*/ 109878 w 543618"/>
              <a:gd name="connsiteY104" fmla="*/ 124775 h 606722"/>
              <a:gd name="connsiteX105" fmla="*/ 140941 w 543618"/>
              <a:gd name="connsiteY105" fmla="*/ 216490 h 606722"/>
              <a:gd name="connsiteX106" fmla="*/ 180459 w 543618"/>
              <a:gd name="connsiteY106" fmla="*/ 239329 h 606722"/>
              <a:gd name="connsiteX107" fmla="*/ 262255 w 543618"/>
              <a:gd name="connsiteY107" fmla="*/ 191961 h 606722"/>
              <a:gd name="connsiteX108" fmla="*/ 262255 w 543618"/>
              <a:gd name="connsiteY108" fmla="*/ 146282 h 606722"/>
              <a:gd name="connsiteX109" fmla="*/ 198527 w 543618"/>
              <a:gd name="connsiteY109" fmla="*/ 73407 h 606722"/>
              <a:gd name="connsiteX110" fmla="*/ 271779 w 543618"/>
              <a:gd name="connsiteY11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43618" h="606722">
                <a:moveTo>
                  <a:pt x="271779" y="478926"/>
                </a:moveTo>
                <a:cubicBezTo>
                  <a:pt x="241962" y="478926"/>
                  <a:pt x="217752" y="503276"/>
                  <a:pt x="217752" y="533226"/>
                </a:cubicBezTo>
                <a:cubicBezTo>
                  <a:pt x="217752" y="563175"/>
                  <a:pt x="241962" y="587526"/>
                  <a:pt x="271779" y="587526"/>
                </a:cubicBezTo>
                <a:cubicBezTo>
                  <a:pt x="301595" y="587526"/>
                  <a:pt x="325894" y="563175"/>
                  <a:pt x="325894" y="533226"/>
                </a:cubicBezTo>
                <a:cubicBezTo>
                  <a:pt x="325894" y="503276"/>
                  <a:pt x="301595" y="478926"/>
                  <a:pt x="271779" y="478926"/>
                </a:cubicBezTo>
                <a:close/>
                <a:moveTo>
                  <a:pt x="477470" y="364460"/>
                </a:moveTo>
                <a:cubicBezTo>
                  <a:pt x="470527" y="363549"/>
                  <a:pt x="463407" y="364016"/>
                  <a:pt x="456464" y="365882"/>
                </a:cubicBezTo>
                <a:cubicBezTo>
                  <a:pt x="442490" y="369614"/>
                  <a:pt x="430742" y="378590"/>
                  <a:pt x="423532" y="391121"/>
                </a:cubicBezTo>
                <a:cubicBezTo>
                  <a:pt x="408579" y="417071"/>
                  <a:pt x="417480" y="450309"/>
                  <a:pt x="443292" y="465328"/>
                </a:cubicBezTo>
                <a:cubicBezTo>
                  <a:pt x="455841" y="472527"/>
                  <a:pt x="470349" y="474482"/>
                  <a:pt x="484323" y="470749"/>
                </a:cubicBezTo>
                <a:cubicBezTo>
                  <a:pt x="498297" y="467017"/>
                  <a:pt x="509956" y="458041"/>
                  <a:pt x="517166" y="445421"/>
                </a:cubicBezTo>
                <a:cubicBezTo>
                  <a:pt x="532119" y="419560"/>
                  <a:pt x="523218" y="386233"/>
                  <a:pt x="497407" y="371303"/>
                </a:cubicBezTo>
                <a:cubicBezTo>
                  <a:pt x="491176" y="367659"/>
                  <a:pt x="484412" y="365371"/>
                  <a:pt x="477470" y="364460"/>
                </a:cubicBezTo>
                <a:close/>
                <a:moveTo>
                  <a:pt x="73119" y="364015"/>
                </a:moveTo>
                <a:cubicBezTo>
                  <a:pt x="63773" y="364015"/>
                  <a:pt x="54517" y="366415"/>
                  <a:pt x="46239" y="371303"/>
                </a:cubicBezTo>
                <a:cubicBezTo>
                  <a:pt x="20339" y="386233"/>
                  <a:pt x="11438" y="419560"/>
                  <a:pt x="26391" y="445421"/>
                </a:cubicBezTo>
                <a:cubicBezTo>
                  <a:pt x="33690" y="458041"/>
                  <a:pt x="45349" y="467017"/>
                  <a:pt x="59323" y="470749"/>
                </a:cubicBezTo>
                <a:cubicBezTo>
                  <a:pt x="73208" y="474482"/>
                  <a:pt x="87805" y="472527"/>
                  <a:pt x="100265" y="465328"/>
                </a:cubicBezTo>
                <a:cubicBezTo>
                  <a:pt x="126166" y="450309"/>
                  <a:pt x="134977" y="417071"/>
                  <a:pt x="120114" y="391121"/>
                </a:cubicBezTo>
                <a:cubicBezTo>
                  <a:pt x="112815" y="378590"/>
                  <a:pt x="101156" y="369614"/>
                  <a:pt x="87182" y="365882"/>
                </a:cubicBezTo>
                <a:cubicBezTo>
                  <a:pt x="82553" y="364638"/>
                  <a:pt x="77836" y="364015"/>
                  <a:pt x="73119" y="364015"/>
                </a:cubicBezTo>
                <a:close/>
                <a:moveTo>
                  <a:pt x="271814" y="242745"/>
                </a:moveTo>
                <a:cubicBezTo>
                  <a:pt x="277155" y="242745"/>
                  <a:pt x="281429" y="247011"/>
                  <a:pt x="281429" y="252254"/>
                </a:cubicBezTo>
                <a:cubicBezTo>
                  <a:pt x="281429" y="257586"/>
                  <a:pt x="277155" y="261851"/>
                  <a:pt x="271814" y="261851"/>
                </a:cubicBezTo>
                <a:cubicBezTo>
                  <a:pt x="249024" y="261851"/>
                  <a:pt x="230507" y="280513"/>
                  <a:pt x="230507" y="303352"/>
                </a:cubicBezTo>
                <a:cubicBezTo>
                  <a:pt x="230507" y="326279"/>
                  <a:pt x="249024" y="344852"/>
                  <a:pt x="271814" y="344852"/>
                </a:cubicBezTo>
                <a:cubicBezTo>
                  <a:pt x="294693" y="344852"/>
                  <a:pt x="313210" y="326279"/>
                  <a:pt x="313210" y="303352"/>
                </a:cubicBezTo>
                <a:cubicBezTo>
                  <a:pt x="313210" y="298108"/>
                  <a:pt x="317483" y="293843"/>
                  <a:pt x="322824" y="293843"/>
                </a:cubicBezTo>
                <a:cubicBezTo>
                  <a:pt x="328077" y="293843"/>
                  <a:pt x="332439" y="298108"/>
                  <a:pt x="332439" y="303352"/>
                </a:cubicBezTo>
                <a:cubicBezTo>
                  <a:pt x="332439" y="336854"/>
                  <a:pt x="305198" y="364047"/>
                  <a:pt x="271814" y="364047"/>
                </a:cubicBezTo>
                <a:cubicBezTo>
                  <a:pt x="238430" y="364047"/>
                  <a:pt x="211278" y="336854"/>
                  <a:pt x="211278" y="303352"/>
                </a:cubicBezTo>
                <a:cubicBezTo>
                  <a:pt x="211278" y="269938"/>
                  <a:pt x="238430" y="242745"/>
                  <a:pt x="271814" y="242745"/>
                </a:cubicBezTo>
                <a:close/>
                <a:moveTo>
                  <a:pt x="271779" y="210713"/>
                </a:moveTo>
                <a:cubicBezTo>
                  <a:pt x="220868" y="210713"/>
                  <a:pt x="179480" y="252305"/>
                  <a:pt x="179480" y="303317"/>
                </a:cubicBezTo>
                <a:cubicBezTo>
                  <a:pt x="179480" y="354417"/>
                  <a:pt x="220868" y="395920"/>
                  <a:pt x="271779" y="395920"/>
                </a:cubicBezTo>
                <a:cubicBezTo>
                  <a:pt x="322689" y="395920"/>
                  <a:pt x="364077" y="354417"/>
                  <a:pt x="364077" y="303317"/>
                </a:cubicBezTo>
                <a:cubicBezTo>
                  <a:pt x="364077" y="252305"/>
                  <a:pt x="322689" y="210713"/>
                  <a:pt x="271779" y="210713"/>
                </a:cubicBezTo>
                <a:close/>
                <a:moveTo>
                  <a:pt x="470260" y="134106"/>
                </a:moveTo>
                <a:cubicBezTo>
                  <a:pt x="460915" y="134106"/>
                  <a:pt x="451658" y="136595"/>
                  <a:pt x="443381" y="141394"/>
                </a:cubicBezTo>
                <a:cubicBezTo>
                  <a:pt x="417480" y="156324"/>
                  <a:pt x="408579" y="189651"/>
                  <a:pt x="423532" y="215512"/>
                </a:cubicBezTo>
                <a:cubicBezTo>
                  <a:pt x="430742" y="228132"/>
                  <a:pt x="442490" y="237108"/>
                  <a:pt x="456464" y="240840"/>
                </a:cubicBezTo>
                <a:cubicBezTo>
                  <a:pt x="470349" y="244573"/>
                  <a:pt x="484946" y="242618"/>
                  <a:pt x="497407" y="235419"/>
                </a:cubicBezTo>
                <a:cubicBezTo>
                  <a:pt x="523218" y="220489"/>
                  <a:pt x="532119" y="187162"/>
                  <a:pt x="517166" y="161212"/>
                </a:cubicBezTo>
                <a:cubicBezTo>
                  <a:pt x="509956" y="148681"/>
                  <a:pt x="498297" y="139705"/>
                  <a:pt x="484323" y="135973"/>
                </a:cubicBezTo>
                <a:cubicBezTo>
                  <a:pt x="479695" y="134728"/>
                  <a:pt x="474977" y="134106"/>
                  <a:pt x="470260" y="134106"/>
                </a:cubicBezTo>
                <a:close/>
                <a:moveTo>
                  <a:pt x="73297" y="134106"/>
                </a:moveTo>
                <a:cubicBezTo>
                  <a:pt x="68669" y="134106"/>
                  <a:pt x="63951" y="134728"/>
                  <a:pt x="59323" y="135973"/>
                </a:cubicBezTo>
                <a:cubicBezTo>
                  <a:pt x="45349" y="139705"/>
                  <a:pt x="33690" y="148681"/>
                  <a:pt x="26391" y="161212"/>
                </a:cubicBezTo>
                <a:cubicBezTo>
                  <a:pt x="11438" y="187162"/>
                  <a:pt x="20339" y="220489"/>
                  <a:pt x="46239" y="235419"/>
                </a:cubicBezTo>
                <a:cubicBezTo>
                  <a:pt x="58700" y="242618"/>
                  <a:pt x="73297" y="244573"/>
                  <a:pt x="87182" y="240840"/>
                </a:cubicBezTo>
                <a:cubicBezTo>
                  <a:pt x="101156" y="237108"/>
                  <a:pt x="112815" y="228132"/>
                  <a:pt x="120114" y="215512"/>
                </a:cubicBezTo>
                <a:cubicBezTo>
                  <a:pt x="134977" y="189651"/>
                  <a:pt x="126166" y="156324"/>
                  <a:pt x="100265" y="141394"/>
                </a:cubicBezTo>
                <a:cubicBezTo>
                  <a:pt x="91988" y="136595"/>
                  <a:pt x="82731" y="134106"/>
                  <a:pt x="73297" y="134106"/>
                </a:cubicBezTo>
                <a:close/>
                <a:moveTo>
                  <a:pt x="271779" y="19196"/>
                </a:moveTo>
                <a:cubicBezTo>
                  <a:pt x="241962" y="19196"/>
                  <a:pt x="217752" y="43547"/>
                  <a:pt x="217752" y="73407"/>
                </a:cubicBezTo>
                <a:cubicBezTo>
                  <a:pt x="217752" y="103357"/>
                  <a:pt x="241962" y="127708"/>
                  <a:pt x="271779" y="127708"/>
                </a:cubicBezTo>
                <a:cubicBezTo>
                  <a:pt x="301595" y="127708"/>
                  <a:pt x="325894" y="103357"/>
                  <a:pt x="325894" y="73407"/>
                </a:cubicBezTo>
                <a:cubicBezTo>
                  <a:pt x="325894" y="43547"/>
                  <a:pt x="301595" y="19196"/>
                  <a:pt x="271779" y="19196"/>
                </a:cubicBezTo>
                <a:close/>
                <a:moveTo>
                  <a:pt x="271779" y="0"/>
                </a:moveTo>
                <a:cubicBezTo>
                  <a:pt x="312187" y="0"/>
                  <a:pt x="345119" y="32971"/>
                  <a:pt x="345119" y="73407"/>
                </a:cubicBezTo>
                <a:cubicBezTo>
                  <a:pt x="345119" y="110644"/>
                  <a:pt x="317260" y="141571"/>
                  <a:pt x="281391" y="146282"/>
                </a:cubicBezTo>
                <a:lnTo>
                  <a:pt x="281391" y="191961"/>
                </a:lnTo>
                <a:cubicBezTo>
                  <a:pt x="315213" y="194894"/>
                  <a:pt x="344763" y="212935"/>
                  <a:pt x="363187" y="239329"/>
                </a:cubicBezTo>
                <a:lnTo>
                  <a:pt x="402705" y="216490"/>
                </a:lnTo>
                <a:cubicBezTo>
                  <a:pt x="388820" y="182985"/>
                  <a:pt x="401548" y="143438"/>
                  <a:pt x="433679" y="124775"/>
                </a:cubicBezTo>
                <a:cubicBezTo>
                  <a:pt x="450679" y="114999"/>
                  <a:pt x="470349" y="112422"/>
                  <a:pt x="489307" y="117399"/>
                </a:cubicBezTo>
                <a:cubicBezTo>
                  <a:pt x="508176" y="122464"/>
                  <a:pt x="524019" y="134639"/>
                  <a:pt x="533810" y="151703"/>
                </a:cubicBezTo>
                <a:cubicBezTo>
                  <a:pt x="554014" y="186718"/>
                  <a:pt x="541998" y="231775"/>
                  <a:pt x="507019" y="251949"/>
                </a:cubicBezTo>
                <a:cubicBezTo>
                  <a:pt x="490108" y="261814"/>
                  <a:pt x="470349" y="264391"/>
                  <a:pt x="451480" y="259325"/>
                </a:cubicBezTo>
                <a:cubicBezTo>
                  <a:pt x="435637" y="255149"/>
                  <a:pt x="422019" y="245906"/>
                  <a:pt x="412229" y="233109"/>
                </a:cubicBezTo>
                <a:lnTo>
                  <a:pt x="372799" y="255948"/>
                </a:lnTo>
                <a:cubicBezTo>
                  <a:pt x="379564" y="270345"/>
                  <a:pt x="383302" y="286431"/>
                  <a:pt x="383302" y="303317"/>
                </a:cubicBezTo>
                <a:cubicBezTo>
                  <a:pt x="383302" y="320291"/>
                  <a:pt x="379564" y="336377"/>
                  <a:pt x="372799" y="350774"/>
                </a:cubicBezTo>
                <a:lnTo>
                  <a:pt x="412229" y="373525"/>
                </a:lnTo>
                <a:cubicBezTo>
                  <a:pt x="422019" y="360727"/>
                  <a:pt x="435637" y="351573"/>
                  <a:pt x="451480" y="347308"/>
                </a:cubicBezTo>
                <a:cubicBezTo>
                  <a:pt x="470349" y="342331"/>
                  <a:pt x="490108" y="344908"/>
                  <a:pt x="507019" y="354684"/>
                </a:cubicBezTo>
                <a:cubicBezTo>
                  <a:pt x="541998" y="374947"/>
                  <a:pt x="554014" y="419915"/>
                  <a:pt x="533810" y="455019"/>
                </a:cubicBezTo>
                <a:cubicBezTo>
                  <a:pt x="524019" y="471994"/>
                  <a:pt x="508176" y="484169"/>
                  <a:pt x="489307" y="489235"/>
                </a:cubicBezTo>
                <a:cubicBezTo>
                  <a:pt x="470349" y="494300"/>
                  <a:pt x="450679" y="491723"/>
                  <a:pt x="433679" y="481858"/>
                </a:cubicBezTo>
                <a:cubicBezTo>
                  <a:pt x="401548" y="463284"/>
                  <a:pt x="388820" y="423648"/>
                  <a:pt x="402705" y="390143"/>
                </a:cubicBezTo>
                <a:lnTo>
                  <a:pt x="363187" y="367304"/>
                </a:lnTo>
                <a:cubicBezTo>
                  <a:pt x="344763" y="393698"/>
                  <a:pt x="315213" y="411828"/>
                  <a:pt x="281391" y="414672"/>
                </a:cubicBezTo>
                <a:lnTo>
                  <a:pt x="281391" y="460440"/>
                </a:lnTo>
                <a:cubicBezTo>
                  <a:pt x="317260" y="465151"/>
                  <a:pt x="345119" y="495989"/>
                  <a:pt x="345119" y="533226"/>
                </a:cubicBezTo>
                <a:cubicBezTo>
                  <a:pt x="345119" y="573751"/>
                  <a:pt x="312187" y="606722"/>
                  <a:pt x="271779" y="606722"/>
                </a:cubicBezTo>
                <a:cubicBezTo>
                  <a:pt x="231370" y="606722"/>
                  <a:pt x="198527" y="573751"/>
                  <a:pt x="198527" y="533226"/>
                </a:cubicBezTo>
                <a:cubicBezTo>
                  <a:pt x="198527" y="495989"/>
                  <a:pt x="226297" y="465151"/>
                  <a:pt x="262255" y="460440"/>
                </a:cubicBezTo>
                <a:lnTo>
                  <a:pt x="262255" y="414672"/>
                </a:lnTo>
                <a:cubicBezTo>
                  <a:pt x="228433" y="411828"/>
                  <a:pt x="198883" y="393698"/>
                  <a:pt x="180459" y="367304"/>
                </a:cubicBezTo>
                <a:lnTo>
                  <a:pt x="140941" y="390143"/>
                </a:lnTo>
                <a:cubicBezTo>
                  <a:pt x="154826" y="423648"/>
                  <a:pt x="142098" y="463284"/>
                  <a:pt x="109878" y="481858"/>
                </a:cubicBezTo>
                <a:cubicBezTo>
                  <a:pt x="92967" y="491723"/>
                  <a:pt x="73208" y="494300"/>
                  <a:pt x="54339" y="489235"/>
                </a:cubicBezTo>
                <a:cubicBezTo>
                  <a:pt x="35381" y="484169"/>
                  <a:pt x="19538" y="471994"/>
                  <a:pt x="9747" y="455019"/>
                </a:cubicBezTo>
                <a:cubicBezTo>
                  <a:pt x="-10368" y="419915"/>
                  <a:pt x="1648" y="374947"/>
                  <a:pt x="36627" y="354684"/>
                </a:cubicBezTo>
                <a:cubicBezTo>
                  <a:pt x="53538" y="344908"/>
                  <a:pt x="73297" y="342331"/>
                  <a:pt x="92166" y="347308"/>
                </a:cubicBezTo>
                <a:cubicBezTo>
                  <a:pt x="108009" y="351573"/>
                  <a:pt x="121627" y="360727"/>
                  <a:pt x="131417" y="373613"/>
                </a:cubicBezTo>
                <a:lnTo>
                  <a:pt x="170847" y="350774"/>
                </a:lnTo>
                <a:cubicBezTo>
                  <a:pt x="164082" y="336377"/>
                  <a:pt x="160344" y="320291"/>
                  <a:pt x="160344" y="303317"/>
                </a:cubicBezTo>
                <a:cubicBezTo>
                  <a:pt x="160344" y="286431"/>
                  <a:pt x="164082" y="270345"/>
                  <a:pt x="170847" y="255948"/>
                </a:cubicBezTo>
                <a:lnTo>
                  <a:pt x="131417" y="233109"/>
                </a:lnTo>
                <a:cubicBezTo>
                  <a:pt x="121627" y="245906"/>
                  <a:pt x="108009" y="255149"/>
                  <a:pt x="92166" y="259325"/>
                </a:cubicBezTo>
                <a:cubicBezTo>
                  <a:pt x="73297" y="264391"/>
                  <a:pt x="53538" y="261814"/>
                  <a:pt x="36627" y="251949"/>
                </a:cubicBezTo>
                <a:cubicBezTo>
                  <a:pt x="1648" y="231775"/>
                  <a:pt x="-10368" y="186718"/>
                  <a:pt x="9747" y="151703"/>
                </a:cubicBezTo>
                <a:cubicBezTo>
                  <a:pt x="19538" y="134639"/>
                  <a:pt x="35381" y="122464"/>
                  <a:pt x="54339" y="117399"/>
                </a:cubicBezTo>
                <a:cubicBezTo>
                  <a:pt x="73208" y="112422"/>
                  <a:pt x="92967" y="114999"/>
                  <a:pt x="109878" y="124775"/>
                </a:cubicBezTo>
                <a:cubicBezTo>
                  <a:pt x="142098" y="143438"/>
                  <a:pt x="154826" y="182985"/>
                  <a:pt x="140941" y="216490"/>
                </a:cubicBezTo>
                <a:lnTo>
                  <a:pt x="180459" y="239329"/>
                </a:lnTo>
                <a:cubicBezTo>
                  <a:pt x="198883" y="212935"/>
                  <a:pt x="228433" y="194894"/>
                  <a:pt x="262255" y="191961"/>
                </a:cubicBezTo>
                <a:lnTo>
                  <a:pt x="262255" y="146282"/>
                </a:lnTo>
                <a:cubicBezTo>
                  <a:pt x="226297" y="141571"/>
                  <a:pt x="198527" y="110644"/>
                  <a:pt x="198527" y="73407"/>
                </a:cubicBezTo>
                <a:cubicBezTo>
                  <a:pt x="198527" y="32971"/>
                  <a:pt x="231370" y="0"/>
                  <a:pt x="2717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281033" y="3123343"/>
            <a:ext cx="1855896" cy="836112"/>
            <a:chOff x="2591258" y="2102656"/>
            <a:chExt cx="2642096" cy="836112"/>
          </a:xfrm>
        </p:grpSpPr>
        <p:sp>
          <p:nvSpPr>
            <p:cNvPr id="27" name="矩形 26"/>
            <p:cNvSpPr/>
            <p:nvPr/>
          </p:nvSpPr>
          <p:spPr bwMode="auto">
            <a:xfrm>
              <a:off x="2591258" y="2381369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88000" anchor="t" anchorCtr="0">
              <a:normAutofit lnSpcReduction="10000"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明白为何出发，就是最好的开始。猪七爷， 最用心的演示，只为你而做。</a:t>
              </a:r>
              <a:endParaRPr lang="en-U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文本框 56"/>
            <p:cNvSpPr txBox="1"/>
            <p:nvPr/>
          </p:nvSpPr>
          <p:spPr bwMode="auto">
            <a:xfrm>
              <a:off x="2591258" y="2102656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88000">
              <a:normAutofit fontScale="62500" lnSpcReduction="20000"/>
            </a:bodyPr>
            <a:lstStyle/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矩形: 圆角 53"/>
          <p:cNvSpPr/>
          <p:nvPr/>
        </p:nvSpPr>
        <p:spPr bwMode="auto">
          <a:xfrm>
            <a:off x="3215321" y="3139530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EB5353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任意多边形: 形状 99"/>
          <p:cNvSpPr>
            <a:spLocks noChangeAspect="1"/>
          </p:cNvSpPr>
          <p:nvPr/>
        </p:nvSpPr>
        <p:spPr bwMode="auto">
          <a:xfrm>
            <a:off x="3298865" y="3223308"/>
            <a:ext cx="336969" cy="336499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281033" y="4604865"/>
            <a:ext cx="1855896" cy="836112"/>
            <a:chOff x="2591258" y="2102656"/>
            <a:chExt cx="2642096" cy="836112"/>
          </a:xfrm>
        </p:grpSpPr>
        <p:sp>
          <p:nvSpPr>
            <p:cNvPr id="32" name="矩形 31"/>
            <p:cNvSpPr/>
            <p:nvPr/>
          </p:nvSpPr>
          <p:spPr bwMode="auto">
            <a:xfrm>
              <a:off x="2591258" y="2381369"/>
              <a:ext cx="2642096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288000" anchor="t" anchorCtr="0">
              <a:normAutofit lnSpcReduction="10000"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明白为何出发，就是最好的开始。猪七爷， 最用心的演示，只为你而做。</a:t>
              </a:r>
              <a:endParaRPr lang="en-US" altLang="zh-CN" sz="1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文本框 63"/>
            <p:cNvSpPr txBox="1"/>
            <p:nvPr/>
          </p:nvSpPr>
          <p:spPr bwMode="auto">
            <a:xfrm>
              <a:off x="2591258" y="2102656"/>
              <a:ext cx="2642096" cy="27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88000">
              <a:normAutofit fontScale="62500" lnSpcReduction="20000"/>
            </a:bodyPr>
            <a:lstStyle/>
            <a:p>
              <a:pPr algn="r"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矩形: 圆角 60"/>
          <p:cNvSpPr/>
          <p:nvPr/>
        </p:nvSpPr>
        <p:spPr bwMode="auto">
          <a:xfrm>
            <a:off x="3215321" y="4621052"/>
            <a:ext cx="504056" cy="504056"/>
          </a:xfrm>
          <a:prstGeom prst="roundRect">
            <a:avLst>
              <a:gd name="adj" fmla="val 11236"/>
            </a:avLst>
          </a:prstGeom>
          <a:solidFill>
            <a:srgbClr val="EB5353"/>
          </a:solidFill>
          <a:ln w="19050"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任意多边形: 形状 103"/>
          <p:cNvSpPr>
            <a:spLocks noChangeAspect="1"/>
          </p:cNvSpPr>
          <p:nvPr/>
        </p:nvSpPr>
        <p:spPr bwMode="auto">
          <a:xfrm>
            <a:off x="3298865" y="4704870"/>
            <a:ext cx="336969" cy="336420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15767" y="4872338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</a:rPr>
              <a:t>关键词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任意多边形: 形状 100"/>
          <p:cNvSpPr>
            <a:spLocks noChangeAspect="1"/>
          </p:cNvSpPr>
          <p:nvPr/>
        </p:nvSpPr>
        <p:spPr bwMode="auto">
          <a:xfrm>
            <a:off x="5135301" y="3097570"/>
            <a:ext cx="361729" cy="361224"/>
          </a:xfrm>
          <a:custGeom>
            <a:avLst/>
            <a:gdLst>
              <a:gd name="connsiteX0" fmla="*/ 126452 w 606933"/>
              <a:gd name="connsiteY0" fmla="*/ 239923 h 606087"/>
              <a:gd name="connsiteX1" fmla="*/ 191364 w 606933"/>
              <a:gd name="connsiteY1" fmla="*/ 239923 h 606087"/>
              <a:gd name="connsiteX2" fmla="*/ 289791 w 606933"/>
              <a:gd name="connsiteY2" fmla="*/ 336874 h 606087"/>
              <a:gd name="connsiteX3" fmla="*/ 303467 w 606933"/>
              <a:gd name="connsiteY3" fmla="*/ 345627 h 606087"/>
              <a:gd name="connsiteX4" fmla="*/ 317142 w 606933"/>
              <a:gd name="connsiteY4" fmla="*/ 336874 h 606087"/>
              <a:gd name="connsiteX5" fmla="*/ 415569 w 606933"/>
              <a:gd name="connsiteY5" fmla="*/ 239923 h 606087"/>
              <a:gd name="connsiteX6" fmla="*/ 480481 w 606933"/>
              <a:gd name="connsiteY6" fmla="*/ 239923 h 606087"/>
              <a:gd name="connsiteX7" fmla="*/ 480481 w 606933"/>
              <a:gd name="connsiteY7" fmla="*/ 404009 h 606087"/>
              <a:gd name="connsiteX8" fmla="*/ 316083 w 606933"/>
              <a:gd name="connsiteY8" fmla="*/ 404009 h 606087"/>
              <a:gd name="connsiteX9" fmla="*/ 316083 w 606933"/>
              <a:gd name="connsiteY9" fmla="*/ 441905 h 606087"/>
              <a:gd name="connsiteX10" fmla="*/ 568988 w 606933"/>
              <a:gd name="connsiteY10" fmla="*/ 441905 h 606087"/>
              <a:gd name="connsiteX11" fmla="*/ 568988 w 606933"/>
              <a:gd name="connsiteY11" fmla="*/ 505096 h 606087"/>
              <a:gd name="connsiteX12" fmla="*/ 606933 w 606933"/>
              <a:gd name="connsiteY12" fmla="*/ 505096 h 606087"/>
              <a:gd name="connsiteX13" fmla="*/ 606933 w 606933"/>
              <a:gd name="connsiteY13" fmla="*/ 606087 h 606087"/>
              <a:gd name="connsiteX14" fmla="*/ 505714 w 606933"/>
              <a:gd name="connsiteY14" fmla="*/ 606087 h 606087"/>
              <a:gd name="connsiteX15" fmla="*/ 505714 w 606933"/>
              <a:gd name="connsiteY15" fmla="*/ 505096 h 606087"/>
              <a:gd name="connsiteX16" fmla="*/ 543659 w 606933"/>
              <a:gd name="connsiteY16" fmla="*/ 505096 h 606087"/>
              <a:gd name="connsiteX17" fmla="*/ 543659 w 606933"/>
              <a:gd name="connsiteY17" fmla="*/ 467105 h 606087"/>
              <a:gd name="connsiteX18" fmla="*/ 316083 w 606933"/>
              <a:gd name="connsiteY18" fmla="*/ 467105 h 606087"/>
              <a:gd name="connsiteX19" fmla="*/ 316083 w 606933"/>
              <a:gd name="connsiteY19" fmla="*/ 505096 h 606087"/>
              <a:gd name="connsiteX20" fmla="*/ 354028 w 606933"/>
              <a:gd name="connsiteY20" fmla="*/ 505096 h 606087"/>
              <a:gd name="connsiteX21" fmla="*/ 354028 w 606933"/>
              <a:gd name="connsiteY21" fmla="*/ 606087 h 606087"/>
              <a:gd name="connsiteX22" fmla="*/ 252905 w 606933"/>
              <a:gd name="connsiteY22" fmla="*/ 606087 h 606087"/>
              <a:gd name="connsiteX23" fmla="*/ 252905 w 606933"/>
              <a:gd name="connsiteY23" fmla="*/ 505096 h 606087"/>
              <a:gd name="connsiteX24" fmla="*/ 290850 w 606933"/>
              <a:gd name="connsiteY24" fmla="*/ 505096 h 606087"/>
              <a:gd name="connsiteX25" fmla="*/ 290850 w 606933"/>
              <a:gd name="connsiteY25" fmla="*/ 467105 h 606087"/>
              <a:gd name="connsiteX26" fmla="*/ 63274 w 606933"/>
              <a:gd name="connsiteY26" fmla="*/ 467105 h 606087"/>
              <a:gd name="connsiteX27" fmla="*/ 63274 w 606933"/>
              <a:gd name="connsiteY27" fmla="*/ 505096 h 606087"/>
              <a:gd name="connsiteX28" fmla="*/ 101123 w 606933"/>
              <a:gd name="connsiteY28" fmla="*/ 505096 h 606087"/>
              <a:gd name="connsiteX29" fmla="*/ 101123 w 606933"/>
              <a:gd name="connsiteY29" fmla="*/ 606087 h 606087"/>
              <a:gd name="connsiteX30" fmla="*/ 0 w 606933"/>
              <a:gd name="connsiteY30" fmla="*/ 606087 h 606087"/>
              <a:gd name="connsiteX31" fmla="*/ 0 w 606933"/>
              <a:gd name="connsiteY31" fmla="*/ 505096 h 606087"/>
              <a:gd name="connsiteX32" fmla="*/ 37945 w 606933"/>
              <a:gd name="connsiteY32" fmla="*/ 505096 h 606087"/>
              <a:gd name="connsiteX33" fmla="*/ 37945 w 606933"/>
              <a:gd name="connsiteY33" fmla="*/ 441905 h 606087"/>
              <a:gd name="connsiteX34" fmla="*/ 290850 w 606933"/>
              <a:gd name="connsiteY34" fmla="*/ 441905 h 606087"/>
              <a:gd name="connsiteX35" fmla="*/ 290850 w 606933"/>
              <a:gd name="connsiteY35" fmla="*/ 404009 h 606087"/>
              <a:gd name="connsiteX36" fmla="*/ 126452 w 606933"/>
              <a:gd name="connsiteY36" fmla="*/ 404009 h 606087"/>
              <a:gd name="connsiteX37" fmla="*/ 303502 w 606933"/>
              <a:gd name="connsiteY37" fmla="*/ 71264 h 606087"/>
              <a:gd name="connsiteX38" fmla="*/ 250822 w 606933"/>
              <a:gd name="connsiteY38" fmla="*/ 122140 h 606087"/>
              <a:gd name="connsiteX39" fmla="*/ 303502 w 606933"/>
              <a:gd name="connsiteY39" fmla="*/ 173111 h 606087"/>
              <a:gd name="connsiteX40" fmla="*/ 356183 w 606933"/>
              <a:gd name="connsiteY40" fmla="*/ 122140 h 606087"/>
              <a:gd name="connsiteX41" fmla="*/ 303502 w 606933"/>
              <a:gd name="connsiteY41" fmla="*/ 71264 h 606087"/>
              <a:gd name="connsiteX42" fmla="*/ 303502 w 606933"/>
              <a:gd name="connsiteY42" fmla="*/ 0 h 606087"/>
              <a:gd name="connsiteX43" fmla="*/ 429955 w 606933"/>
              <a:gd name="connsiteY43" fmla="*/ 122140 h 606087"/>
              <a:gd name="connsiteX44" fmla="*/ 303502 w 606933"/>
              <a:gd name="connsiteY44" fmla="*/ 315639 h 606087"/>
              <a:gd name="connsiteX45" fmla="*/ 177049 w 606933"/>
              <a:gd name="connsiteY45" fmla="*/ 122140 h 606087"/>
              <a:gd name="connsiteX46" fmla="*/ 303502 w 606933"/>
              <a:gd name="connsiteY46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06933" h="606087">
                <a:moveTo>
                  <a:pt x="126452" y="239923"/>
                </a:moveTo>
                <a:lnTo>
                  <a:pt x="191364" y="239923"/>
                </a:lnTo>
                <a:cubicBezTo>
                  <a:pt x="230851" y="298209"/>
                  <a:pt x="286131" y="334566"/>
                  <a:pt x="289791" y="336874"/>
                </a:cubicBezTo>
                <a:lnTo>
                  <a:pt x="303467" y="345627"/>
                </a:lnTo>
                <a:lnTo>
                  <a:pt x="317142" y="336874"/>
                </a:lnTo>
                <a:cubicBezTo>
                  <a:pt x="320802" y="334566"/>
                  <a:pt x="376083" y="298209"/>
                  <a:pt x="415569" y="239923"/>
                </a:cubicBezTo>
                <a:lnTo>
                  <a:pt x="480481" y="239923"/>
                </a:lnTo>
                <a:lnTo>
                  <a:pt x="480481" y="404009"/>
                </a:lnTo>
                <a:lnTo>
                  <a:pt x="316083" y="404009"/>
                </a:lnTo>
                <a:lnTo>
                  <a:pt x="316083" y="441905"/>
                </a:lnTo>
                <a:lnTo>
                  <a:pt x="568988" y="441905"/>
                </a:lnTo>
                <a:lnTo>
                  <a:pt x="568988" y="505096"/>
                </a:lnTo>
                <a:lnTo>
                  <a:pt x="606933" y="505096"/>
                </a:lnTo>
                <a:lnTo>
                  <a:pt x="606933" y="606087"/>
                </a:lnTo>
                <a:lnTo>
                  <a:pt x="505714" y="606087"/>
                </a:lnTo>
                <a:lnTo>
                  <a:pt x="505714" y="505096"/>
                </a:lnTo>
                <a:lnTo>
                  <a:pt x="543659" y="505096"/>
                </a:lnTo>
                <a:lnTo>
                  <a:pt x="543659" y="467105"/>
                </a:lnTo>
                <a:lnTo>
                  <a:pt x="316083" y="467105"/>
                </a:lnTo>
                <a:lnTo>
                  <a:pt x="316083" y="505096"/>
                </a:lnTo>
                <a:lnTo>
                  <a:pt x="354028" y="505096"/>
                </a:lnTo>
                <a:lnTo>
                  <a:pt x="354028" y="606087"/>
                </a:lnTo>
                <a:lnTo>
                  <a:pt x="252905" y="606087"/>
                </a:lnTo>
                <a:lnTo>
                  <a:pt x="252905" y="505096"/>
                </a:lnTo>
                <a:lnTo>
                  <a:pt x="290850" y="505096"/>
                </a:lnTo>
                <a:lnTo>
                  <a:pt x="290850" y="467105"/>
                </a:lnTo>
                <a:lnTo>
                  <a:pt x="63274" y="467105"/>
                </a:lnTo>
                <a:lnTo>
                  <a:pt x="63274" y="505096"/>
                </a:lnTo>
                <a:lnTo>
                  <a:pt x="101123" y="505096"/>
                </a:lnTo>
                <a:lnTo>
                  <a:pt x="101123" y="606087"/>
                </a:lnTo>
                <a:lnTo>
                  <a:pt x="0" y="606087"/>
                </a:lnTo>
                <a:lnTo>
                  <a:pt x="0" y="505096"/>
                </a:lnTo>
                <a:lnTo>
                  <a:pt x="37945" y="505096"/>
                </a:lnTo>
                <a:lnTo>
                  <a:pt x="37945" y="441905"/>
                </a:lnTo>
                <a:lnTo>
                  <a:pt x="290850" y="441905"/>
                </a:lnTo>
                <a:lnTo>
                  <a:pt x="290850" y="404009"/>
                </a:lnTo>
                <a:lnTo>
                  <a:pt x="126452" y="404009"/>
                </a:lnTo>
                <a:close/>
                <a:moveTo>
                  <a:pt x="303502" y="71264"/>
                </a:moveTo>
                <a:cubicBezTo>
                  <a:pt x="274417" y="71264"/>
                  <a:pt x="250822" y="94057"/>
                  <a:pt x="250822" y="122140"/>
                </a:cubicBezTo>
                <a:cubicBezTo>
                  <a:pt x="250822" y="150318"/>
                  <a:pt x="274417" y="173111"/>
                  <a:pt x="303502" y="173111"/>
                </a:cubicBezTo>
                <a:cubicBezTo>
                  <a:pt x="332587" y="173111"/>
                  <a:pt x="356183" y="150318"/>
                  <a:pt x="356183" y="122140"/>
                </a:cubicBezTo>
                <a:cubicBezTo>
                  <a:pt x="356183" y="94057"/>
                  <a:pt x="332587" y="71264"/>
                  <a:pt x="303502" y="71264"/>
                </a:cubicBezTo>
                <a:close/>
                <a:moveTo>
                  <a:pt x="303502" y="0"/>
                </a:moveTo>
                <a:cubicBezTo>
                  <a:pt x="373326" y="0"/>
                  <a:pt x="429955" y="54723"/>
                  <a:pt x="429955" y="122140"/>
                </a:cubicBezTo>
                <a:cubicBezTo>
                  <a:pt x="429955" y="234181"/>
                  <a:pt x="303502" y="315639"/>
                  <a:pt x="303502" y="315639"/>
                </a:cubicBezTo>
                <a:cubicBezTo>
                  <a:pt x="303502" y="315639"/>
                  <a:pt x="177049" y="234181"/>
                  <a:pt x="177049" y="122140"/>
                </a:cubicBezTo>
                <a:cubicBezTo>
                  <a:pt x="177049" y="54723"/>
                  <a:pt x="233679" y="0"/>
                  <a:pt x="3035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8" name="任意多边形: 形状 104"/>
          <p:cNvSpPr>
            <a:spLocks noChangeAspect="1"/>
          </p:cNvSpPr>
          <p:nvPr/>
        </p:nvSpPr>
        <p:spPr bwMode="auto">
          <a:xfrm>
            <a:off x="5180852" y="4459831"/>
            <a:ext cx="361729" cy="361139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39" name="矩形 38"/>
          <p:cNvSpPr/>
          <p:nvPr/>
        </p:nvSpPr>
        <p:spPr>
          <a:xfrm>
            <a:off x="4570216" y="3510119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</a:rPr>
              <a:t>关键词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任意多边形: 形状 98"/>
          <p:cNvSpPr>
            <a:spLocks noChangeAspect="1"/>
          </p:cNvSpPr>
          <p:nvPr/>
        </p:nvSpPr>
        <p:spPr bwMode="auto">
          <a:xfrm>
            <a:off x="5822386" y="1793071"/>
            <a:ext cx="361729" cy="34497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1" name="矩形 40"/>
          <p:cNvSpPr/>
          <p:nvPr/>
        </p:nvSpPr>
        <p:spPr>
          <a:xfrm>
            <a:off x="5257301" y="2197498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</a:rPr>
              <a:t>关键词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2" name="任意多边形: 形状 106"/>
          <p:cNvSpPr>
            <a:spLocks noChangeAspect="1"/>
          </p:cNvSpPr>
          <p:nvPr/>
        </p:nvSpPr>
        <p:spPr bwMode="auto">
          <a:xfrm>
            <a:off x="7089645" y="2059875"/>
            <a:ext cx="361729" cy="217250"/>
          </a:xfrm>
          <a:custGeom>
            <a:avLst/>
            <a:gdLst>
              <a:gd name="connsiteX0" fmla="*/ 162334 w 607865"/>
              <a:gd name="connsiteY0" fmla="*/ 257834 h 365077"/>
              <a:gd name="connsiteX1" fmla="*/ 166154 w 607865"/>
              <a:gd name="connsiteY1" fmla="*/ 260699 h 365077"/>
              <a:gd name="connsiteX2" fmla="*/ 142275 w 607865"/>
              <a:gd name="connsiteY2" fmla="*/ 281943 h 365077"/>
              <a:gd name="connsiteX3" fmla="*/ 140126 w 607865"/>
              <a:gd name="connsiteY3" fmla="*/ 278362 h 365077"/>
              <a:gd name="connsiteX4" fmla="*/ 162334 w 607865"/>
              <a:gd name="connsiteY4" fmla="*/ 257834 h 365077"/>
              <a:gd name="connsiteX5" fmla="*/ 529001 w 607865"/>
              <a:gd name="connsiteY5" fmla="*/ 247818 h 365077"/>
              <a:gd name="connsiteX6" fmla="*/ 531151 w 607865"/>
              <a:gd name="connsiteY6" fmla="*/ 252819 h 365077"/>
              <a:gd name="connsiteX7" fmla="*/ 502490 w 607865"/>
              <a:gd name="connsiteY7" fmla="*/ 259488 h 365077"/>
              <a:gd name="connsiteX8" fmla="*/ 502490 w 607865"/>
              <a:gd name="connsiteY8" fmla="*/ 254962 h 365077"/>
              <a:gd name="connsiteX9" fmla="*/ 529001 w 607865"/>
              <a:gd name="connsiteY9" fmla="*/ 247818 h 365077"/>
              <a:gd name="connsiteX10" fmla="*/ 452743 w 607865"/>
              <a:gd name="connsiteY10" fmla="*/ 241161 h 365077"/>
              <a:gd name="connsiteX11" fmla="*/ 476188 w 607865"/>
              <a:gd name="connsiteY11" fmla="*/ 248565 h 365077"/>
              <a:gd name="connsiteX12" fmla="*/ 474992 w 607865"/>
              <a:gd name="connsiteY12" fmla="*/ 252625 h 365077"/>
              <a:gd name="connsiteX13" fmla="*/ 451308 w 607865"/>
              <a:gd name="connsiteY13" fmla="*/ 245937 h 365077"/>
              <a:gd name="connsiteX14" fmla="*/ 452743 w 607865"/>
              <a:gd name="connsiteY14" fmla="*/ 241161 h 365077"/>
              <a:gd name="connsiteX15" fmla="*/ 577291 w 607865"/>
              <a:gd name="connsiteY15" fmla="*/ 232549 h 365077"/>
              <a:gd name="connsiteX16" fmla="*/ 579201 w 607865"/>
              <a:gd name="connsiteY16" fmla="*/ 235884 h 365077"/>
              <a:gd name="connsiteX17" fmla="*/ 555574 w 607865"/>
              <a:gd name="connsiteY17" fmla="*/ 248268 h 365077"/>
              <a:gd name="connsiteX18" fmla="*/ 554380 w 607865"/>
              <a:gd name="connsiteY18" fmla="*/ 243266 h 365077"/>
              <a:gd name="connsiteX19" fmla="*/ 577291 w 607865"/>
              <a:gd name="connsiteY19" fmla="*/ 232549 h 365077"/>
              <a:gd name="connsiteX20" fmla="*/ 196051 w 607865"/>
              <a:gd name="connsiteY20" fmla="*/ 221589 h 365077"/>
              <a:gd name="connsiteX21" fmla="*/ 201067 w 607865"/>
              <a:gd name="connsiteY21" fmla="*/ 223735 h 365077"/>
              <a:gd name="connsiteX22" fmla="*/ 183867 w 607865"/>
              <a:gd name="connsiteY22" fmla="*/ 251873 h 365077"/>
              <a:gd name="connsiteX23" fmla="*/ 180761 w 607865"/>
              <a:gd name="connsiteY23" fmla="*/ 248773 h 365077"/>
              <a:gd name="connsiteX24" fmla="*/ 196051 w 607865"/>
              <a:gd name="connsiteY24" fmla="*/ 221589 h 365077"/>
              <a:gd name="connsiteX25" fmla="*/ 3397 w 607865"/>
              <a:gd name="connsiteY25" fmla="*/ 206055 h 365077"/>
              <a:gd name="connsiteX26" fmla="*/ 15115 w 607865"/>
              <a:gd name="connsiteY26" fmla="*/ 224181 h 365077"/>
              <a:gd name="connsiteX27" fmla="*/ 11767 w 607865"/>
              <a:gd name="connsiteY27" fmla="*/ 226805 h 365077"/>
              <a:gd name="connsiteX28" fmla="*/ 49 w 607865"/>
              <a:gd name="connsiteY28" fmla="*/ 207486 h 365077"/>
              <a:gd name="connsiteX29" fmla="*/ 3397 w 607865"/>
              <a:gd name="connsiteY29" fmla="*/ 206055 h 365077"/>
              <a:gd name="connsiteX30" fmla="*/ 604080 w 607865"/>
              <a:gd name="connsiteY30" fmla="*/ 202942 h 365077"/>
              <a:gd name="connsiteX31" fmla="*/ 607196 w 607865"/>
              <a:gd name="connsiteY31" fmla="*/ 205808 h 365077"/>
              <a:gd name="connsiteX32" fmla="*/ 599286 w 607865"/>
              <a:gd name="connsiteY32" fmla="*/ 220859 h 365077"/>
              <a:gd name="connsiteX33" fmla="*/ 593054 w 607865"/>
              <a:gd name="connsiteY33" fmla="*/ 220859 h 365077"/>
              <a:gd name="connsiteX34" fmla="*/ 604080 w 607865"/>
              <a:gd name="connsiteY34" fmla="*/ 202942 h 365077"/>
              <a:gd name="connsiteX35" fmla="*/ 414997 w 607865"/>
              <a:gd name="connsiteY35" fmla="*/ 196728 h 365077"/>
              <a:gd name="connsiteX36" fmla="*/ 433156 w 607865"/>
              <a:gd name="connsiteY36" fmla="*/ 219682 h 365077"/>
              <a:gd name="connsiteX37" fmla="*/ 430528 w 607865"/>
              <a:gd name="connsiteY37" fmla="*/ 222552 h 365077"/>
              <a:gd name="connsiteX38" fmla="*/ 411413 w 607865"/>
              <a:gd name="connsiteY38" fmla="*/ 198880 h 365077"/>
              <a:gd name="connsiteX39" fmla="*/ 414997 w 607865"/>
              <a:gd name="connsiteY39" fmla="*/ 196728 h 365077"/>
              <a:gd name="connsiteX40" fmla="*/ 266091 w 607865"/>
              <a:gd name="connsiteY40" fmla="*/ 146401 h 365077"/>
              <a:gd name="connsiteX41" fmla="*/ 218290 w 607865"/>
              <a:gd name="connsiteY41" fmla="*/ 184104 h 365077"/>
              <a:gd name="connsiteX42" fmla="*/ 211837 w 607865"/>
              <a:gd name="connsiteY42" fmla="*/ 199138 h 365077"/>
              <a:gd name="connsiteX43" fmla="*/ 207535 w 607865"/>
              <a:gd name="connsiteY43" fmla="*/ 197229 h 365077"/>
              <a:gd name="connsiteX44" fmla="*/ 210164 w 607865"/>
              <a:gd name="connsiteY44" fmla="*/ 190548 h 365077"/>
              <a:gd name="connsiteX45" fmla="*/ 159018 w 607865"/>
              <a:gd name="connsiteY45" fmla="*/ 227536 h 365077"/>
              <a:gd name="connsiteX46" fmla="*/ 155911 w 607865"/>
              <a:gd name="connsiteY46" fmla="*/ 243524 h 365077"/>
              <a:gd name="connsiteX47" fmla="*/ 141332 w 607865"/>
              <a:gd name="connsiteY47" fmla="*/ 242331 h 365077"/>
              <a:gd name="connsiteX48" fmla="*/ 130816 w 607865"/>
              <a:gd name="connsiteY48" fmla="*/ 238990 h 365077"/>
              <a:gd name="connsiteX49" fmla="*/ 127947 w 607865"/>
              <a:gd name="connsiteY49" fmla="*/ 232070 h 365077"/>
              <a:gd name="connsiteX50" fmla="*/ 128664 w 607865"/>
              <a:gd name="connsiteY50" fmla="*/ 230876 h 365077"/>
              <a:gd name="connsiteX51" fmla="*/ 126035 w 607865"/>
              <a:gd name="connsiteY51" fmla="*/ 220377 h 365077"/>
              <a:gd name="connsiteX52" fmla="*/ 127947 w 607865"/>
              <a:gd name="connsiteY52" fmla="*/ 216797 h 365077"/>
              <a:gd name="connsiteX53" fmla="*/ 116953 w 607865"/>
              <a:gd name="connsiteY53" fmla="*/ 192695 h 365077"/>
              <a:gd name="connsiteX54" fmla="*/ 101179 w 607865"/>
              <a:gd name="connsiteY54" fmla="*/ 191979 h 365077"/>
              <a:gd name="connsiteX55" fmla="*/ 56247 w 607865"/>
              <a:gd name="connsiteY55" fmla="*/ 231354 h 365077"/>
              <a:gd name="connsiteX56" fmla="*/ 58637 w 607865"/>
              <a:gd name="connsiteY56" fmla="*/ 270728 h 365077"/>
              <a:gd name="connsiteX57" fmla="*/ 75606 w 607865"/>
              <a:gd name="connsiteY57" fmla="*/ 277887 h 365077"/>
              <a:gd name="connsiteX58" fmla="*/ 74889 w 607865"/>
              <a:gd name="connsiteY58" fmla="*/ 282421 h 365077"/>
              <a:gd name="connsiteX59" fmla="*/ 58876 w 607865"/>
              <a:gd name="connsiteY59" fmla="*/ 277171 h 365077"/>
              <a:gd name="connsiteX60" fmla="*/ 59832 w 607865"/>
              <a:gd name="connsiteY60" fmla="*/ 291250 h 365077"/>
              <a:gd name="connsiteX61" fmla="*/ 107154 w 607865"/>
              <a:gd name="connsiteY61" fmla="*/ 288864 h 365077"/>
              <a:gd name="connsiteX62" fmla="*/ 95204 w 607865"/>
              <a:gd name="connsiteY62" fmla="*/ 286239 h 365077"/>
              <a:gd name="connsiteX63" fmla="*/ 95921 w 607865"/>
              <a:gd name="connsiteY63" fmla="*/ 283137 h 365077"/>
              <a:gd name="connsiteX64" fmla="*/ 118387 w 607865"/>
              <a:gd name="connsiteY64" fmla="*/ 282182 h 365077"/>
              <a:gd name="connsiteX65" fmla="*/ 119582 w 607865"/>
              <a:gd name="connsiteY65" fmla="*/ 286716 h 365077"/>
              <a:gd name="connsiteX66" fmla="*/ 114085 w 607865"/>
              <a:gd name="connsiteY66" fmla="*/ 288626 h 365077"/>
              <a:gd name="connsiteX67" fmla="*/ 314848 w 607865"/>
              <a:gd name="connsiteY67" fmla="*/ 281467 h 365077"/>
              <a:gd name="connsiteX68" fmla="*/ 310785 w 607865"/>
              <a:gd name="connsiteY68" fmla="*/ 261421 h 365077"/>
              <a:gd name="connsiteX69" fmla="*/ 315565 w 607865"/>
              <a:gd name="connsiteY69" fmla="*/ 256172 h 365077"/>
              <a:gd name="connsiteX70" fmla="*/ 302419 w 607865"/>
              <a:gd name="connsiteY70" fmla="*/ 204627 h 365077"/>
              <a:gd name="connsiteX71" fmla="*/ 284255 w 607865"/>
              <a:gd name="connsiteY71" fmla="*/ 149264 h 365077"/>
              <a:gd name="connsiteX72" fmla="*/ 266808 w 607865"/>
              <a:gd name="connsiteY72" fmla="*/ 147116 h 365077"/>
              <a:gd name="connsiteX73" fmla="*/ 266091 w 607865"/>
              <a:gd name="connsiteY73" fmla="*/ 146401 h 365077"/>
              <a:gd name="connsiteX74" fmla="*/ 230959 w 607865"/>
              <a:gd name="connsiteY74" fmla="*/ 118697 h 365077"/>
              <a:gd name="connsiteX75" fmla="*/ 234785 w 607865"/>
              <a:gd name="connsiteY75" fmla="*/ 121563 h 365077"/>
              <a:gd name="connsiteX76" fmla="*/ 223306 w 607865"/>
              <a:gd name="connsiteY76" fmla="*/ 145447 h 365077"/>
              <a:gd name="connsiteX77" fmla="*/ 219241 w 607865"/>
              <a:gd name="connsiteY77" fmla="*/ 145447 h 365077"/>
              <a:gd name="connsiteX78" fmla="*/ 230959 w 607865"/>
              <a:gd name="connsiteY78" fmla="*/ 118697 h 365077"/>
              <a:gd name="connsiteX79" fmla="*/ 350253 w 607865"/>
              <a:gd name="connsiteY79" fmla="*/ 105119 h 365077"/>
              <a:gd name="connsiteX80" fmla="*/ 374403 w 607865"/>
              <a:gd name="connsiteY80" fmla="*/ 128733 h 365077"/>
              <a:gd name="connsiteX81" fmla="*/ 371055 w 607865"/>
              <a:gd name="connsiteY81" fmla="*/ 131356 h 365077"/>
              <a:gd name="connsiteX82" fmla="*/ 360295 w 607865"/>
              <a:gd name="connsiteY82" fmla="*/ 119907 h 365077"/>
              <a:gd name="connsiteX83" fmla="*/ 347862 w 607865"/>
              <a:gd name="connsiteY83" fmla="*/ 107981 h 365077"/>
              <a:gd name="connsiteX84" fmla="*/ 350253 w 607865"/>
              <a:gd name="connsiteY84" fmla="*/ 105119 h 365077"/>
              <a:gd name="connsiteX85" fmla="*/ 306513 w 607865"/>
              <a:gd name="connsiteY85" fmla="*/ 90570 h 365077"/>
              <a:gd name="connsiteX86" fmla="*/ 330179 w 607865"/>
              <a:gd name="connsiteY86" fmla="*/ 97230 h 365077"/>
              <a:gd name="connsiteX87" fmla="*/ 328744 w 607865"/>
              <a:gd name="connsiteY87" fmla="*/ 102700 h 365077"/>
              <a:gd name="connsiteX88" fmla="*/ 304601 w 607865"/>
              <a:gd name="connsiteY88" fmla="*/ 95089 h 365077"/>
              <a:gd name="connsiteX89" fmla="*/ 306513 w 607865"/>
              <a:gd name="connsiteY89" fmla="*/ 90570 h 365077"/>
              <a:gd name="connsiteX90" fmla="*/ 272323 w 607865"/>
              <a:gd name="connsiteY90" fmla="*/ 90557 h 365077"/>
              <a:gd name="connsiteX91" fmla="*/ 275911 w 607865"/>
              <a:gd name="connsiteY91" fmla="*/ 94855 h 365077"/>
              <a:gd name="connsiteX92" fmla="*/ 251986 w 607865"/>
              <a:gd name="connsiteY92" fmla="*/ 108465 h 365077"/>
              <a:gd name="connsiteX93" fmla="*/ 249832 w 607865"/>
              <a:gd name="connsiteY93" fmla="*/ 104884 h 365077"/>
              <a:gd name="connsiteX94" fmla="*/ 272323 w 607865"/>
              <a:gd name="connsiteY94" fmla="*/ 90557 h 365077"/>
              <a:gd name="connsiteX95" fmla="*/ 40712 w 607865"/>
              <a:gd name="connsiteY95" fmla="*/ 0 h 365077"/>
              <a:gd name="connsiteX96" fmla="*/ 44775 w 607865"/>
              <a:gd name="connsiteY96" fmla="*/ 3937 h 365077"/>
              <a:gd name="connsiteX97" fmla="*/ 55291 w 607865"/>
              <a:gd name="connsiteY97" fmla="*/ 217036 h 365077"/>
              <a:gd name="connsiteX98" fmla="*/ 92336 w 607865"/>
              <a:gd name="connsiteY98" fmla="*/ 184343 h 365077"/>
              <a:gd name="connsiteX99" fmla="*/ 95443 w 607865"/>
              <a:gd name="connsiteY99" fmla="*/ 164775 h 365077"/>
              <a:gd name="connsiteX100" fmla="*/ 116236 w 607865"/>
              <a:gd name="connsiteY100" fmla="*/ 153560 h 365077"/>
              <a:gd name="connsiteX101" fmla="*/ 129620 w 607865"/>
              <a:gd name="connsiteY101" fmla="*/ 182195 h 365077"/>
              <a:gd name="connsiteX102" fmla="*/ 126752 w 607865"/>
              <a:gd name="connsiteY102" fmla="*/ 186729 h 365077"/>
              <a:gd name="connsiteX103" fmla="*/ 138942 w 607865"/>
              <a:gd name="connsiteY103" fmla="*/ 212979 h 365077"/>
              <a:gd name="connsiteX104" fmla="*/ 147785 w 607865"/>
              <a:gd name="connsiteY104" fmla="*/ 214411 h 365077"/>
              <a:gd name="connsiteX105" fmla="*/ 149219 w 607865"/>
              <a:gd name="connsiteY105" fmla="*/ 213934 h 365077"/>
              <a:gd name="connsiteX106" fmla="*/ 154477 w 607865"/>
              <a:gd name="connsiteY106" fmla="*/ 216081 h 365077"/>
              <a:gd name="connsiteX107" fmla="*/ 155911 w 607865"/>
              <a:gd name="connsiteY107" fmla="*/ 219183 h 365077"/>
              <a:gd name="connsiteX108" fmla="*/ 213271 w 607865"/>
              <a:gd name="connsiteY108" fmla="*/ 173843 h 365077"/>
              <a:gd name="connsiteX109" fmla="*/ 213988 w 607865"/>
              <a:gd name="connsiteY109" fmla="*/ 169787 h 365077"/>
              <a:gd name="connsiteX110" fmla="*/ 219008 w 607865"/>
              <a:gd name="connsiteY110" fmla="*/ 169309 h 365077"/>
              <a:gd name="connsiteX111" fmla="*/ 260833 w 607865"/>
              <a:gd name="connsiteY111" fmla="*/ 135662 h 365077"/>
              <a:gd name="connsiteX112" fmla="*/ 260594 w 607865"/>
              <a:gd name="connsiteY112" fmla="*/ 128742 h 365077"/>
              <a:gd name="connsiteX113" fmla="*/ 268242 w 607865"/>
              <a:gd name="connsiteY113" fmla="*/ 113708 h 365077"/>
              <a:gd name="connsiteX114" fmla="*/ 275890 w 607865"/>
              <a:gd name="connsiteY114" fmla="*/ 114901 h 365077"/>
              <a:gd name="connsiteX115" fmla="*/ 294771 w 607865"/>
              <a:gd name="connsiteY115" fmla="*/ 120151 h 365077"/>
              <a:gd name="connsiteX116" fmla="*/ 294532 w 607865"/>
              <a:gd name="connsiteY116" fmla="*/ 143537 h 365077"/>
              <a:gd name="connsiteX117" fmla="*/ 326081 w 607865"/>
              <a:gd name="connsiteY117" fmla="*/ 250922 h 365077"/>
              <a:gd name="connsiteX118" fmla="*/ 337314 w 607865"/>
              <a:gd name="connsiteY118" fmla="*/ 251637 h 365077"/>
              <a:gd name="connsiteX119" fmla="*/ 382724 w 607865"/>
              <a:gd name="connsiteY119" fmla="*/ 194366 h 365077"/>
              <a:gd name="connsiteX120" fmla="*/ 397543 w 607865"/>
              <a:gd name="connsiteY120" fmla="*/ 174082 h 365077"/>
              <a:gd name="connsiteX121" fmla="*/ 397304 w 607865"/>
              <a:gd name="connsiteY121" fmla="*/ 174082 h 365077"/>
              <a:gd name="connsiteX122" fmla="*/ 379139 w 607865"/>
              <a:gd name="connsiteY122" fmla="*/ 146639 h 365077"/>
              <a:gd name="connsiteX123" fmla="*/ 382963 w 607865"/>
              <a:gd name="connsiteY123" fmla="*/ 143776 h 365077"/>
              <a:gd name="connsiteX124" fmla="*/ 400889 w 607865"/>
              <a:gd name="connsiteY124" fmla="*/ 169787 h 365077"/>
              <a:gd name="connsiteX125" fmla="*/ 468765 w 607865"/>
              <a:gd name="connsiteY125" fmla="*/ 65265 h 365077"/>
              <a:gd name="connsiteX126" fmla="*/ 464463 w 607865"/>
              <a:gd name="connsiteY126" fmla="*/ 59061 h 365077"/>
              <a:gd name="connsiteX127" fmla="*/ 464224 w 607865"/>
              <a:gd name="connsiteY127" fmla="*/ 43311 h 365077"/>
              <a:gd name="connsiteX128" fmla="*/ 464463 w 607865"/>
              <a:gd name="connsiteY128" fmla="*/ 41402 h 365077"/>
              <a:gd name="connsiteX129" fmla="*/ 468048 w 607865"/>
              <a:gd name="connsiteY129" fmla="*/ 37107 h 365077"/>
              <a:gd name="connsiteX130" fmla="*/ 483345 w 607865"/>
              <a:gd name="connsiteY130" fmla="*/ 26130 h 365077"/>
              <a:gd name="connsiteX131" fmla="*/ 485735 w 607865"/>
              <a:gd name="connsiteY131" fmla="*/ 26846 h 365077"/>
              <a:gd name="connsiteX132" fmla="*/ 500553 w 607865"/>
              <a:gd name="connsiteY132" fmla="*/ 29232 h 365077"/>
              <a:gd name="connsiteX133" fmla="*/ 501031 w 607865"/>
              <a:gd name="connsiteY133" fmla="*/ 47845 h 365077"/>
              <a:gd name="connsiteX134" fmla="*/ 501031 w 607865"/>
              <a:gd name="connsiteY134" fmla="*/ 58584 h 365077"/>
              <a:gd name="connsiteX135" fmla="*/ 568908 w 607865"/>
              <a:gd name="connsiteY135" fmla="*/ 120867 h 365077"/>
              <a:gd name="connsiteX136" fmla="*/ 577512 w 607865"/>
              <a:gd name="connsiteY136" fmla="*/ 111560 h 365077"/>
              <a:gd name="connsiteX137" fmla="*/ 580858 w 607865"/>
              <a:gd name="connsiteY137" fmla="*/ 108697 h 365077"/>
              <a:gd name="connsiteX138" fmla="*/ 586355 w 607865"/>
              <a:gd name="connsiteY138" fmla="*/ 104163 h 365077"/>
              <a:gd name="connsiteX139" fmla="*/ 594720 w 607865"/>
              <a:gd name="connsiteY139" fmla="*/ 108935 h 365077"/>
              <a:gd name="connsiteX140" fmla="*/ 606192 w 607865"/>
              <a:gd name="connsiteY140" fmla="*/ 155230 h 365077"/>
              <a:gd name="connsiteX141" fmla="*/ 599022 w 607865"/>
              <a:gd name="connsiteY141" fmla="*/ 162389 h 365077"/>
              <a:gd name="connsiteX142" fmla="*/ 573449 w 607865"/>
              <a:gd name="connsiteY142" fmla="*/ 153082 h 365077"/>
              <a:gd name="connsiteX143" fmla="*/ 561259 w 607865"/>
              <a:gd name="connsiteY143" fmla="*/ 146162 h 365077"/>
              <a:gd name="connsiteX144" fmla="*/ 559825 w 607865"/>
              <a:gd name="connsiteY144" fmla="*/ 148071 h 365077"/>
              <a:gd name="connsiteX145" fmla="*/ 554089 w 607865"/>
              <a:gd name="connsiteY145" fmla="*/ 143537 h 365077"/>
              <a:gd name="connsiteX146" fmla="*/ 562454 w 607865"/>
              <a:gd name="connsiteY146" fmla="*/ 129935 h 365077"/>
              <a:gd name="connsiteX147" fmla="*/ 506050 w 607865"/>
              <a:gd name="connsiteY147" fmla="*/ 79106 h 365077"/>
              <a:gd name="connsiteX148" fmla="*/ 492666 w 607865"/>
              <a:gd name="connsiteY148" fmla="*/ 68606 h 365077"/>
              <a:gd name="connsiteX149" fmla="*/ 479760 w 607865"/>
              <a:gd name="connsiteY149" fmla="*/ 70754 h 365077"/>
              <a:gd name="connsiteX150" fmla="*/ 470677 w 607865"/>
              <a:gd name="connsiteY150" fmla="*/ 84117 h 365077"/>
              <a:gd name="connsiteX151" fmla="*/ 442953 w 607865"/>
              <a:gd name="connsiteY151" fmla="*/ 128503 h 365077"/>
              <a:gd name="connsiteX152" fmla="*/ 343528 w 607865"/>
              <a:gd name="connsiteY152" fmla="*/ 262376 h 365077"/>
              <a:gd name="connsiteX153" fmla="*/ 344962 w 607865"/>
              <a:gd name="connsiteY153" fmla="*/ 280035 h 365077"/>
              <a:gd name="connsiteX154" fmla="*/ 344962 w 607865"/>
              <a:gd name="connsiteY154" fmla="*/ 280273 h 365077"/>
              <a:gd name="connsiteX155" fmla="*/ 602846 w 607865"/>
              <a:gd name="connsiteY155" fmla="*/ 277171 h 365077"/>
              <a:gd name="connsiteX156" fmla="*/ 602846 w 607865"/>
              <a:gd name="connsiteY156" fmla="*/ 287432 h 365077"/>
              <a:gd name="connsiteX157" fmla="*/ 297161 w 607865"/>
              <a:gd name="connsiteY157" fmla="*/ 294114 h 365077"/>
              <a:gd name="connsiteX158" fmla="*/ 60549 w 607865"/>
              <a:gd name="connsiteY158" fmla="*/ 303659 h 365077"/>
              <a:gd name="connsiteX159" fmla="*/ 64373 w 607865"/>
              <a:gd name="connsiteY159" fmla="*/ 359977 h 365077"/>
              <a:gd name="connsiteX160" fmla="*/ 53618 w 607865"/>
              <a:gd name="connsiteY160" fmla="*/ 359977 h 365077"/>
              <a:gd name="connsiteX161" fmla="*/ 48599 w 607865"/>
              <a:gd name="connsiteY161" fmla="*/ 303421 h 365077"/>
              <a:gd name="connsiteX162" fmla="*/ 4144 w 607865"/>
              <a:gd name="connsiteY162" fmla="*/ 301034 h 365077"/>
              <a:gd name="connsiteX163" fmla="*/ 4144 w 607865"/>
              <a:gd name="connsiteY163" fmla="*/ 295546 h 365077"/>
              <a:gd name="connsiteX164" fmla="*/ 47882 w 607865"/>
              <a:gd name="connsiteY164" fmla="*/ 292205 h 365077"/>
              <a:gd name="connsiteX165" fmla="*/ 44058 w 607865"/>
              <a:gd name="connsiteY165" fmla="*/ 242092 h 365077"/>
              <a:gd name="connsiteX166" fmla="*/ 35692 w 607865"/>
              <a:gd name="connsiteY166" fmla="*/ 249967 h 365077"/>
              <a:gd name="connsiteX167" fmla="*/ 33302 w 607865"/>
              <a:gd name="connsiteY167" fmla="*/ 252115 h 365077"/>
              <a:gd name="connsiteX168" fmla="*/ 11314 w 607865"/>
              <a:gd name="connsiteY168" fmla="*/ 275739 h 365077"/>
              <a:gd name="connsiteX169" fmla="*/ 5578 w 607865"/>
              <a:gd name="connsiteY169" fmla="*/ 271444 h 365077"/>
              <a:gd name="connsiteX170" fmla="*/ 24459 w 607865"/>
              <a:gd name="connsiteY170" fmla="*/ 246626 h 365077"/>
              <a:gd name="connsiteX171" fmla="*/ 18723 w 607865"/>
              <a:gd name="connsiteY171" fmla="*/ 237081 h 365077"/>
              <a:gd name="connsiteX172" fmla="*/ 21352 w 607865"/>
              <a:gd name="connsiteY172" fmla="*/ 235888 h 365077"/>
              <a:gd name="connsiteX173" fmla="*/ 27566 w 607865"/>
              <a:gd name="connsiteY173" fmla="*/ 243285 h 365077"/>
              <a:gd name="connsiteX174" fmla="*/ 42862 w 607865"/>
              <a:gd name="connsiteY174" fmla="*/ 228013 h 365077"/>
              <a:gd name="connsiteX175" fmla="*/ 36648 w 607865"/>
              <a:gd name="connsiteY175" fmla="*/ 3937 h 365077"/>
              <a:gd name="connsiteX176" fmla="*/ 40712 w 607865"/>
              <a:gd name="connsiteY176" fmla="*/ 0 h 36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7865" h="365077">
                <a:moveTo>
                  <a:pt x="162334" y="257834"/>
                </a:moveTo>
                <a:cubicBezTo>
                  <a:pt x="164483" y="255686"/>
                  <a:pt x="167587" y="258312"/>
                  <a:pt x="166154" y="260699"/>
                </a:cubicBezTo>
                <a:cubicBezTo>
                  <a:pt x="161378" y="270008"/>
                  <a:pt x="151588" y="277407"/>
                  <a:pt x="142275" y="281943"/>
                </a:cubicBezTo>
                <a:cubicBezTo>
                  <a:pt x="139887" y="283136"/>
                  <a:pt x="137738" y="279556"/>
                  <a:pt x="140126" y="278362"/>
                </a:cubicBezTo>
                <a:cubicBezTo>
                  <a:pt x="149678" y="272872"/>
                  <a:pt x="154692" y="264756"/>
                  <a:pt x="162334" y="257834"/>
                </a:cubicBezTo>
                <a:close/>
                <a:moveTo>
                  <a:pt x="529001" y="247818"/>
                </a:moveTo>
                <a:cubicBezTo>
                  <a:pt x="532345" y="246865"/>
                  <a:pt x="533539" y="250914"/>
                  <a:pt x="531151" y="252819"/>
                </a:cubicBezTo>
                <a:cubicBezTo>
                  <a:pt x="523269" y="258773"/>
                  <a:pt x="512043" y="260202"/>
                  <a:pt x="502490" y="259488"/>
                </a:cubicBezTo>
                <a:cubicBezTo>
                  <a:pt x="499385" y="259249"/>
                  <a:pt x="499385" y="255201"/>
                  <a:pt x="502490" y="254962"/>
                </a:cubicBezTo>
                <a:cubicBezTo>
                  <a:pt x="511805" y="253772"/>
                  <a:pt x="519925" y="249961"/>
                  <a:pt x="529001" y="247818"/>
                </a:cubicBezTo>
                <a:close/>
                <a:moveTo>
                  <a:pt x="452743" y="241161"/>
                </a:moveTo>
                <a:cubicBezTo>
                  <a:pt x="460638" y="243071"/>
                  <a:pt x="469011" y="244504"/>
                  <a:pt x="476188" y="248565"/>
                </a:cubicBezTo>
                <a:cubicBezTo>
                  <a:pt x="477863" y="249520"/>
                  <a:pt x="477145" y="252864"/>
                  <a:pt x="474992" y="252625"/>
                </a:cubicBezTo>
                <a:cubicBezTo>
                  <a:pt x="466858" y="251670"/>
                  <a:pt x="458963" y="249042"/>
                  <a:pt x="451308" y="245937"/>
                </a:cubicBezTo>
                <a:cubicBezTo>
                  <a:pt x="448437" y="244743"/>
                  <a:pt x="449633" y="240444"/>
                  <a:pt x="452743" y="241161"/>
                </a:cubicBezTo>
                <a:close/>
                <a:moveTo>
                  <a:pt x="577291" y="232549"/>
                </a:moveTo>
                <a:cubicBezTo>
                  <a:pt x="579201" y="231835"/>
                  <a:pt x="580394" y="234455"/>
                  <a:pt x="579201" y="235884"/>
                </a:cubicBezTo>
                <a:cubicBezTo>
                  <a:pt x="573712" y="242314"/>
                  <a:pt x="563927" y="246600"/>
                  <a:pt x="555574" y="248268"/>
                </a:cubicBezTo>
                <a:cubicBezTo>
                  <a:pt x="552471" y="248982"/>
                  <a:pt x="551039" y="244457"/>
                  <a:pt x="554380" y="243266"/>
                </a:cubicBezTo>
                <a:cubicBezTo>
                  <a:pt x="562495" y="240408"/>
                  <a:pt x="569177" y="235169"/>
                  <a:pt x="577291" y="232549"/>
                </a:cubicBezTo>
                <a:close/>
                <a:moveTo>
                  <a:pt x="196051" y="221589"/>
                </a:moveTo>
                <a:cubicBezTo>
                  <a:pt x="197723" y="219204"/>
                  <a:pt x="202023" y="220396"/>
                  <a:pt x="201067" y="223735"/>
                </a:cubicBezTo>
                <a:cubicBezTo>
                  <a:pt x="198440" y="233750"/>
                  <a:pt x="191512" y="244958"/>
                  <a:pt x="183867" y="251873"/>
                </a:cubicBezTo>
                <a:cubicBezTo>
                  <a:pt x="181956" y="253781"/>
                  <a:pt x="179089" y="250919"/>
                  <a:pt x="180761" y="248773"/>
                </a:cubicBezTo>
                <a:cubicBezTo>
                  <a:pt x="187450" y="240666"/>
                  <a:pt x="189600" y="229935"/>
                  <a:pt x="196051" y="221589"/>
                </a:cubicBezTo>
                <a:close/>
                <a:moveTo>
                  <a:pt x="3397" y="206055"/>
                </a:moveTo>
                <a:cubicBezTo>
                  <a:pt x="6267" y="212971"/>
                  <a:pt x="10811" y="218219"/>
                  <a:pt x="15115" y="224181"/>
                </a:cubicBezTo>
                <a:cubicBezTo>
                  <a:pt x="16789" y="226328"/>
                  <a:pt x="13441" y="228236"/>
                  <a:pt x="11767" y="226805"/>
                </a:cubicBezTo>
                <a:cubicBezTo>
                  <a:pt x="5789" y="222273"/>
                  <a:pt x="2202" y="214641"/>
                  <a:pt x="49" y="207486"/>
                </a:cubicBezTo>
                <a:cubicBezTo>
                  <a:pt x="-429" y="205578"/>
                  <a:pt x="2680" y="204385"/>
                  <a:pt x="3397" y="206055"/>
                </a:cubicBezTo>
                <a:close/>
                <a:moveTo>
                  <a:pt x="604080" y="202942"/>
                </a:moveTo>
                <a:cubicBezTo>
                  <a:pt x="606237" y="201986"/>
                  <a:pt x="607915" y="203897"/>
                  <a:pt x="607196" y="205808"/>
                </a:cubicBezTo>
                <a:cubicBezTo>
                  <a:pt x="604799" y="211303"/>
                  <a:pt x="600005" y="214409"/>
                  <a:pt x="599286" y="220859"/>
                </a:cubicBezTo>
                <a:cubicBezTo>
                  <a:pt x="598806" y="224681"/>
                  <a:pt x="592814" y="224920"/>
                  <a:pt x="593054" y="220859"/>
                </a:cubicBezTo>
                <a:cubicBezTo>
                  <a:pt x="593054" y="213692"/>
                  <a:pt x="597368" y="205808"/>
                  <a:pt x="604080" y="202942"/>
                </a:cubicBezTo>
                <a:close/>
                <a:moveTo>
                  <a:pt x="414997" y="196728"/>
                </a:moveTo>
                <a:cubicBezTo>
                  <a:pt x="420731" y="204619"/>
                  <a:pt x="428616" y="211314"/>
                  <a:pt x="433156" y="219682"/>
                </a:cubicBezTo>
                <a:cubicBezTo>
                  <a:pt x="434112" y="221356"/>
                  <a:pt x="432200" y="223508"/>
                  <a:pt x="430528" y="222552"/>
                </a:cubicBezTo>
                <a:cubicBezTo>
                  <a:pt x="421926" y="217530"/>
                  <a:pt x="416430" y="207249"/>
                  <a:pt x="411413" y="198880"/>
                </a:cubicBezTo>
                <a:cubicBezTo>
                  <a:pt x="409979" y="196489"/>
                  <a:pt x="413563" y="194576"/>
                  <a:pt x="414997" y="196728"/>
                </a:cubicBezTo>
                <a:close/>
                <a:moveTo>
                  <a:pt x="266091" y="146401"/>
                </a:moveTo>
                <a:cubicBezTo>
                  <a:pt x="250317" y="159287"/>
                  <a:pt x="234543" y="171934"/>
                  <a:pt x="218290" y="184104"/>
                </a:cubicBezTo>
                <a:cubicBezTo>
                  <a:pt x="216856" y="189593"/>
                  <a:pt x="214466" y="194843"/>
                  <a:pt x="211837" y="199138"/>
                </a:cubicBezTo>
                <a:cubicBezTo>
                  <a:pt x="210642" y="201286"/>
                  <a:pt x="206579" y="199854"/>
                  <a:pt x="207535" y="197229"/>
                </a:cubicBezTo>
                <a:cubicBezTo>
                  <a:pt x="208491" y="195082"/>
                  <a:pt x="209208" y="192934"/>
                  <a:pt x="210164" y="190548"/>
                </a:cubicBezTo>
                <a:cubicBezTo>
                  <a:pt x="193195" y="203195"/>
                  <a:pt x="176226" y="215604"/>
                  <a:pt x="159018" y="227536"/>
                </a:cubicBezTo>
                <a:cubicBezTo>
                  <a:pt x="160930" y="233740"/>
                  <a:pt x="161169" y="240183"/>
                  <a:pt x="155911" y="243524"/>
                </a:cubicBezTo>
                <a:cubicBezTo>
                  <a:pt x="151370" y="246149"/>
                  <a:pt x="145873" y="244717"/>
                  <a:pt x="141332" y="242331"/>
                </a:cubicBezTo>
                <a:cubicBezTo>
                  <a:pt x="137747" y="241615"/>
                  <a:pt x="133923" y="240422"/>
                  <a:pt x="130816" y="238990"/>
                </a:cubicBezTo>
                <a:cubicBezTo>
                  <a:pt x="127947" y="237797"/>
                  <a:pt x="126513" y="234933"/>
                  <a:pt x="127947" y="232070"/>
                </a:cubicBezTo>
                <a:cubicBezTo>
                  <a:pt x="128186" y="231592"/>
                  <a:pt x="128425" y="231354"/>
                  <a:pt x="128664" y="230876"/>
                </a:cubicBezTo>
                <a:cubicBezTo>
                  <a:pt x="126513" y="227536"/>
                  <a:pt x="125079" y="223956"/>
                  <a:pt x="126035" y="220377"/>
                </a:cubicBezTo>
                <a:cubicBezTo>
                  <a:pt x="126513" y="218945"/>
                  <a:pt x="127230" y="217752"/>
                  <a:pt x="127947" y="216797"/>
                </a:cubicBezTo>
                <a:cubicBezTo>
                  <a:pt x="123884" y="208922"/>
                  <a:pt x="120299" y="200809"/>
                  <a:pt x="116953" y="192695"/>
                </a:cubicBezTo>
                <a:cubicBezTo>
                  <a:pt x="111695" y="194127"/>
                  <a:pt x="105959" y="193888"/>
                  <a:pt x="101179" y="191979"/>
                </a:cubicBezTo>
                <a:cubicBezTo>
                  <a:pt x="86839" y="205820"/>
                  <a:pt x="71304" y="218468"/>
                  <a:pt x="56247" y="231354"/>
                </a:cubicBezTo>
                <a:cubicBezTo>
                  <a:pt x="56964" y="244479"/>
                  <a:pt x="57920" y="257603"/>
                  <a:pt x="58637" y="270728"/>
                </a:cubicBezTo>
                <a:cubicBezTo>
                  <a:pt x="63656" y="274069"/>
                  <a:pt x="69392" y="276694"/>
                  <a:pt x="75606" y="277887"/>
                </a:cubicBezTo>
                <a:cubicBezTo>
                  <a:pt x="78235" y="278364"/>
                  <a:pt x="77518" y="282182"/>
                  <a:pt x="74889" y="282421"/>
                </a:cubicBezTo>
                <a:cubicBezTo>
                  <a:pt x="68914" y="282660"/>
                  <a:pt x="63656" y="280512"/>
                  <a:pt x="58876" y="277171"/>
                </a:cubicBezTo>
                <a:cubicBezTo>
                  <a:pt x="59354" y="281944"/>
                  <a:pt x="59593" y="286478"/>
                  <a:pt x="59832" y="291250"/>
                </a:cubicBezTo>
                <a:cubicBezTo>
                  <a:pt x="75606" y="290296"/>
                  <a:pt x="91380" y="289580"/>
                  <a:pt x="107154" y="288864"/>
                </a:cubicBezTo>
                <a:cubicBezTo>
                  <a:pt x="103091" y="288626"/>
                  <a:pt x="98789" y="287671"/>
                  <a:pt x="95204" y="286239"/>
                </a:cubicBezTo>
                <a:cubicBezTo>
                  <a:pt x="93292" y="285523"/>
                  <a:pt x="94009" y="282660"/>
                  <a:pt x="95921" y="283137"/>
                </a:cubicBezTo>
                <a:cubicBezTo>
                  <a:pt x="103808" y="284569"/>
                  <a:pt x="110739" y="282898"/>
                  <a:pt x="118387" y="282182"/>
                </a:cubicBezTo>
                <a:cubicBezTo>
                  <a:pt x="120777" y="281944"/>
                  <a:pt x="121733" y="285523"/>
                  <a:pt x="119582" y="286716"/>
                </a:cubicBezTo>
                <a:cubicBezTo>
                  <a:pt x="117909" y="287671"/>
                  <a:pt x="115997" y="288148"/>
                  <a:pt x="114085" y="288626"/>
                </a:cubicBezTo>
                <a:cubicBezTo>
                  <a:pt x="181006" y="285762"/>
                  <a:pt x="248166" y="284569"/>
                  <a:pt x="314848" y="281467"/>
                </a:cubicBezTo>
                <a:cubicBezTo>
                  <a:pt x="309590" y="275978"/>
                  <a:pt x="306244" y="268819"/>
                  <a:pt x="310785" y="261421"/>
                </a:cubicBezTo>
                <a:cubicBezTo>
                  <a:pt x="312219" y="259274"/>
                  <a:pt x="313892" y="257603"/>
                  <a:pt x="315565" y="256172"/>
                </a:cubicBezTo>
                <a:cubicBezTo>
                  <a:pt x="311263" y="238990"/>
                  <a:pt x="306961" y="221808"/>
                  <a:pt x="302419" y="204627"/>
                </a:cubicBezTo>
                <a:cubicBezTo>
                  <a:pt x="300985" y="198900"/>
                  <a:pt x="292381" y="166207"/>
                  <a:pt x="284255" y="149264"/>
                </a:cubicBezTo>
                <a:cubicBezTo>
                  <a:pt x="278280" y="151173"/>
                  <a:pt x="271827" y="151412"/>
                  <a:pt x="266808" y="147116"/>
                </a:cubicBezTo>
                <a:cubicBezTo>
                  <a:pt x="266569" y="146878"/>
                  <a:pt x="266330" y="146639"/>
                  <a:pt x="266091" y="146401"/>
                </a:cubicBezTo>
                <a:close/>
                <a:moveTo>
                  <a:pt x="230959" y="118697"/>
                </a:moveTo>
                <a:cubicBezTo>
                  <a:pt x="232872" y="117025"/>
                  <a:pt x="236459" y="119175"/>
                  <a:pt x="234785" y="121563"/>
                </a:cubicBezTo>
                <a:cubicBezTo>
                  <a:pt x="229524" y="129206"/>
                  <a:pt x="224024" y="135654"/>
                  <a:pt x="223306" y="145447"/>
                </a:cubicBezTo>
                <a:cubicBezTo>
                  <a:pt x="223067" y="147835"/>
                  <a:pt x="219241" y="148074"/>
                  <a:pt x="219241" y="145447"/>
                </a:cubicBezTo>
                <a:cubicBezTo>
                  <a:pt x="219241" y="135654"/>
                  <a:pt x="223067" y="124907"/>
                  <a:pt x="230959" y="118697"/>
                </a:cubicBezTo>
                <a:close/>
                <a:moveTo>
                  <a:pt x="350253" y="105119"/>
                </a:moveTo>
                <a:cubicBezTo>
                  <a:pt x="358861" y="110844"/>
                  <a:pt x="370816" y="118715"/>
                  <a:pt x="374403" y="128733"/>
                </a:cubicBezTo>
                <a:cubicBezTo>
                  <a:pt x="375120" y="130641"/>
                  <a:pt x="372729" y="132549"/>
                  <a:pt x="371055" y="131356"/>
                </a:cubicBezTo>
                <a:cubicBezTo>
                  <a:pt x="366751" y="128494"/>
                  <a:pt x="363882" y="123724"/>
                  <a:pt x="360295" y="119907"/>
                </a:cubicBezTo>
                <a:cubicBezTo>
                  <a:pt x="356470" y="115853"/>
                  <a:pt x="352405" y="111798"/>
                  <a:pt x="347862" y="107981"/>
                </a:cubicBezTo>
                <a:cubicBezTo>
                  <a:pt x="346188" y="106550"/>
                  <a:pt x="348340" y="103688"/>
                  <a:pt x="350253" y="105119"/>
                </a:cubicBezTo>
                <a:close/>
                <a:moveTo>
                  <a:pt x="306513" y="90570"/>
                </a:moveTo>
                <a:cubicBezTo>
                  <a:pt x="314162" y="91998"/>
                  <a:pt x="323246" y="93900"/>
                  <a:pt x="330179" y="97230"/>
                </a:cubicBezTo>
                <a:cubicBezTo>
                  <a:pt x="332569" y="98657"/>
                  <a:pt x="331374" y="102700"/>
                  <a:pt x="328744" y="102700"/>
                </a:cubicBezTo>
                <a:cubicBezTo>
                  <a:pt x="320617" y="102462"/>
                  <a:pt x="311772" y="98657"/>
                  <a:pt x="304601" y="95089"/>
                </a:cubicBezTo>
                <a:cubicBezTo>
                  <a:pt x="301732" y="93900"/>
                  <a:pt x="303883" y="89857"/>
                  <a:pt x="306513" y="90570"/>
                </a:cubicBezTo>
                <a:close/>
                <a:moveTo>
                  <a:pt x="272323" y="90557"/>
                </a:moveTo>
                <a:cubicBezTo>
                  <a:pt x="275194" y="89363"/>
                  <a:pt x="278304" y="92467"/>
                  <a:pt x="275911" y="94855"/>
                </a:cubicBezTo>
                <a:cubicBezTo>
                  <a:pt x="269212" y="101063"/>
                  <a:pt x="259881" y="104167"/>
                  <a:pt x="251986" y="108465"/>
                </a:cubicBezTo>
                <a:cubicBezTo>
                  <a:pt x="249593" y="109898"/>
                  <a:pt x="247679" y="106316"/>
                  <a:pt x="249832" y="104884"/>
                </a:cubicBezTo>
                <a:cubicBezTo>
                  <a:pt x="256771" y="99630"/>
                  <a:pt x="264427" y="93900"/>
                  <a:pt x="272323" y="90557"/>
                </a:cubicBezTo>
                <a:close/>
                <a:moveTo>
                  <a:pt x="40712" y="0"/>
                </a:moveTo>
                <a:cubicBezTo>
                  <a:pt x="42684" y="0"/>
                  <a:pt x="44656" y="1312"/>
                  <a:pt x="44775" y="3937"/>
                </a:cubicBezTo>
                <a:cubicBezTo>
                  <a:pt x="47404" y="75049"/>
                  <a:pt x="51228" y="145923"/>
                  <a:pt x="55291" y="217036"/>
                </a:cubicBezTo>
                <a:cubicBezTo>
                  <a:pt x="67958" y="206297"/>
                  <a:pt x="80625" y="195559"/>
                  <a:pt x="92336" y="184343"/>
                </a:cubicBezTo>
                <a:cubicBezTo>
                  <a:pt x="88751" y="177900"/>
                  <a:pt x="90663" y="170502"/>
                  <a:pt x="95443" y="164775"/>
                </a:cubicBezTo>
                <a:cubicBezTo>
                  <a:pt x="98550" y="155707"/>
                  <a:pt x="105242" y="147594"/>
                  <a:pt x="116236" y="153560"/>
                </a:cubicBezTo>
                <a:cubicBezTo>
                  <a:pt x="125079" y="158332"/>
                  <a:pt x="133445" y="171934"/>
                  <a:pt x="129620" y="182195"/>
                </a:cubicBezTo>
                <a:cubicBezTo>
                  <a:pt x="128903" y="183866"/>
                  <a:pt x="127947" y="185298"/>
                  <a:pt x="126752" y="186729"/>
                </a:cubicBezTo>
                <a:cubicBezTo>
                  <a:pt x="130576" y="195559"/>
                  <a:pt x="134640" y="204388"/>
                  <a:pt x="138942" y="212979"/>
                </a:cubicBezTo>
                <a:cubicBezTo>
                  <a:pt x="142049" y="213218"/>
                  <a:pt x="145395" y="213695"/>
                  <a:pt x="147785" y="214411"/>
                </a:cubicBezTo>
                <a:cubicBezTo>
                  <a:pt x="148263" y="214172"/>
                  <a:pt x="148741" y="213934"/>
                  <a:pt x="149219" y="213934"/>
                </a:cubicBezTo>
                <a:cubicBezTo>
                  <a:pt x="151131" y="213218"/>
                  <a:pt x="153521" y="214172"/>
                  <a:pt x="154477" y="216081"/>
                </a:cubicBezTo>
                <a:cubicBezTo>
                  <a:pt x="154955" y="216797"/>
                  <a:pt x="155433" y="217990"/>
                  <a:pt x="155911" y="219183"/>
                </a:cubicBezTo>
                <a:cubicBezTo>
                  <a:pt x="175031" y="203911"/>
                  <a:pt x="194151" y="188877"/>
                  <a:pt x="213271" y="173843"/>
                </a:cubicBezTo>
                <a:cubicBezTo>
                  <a:pt x="213510" y="172411"/>
                  <a:pt x="213510" y="170980"/>
                  <a:pt x="213988" y="169787"/>
                </a:cubicBezTo>
                <a:cubicBezTo>
                  <a:pt x="214466" y="167400"/>
                  <a:pt x="218052" y="167162"/>
                  <a:pt x="219008" y="169309"/>
                </a:cubicBezTo>
                <a:cubicBezTo>
                  <a:pt x="233109" y="158094"/>
                  <a:pt x="246971" y="146878"/>
                  <a:pt x="260833" y="135662"/>
                </a:cubicBezTo>
                <a:cubicBezTo>
                  <a:pt x="260355" y="133276"/>
                  <a:pt x="260355" y="130889"/>
                  <a:pt x="260594" y="128742"/>
                </a:cubicBezTo>
                <a:cubicBezTo>
                  <a:pt x="261072" y="123253"/>
                  <a:pt x="262745" y="116333"/>
                  <a:pt x="268242" y="113708"/>
                </a:cubicBezTo>
                <a:cubicBezTo>
                  <a:pt x="271349" y="112276"/>
                  <a:pt x="273739" y="112992"/>
                  <a:pt x="275890" y="114901"/>
                </a:cubicBezTo>
                <a:cubicBezTo>
                  <a:pt x="282343" y="112753"/>
                  <a:pt x="289752" y="114185"/>
                  <a:pt x="294771" y="120151"/>
                </a:cubicBezTo>
                <a:cubicBezTo>
                  <a:pt x="300985" y="127787"/>
                  <a:pt x="300985" y="137332"/>
                  <a:pt x="294532" y="143537"/>
                </a:cubicBezTo>
                <a:cubicBezTo>
                  <a:pt x="309112" y="177900"/>
                  <a:pt x="316760" y="214649"/>
                  <a:pt x="326081" y="250922"/>
                </a:cubicBezTo>
                <a:cubicBezTo>
                  <a:pt x="329188" y="248297"/>
                  <a:pt x="332773" y="247581"/>
                  <a:pt x="337314" y="251637"/>
                </a:cubicBezTo>
                <a:cubicBezTo>
                  <a:pt x="349742" y="230876"/>
                  <a:pt x="368384" y="212502"/>
                  <a:pt x="382724" y="194366"/>
                </a:cubicBezTo>
                <a:cubicBezTo>
                  <a:pt x="387982" y="187684"/>
                  <a:pt x="392762" y="181002"/>
                  <a:pt x="397543" y="174082"/>
                </a:cubicBezTo>
                <a:cubicBezTo>
                  <a:pt x="397543" y="174082"/>
                  <a:pt x="397543" y="174082"/>
                  <a:pt x="397304" y="174082"/>
                </a:cubicBezTo>
                <a:cubicBezTo>
                  <a:pt x="391328" y="165014"/>
                  <a:pt x="384875" y="155946"/>
                  <a:pt x="379139" y="146639"/>
                </a:cubicBezTo>
                <a:cubicBezTo>
                  <a:pt x="377944" y="144253"/>
                  <a:pt x="381051" y="141867"/>
                  <a:pt x="382963" y="143776"/>
                </a:cubicBezTo>
                <a:cubicBezTo>
                  <a:pt x="389894" y="151412"/>
                  <a:pt x="396587" y="160241"/>
                  <a:pt x="400889" y="169787"/>
                </a:cubicBezTo>
                <a:cubicBezTo>
                  <a:pt x="425028" y="136139"/>
                  <a:pt x="446538" y="100583"/>
                  <a:pt x="468765" y="65265"/>
                </a:cubicBezTo>
                <a:cubicBezTo>
                  <a:pt x="467092" y="63595"/>
                  <a:pt x="465419" y="61686"/>
                  <a:pt x="464463" y="59061"/>
                </a:cubicBezTo>
                <a:cubicBezTo>
                  <a:pt x="461834" y="53572"/>
                  <a:pt x="462073" y="48084"/>
                  <a:pt x="464224" y="43311"/>
                </a:cubicBezTo>
                <a:cubicBezTo>
                  <a:pt x="464224" y="42595"/>
                  <a:pt x="464224" y="42118"/>
                  <a:pt x="464463" y="41402"/>
                </a:cubicBezTo>
                <a:cubicBezTo>
                  <a:pt x="465180" y="39493"/>
                  <a:pt x="466375" y="38061"/>
                  <a:pt x="468048" y="37107"/>
                </a:cubicBezTo>
                <a:cubicBezTo>
                  <a:pt x="471872" y="32096"/>
                  <a:pt x="477369" y="28277"/>
                  <a:pt x="483345" y="26130"/>
                </a:cubicBezTo>
                <a:cubicBezTo>
                  <a:pt x="484301" y="25891"/>
                  <a:pt x="485018" y="26130"/>
                  <a:pt x="485735" y="26846"/>
                </a:cubicBezTo>
                <a:cubicBezTo>
                  <a:pt x="490754" y="24937"/>
                  <a:pt x="496251" y="25175"/>
                  <a:pt x="500553" y="29232"/>
                </a:cubicBezTo>
                <a:cubicBezTo>
                  <a:pt x="505572" y="33766"/>
                  <a:pt x="504616" y="41641"/>
                  <a:pt x="501031" y="47845"/>
                </a:cubicBezTo>
                <a:cubicBezTo>
                  <a:pt x="502226" y="51425"/>
                  <a:pt x="502226" y="55243"/>
                  <a:pt x="501031" y="58584"/>
                </a:cubicBezTo>
                <a:cubicBezTo>
                  <a:pt x="524692" y="77436"/>
                  <a:pt x="554328" y="96049"/>
                  <a:pt x="568908" y="120867"/>
                </a:cubicBezTo>
                <a:cubicBezTo>
                  <a:pt x="571537" y="117526"/>
                  <a:pt x="574405" y="114424"/>
                  <a:pt x="577512" y="111560"/>
                </a:cubicBezTo>
                <a:cubicBezTo>
                  <a:pt x="578229" y="110128"/>
                  <a:pt x="579424" y="109174"/>
                  <a:pt x="580858" y="108697"/>
                </a:cubicBezTo>
                <a:cubicBezTo>
                  <a:pt x="582770" y="107026"/>
                  <a:pt x="584443" y="105356"/>
                  <a:pt x="586355" y="104163"/>
                </a:cubicBezTo>
                <a:cubicBezTo>
                  <a:pt x="589940" y="101538"/>
                  <a:pt x="594720" y="104878"/>
                  <a:pt x="594720" y="108935"/>
                </a:cubicBezTo>
                <a:cubicBezTo>
                  <a:pt x="595198" y="125162"/>
                  <a:pt x="599739" y="140435"/>
                  <a:pt x="606192" y="155230"/>
                </a:cubicBezTo>
                <a:cubicBezTo>
                  <a:pt x="607865" y="159525"/>
                  <a:pt x="602846" y="163343"/>
                  <a:pt x="599022" y="162389"/>
                </a:cubicBezTo>
                <a:cubicBezTo>
                  <a:pt x="590418" y="160003"/>
                  <a:pt x="581814" y="156423"/>
                  <a:pt x="573449" y="153082"/>
                </a:cubicBezTo>
                <a:cubicBezTo>
                  <a:pt x="568908" y="151173"/>
                  <a:pt x="564366" y="149980"/>
                  <a:pt x="561259" y="146162"/>
                </a:cubicBezTo>
                <a:cubicBezTo>
                  <a:pt x="560781" y="146639"/>
                  <a:pt x="560303" y="147355"/>
                  <a:pt x="559825" y="148071"/>
                </a:cubicBezTo>
                <a:cubicBezTo>
                  <a:pt x="557196" y="151412"/>
                  <a:pt x="552177" y="147116"/>
                  <a:pt x="554089" y="143537"/>
                </a:cubicBezTo>
                <a:cubicBezTo>
                  <a:pt x="556479" y="139003"/>
                  <a:pt x="559347" y="134469"/>
                  <a:pt x="562454" y="129935"/>
                </a:cubicBezTo>
                <a:cubicBezTo>
                  <a:pt x="544290" y="111799"/>
                  <a:pt x="525648" y="95333"/>
                  <a:pt x="506050" y="79106"/>
                </a:cubicBezTo>
                <a:cubicBezTo>
                  <a:pt x="500314" y="74095"/>
                  <a:pt x="496012" y="70754"/>
                  <a:pt x="492666" y="68606"/>
                </a:cubicBezTo>
                <a:cubicBezTo>
                  <a:pt x="488603" y="70754"/>
                  <a:pt x="484062" y="71470"/>
                  <a:pt x="479760" y="70754"/>
                </a:cubicBezTo>
                <a:cubicBezTo>
                  <a:pt x="477130" y="73618"/>
                  <a:pt x="474262" y="78152"/>
                  <a:pt x="470677" y="84117"/>
                </a:cubicBezTo>
                <a:cubicBezTo>
                  <a:pt x="461356" y="98913"/>
                  <a:pt x="452513" y="113947"/>
                  <a:pt x="442953" y="128503"/>
                </a:cubicBezTo>
                <a:cubicBezTo>
                  <a:pt x="412600" y="174798"/>
                  <a:pt x="373164" y="215843"/>
                  <a:pt x="343528" y="262376"/>
                </a:cubicBezTo>
                <a:cubicBezTo>
                  <a:pt x="345201" y="268103"/>
                  <a:pt x="345679" y="274785"/>
                  <a:pt x="344962" y="280035"/>
                </a:cubicBezTo>
                <a:cubicBezTo>
                  <a:pt x="344962" y="280035"/>
                  <a:pt x="344962" y="280035"/>
                  <a:pt x="344962" y="280273"/>
                </a:cubicBezTo>
                <a:cubicBezTo>
                  <a:pt x="430764" y="275978"/>
                  <a:pt x="517283" y="271444"/>
                  <a:pt x="602846" y="277171"/>
                </a:cubicBezTo>
                <a:cubicBezTo>
                  <a:pt x="609538" y="277648"/>
                  <a:pt x="609538" y="287432"/>
                  <a:pt x="602846" y="287432"/>
                </a:cubicBezTo>
                <a:cubicBezTo>
                  <a:pt x="500792" y="287910"/>
                  <a:pt x="399216" y="289341"/>
                  <a:pt x="297161" y="294114"/>
                </a:cubicBezTo>
                <a:cubicBezTo>
                  <a:pt x="219008" y="297932"/>
                  <a:pt x="139420" y="305091"/>
                  <a:pt x="60549" y="303659"/>
                </a:cubicBezTo>
                <a:cubicBezTo>
                  <a:pt x="61744" y="322511"/>
                  <a:pt x="62939" y="341125"/>
                  <a:pt x="64373" y="359977"/>
                </a:cubicBezTo>
                <a:cubicBezTo>
                  <a:pt x="64851" y="366897"/>
                  <a:pt x="54335" y="366658"/>
                  <a:pt x="53618" y="359977"/>
                </a:cubicBezTo>
                <a:cubicBezTo>
                  <a:pt x="51945" y="341125"/>
                  <a:pt x="50272" y="322273"/>
                  <a:pt x="48599" y="303421"/>
                </a:cubicBezTo>
                <a:cubicBezTo>
                  <a:pt x="33780" y="302943"/>
                  <a:pt x="18962" y="302228"/>
                  <a:pt x="4144" y="301034"/>
                </a:cubicBezTo>
                <a:cubicBezTo>
                  <a:pt x="559" y="300796"/>
                  <a:pt x="559" y="295784"/>
                  <a:pt x="4144" y="295546"/>
                </a:cubicBezTo>
                <a:cubicBezTo>
                  <a:pt x="18723" y="294114"/>
                  <a:pt x="33302" y="293160"/>
                  <a:pt x="47882" y="292205"/>
                </a:cubicBezTo>
                <a:cubicBezTo>
                  <a:pt x="46448" y="275501"/>
                  <a:pt x="45253" y="258796"/>
                  <a:pt x="44058" y="242092"/>
                </a:cubicBezTo>
                <a:cubicBezTo>
                  <a:pt x="41189" y="244479"/>
                  <a:pt x="38321" y="247342"/>
                  <a:pt x="35692" y="249967"/>
                </a:cubicBezTo>
                <a:cubicBezTo>
                  <a:pt x="35931" y="251160"/>
                  <a:pt x="34736" y="252592"/>
                  <a:pt x="33302" y="252115"/>
                </a:cubicBezTo>
                <a:cubicBezTo>
                  <a:pt x="25654" y="259512"/>
                  <a:pt x="18006" y="267149"/>
                  <a:pt x="11314" y="275739"/>
                </a:cubicBezTo>
                <a:cubicBezTo>
                  <a:pt x="8685" y="278842"/>
                  <a:pt x="3666" y="274785"/>
                  <a:pt x="5578" y="271444"/>
                </a:cubicBezTo>
                <a:cubicBezTo>
                  <a:pt x="11075" y="262376"/>
                  <a:pt x="17528" y="254262"/>
                  <a:pt x="24459" y="246626"/>
                </a:cubicBezTo>
                <a:cubicBezTo>
                  <a:pt x="21830" y="244001"/>
                  <a:pt x="19918" y="240660"/>
                  <a:pt x="18723" y="237081"/>
                </a:cubicBezTo>
                <a:cubicBezTo>
                  <a:pt x="18245" y="235410"/>
                  <a:pt x="20635" y="234456"/>
                  <a:pt x="21352" y="235888"/>
                </a:cubicBezTo>
                <a:cubicBezTo>
                  <a:pt x="23025" y="238990"/>
                  <a:pt x="25176" y="241376"/>
                  <a:pt x="27566" y="243285"/>
                </a:cubicBezTo>
                <a:cubicBezTo>
                  <a:pt x="32346" y="238035"/>
                  <a:pt x="37604" y="232786"/>
                  <a:pt x="42862" y="228013"/>
                </a:cubicBezTo>
                <a:cubicBezTo>
                  <a:pt x="37843" y="153321"/>
                  <a:pt x="34736" y="78390"/>
                  <a:pt x="36648" y="3937"/>
                </a:cubicBezTo>
                <a:cubicBezTo>
                  <a:pt x="36768" y="1312"/>
                  <a:pt x="38740" y="0"/>
                  <a:pt x="407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3" name="矩形 42"/>
          <p:cNvSpPr/>
          <p:nvPr/>
        </p:nvSpPr>
        <p:spPr>
          <a:xfrm>
            <a:off x="6524560" y="2400438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</a:rPr>
              <a:t>关键词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44" name="任意多边形: 形状 108"/>
          <p:cNvSpPr>
            <a:spLocks noChangeAspect="1"/>
          </p:cNvSpPr>
          <p:nvPr/>
        </p:nvSpPr>
        <p:spPr bwMode="auto">
          <a:xfrm>
            <a:off x="7091210" y="3257327"/>
            <a:ext cx="324106" cy="361729"/>
          </a:xfrm>
          <a:custGeom>
            <a:avLst/>
            <a:gdLst>
              <a:gd name="connsiteX0" fmla="*/ 271779 w 543618"/>
              <a:gd name="connsiteY0" fmla="*/ 478926 h 606722"/>
              <a:gd name="connsiteX1" fmla="*/ 217752 w 543618"/>
              <a:gd name="connsiteY1" fmla="*/ 533226 h 606722"/>
              <a:gd name="connsiteX2" fmla="*/ 271779 w 543618"/>
              <a:gd name="connsiteY2" fmla="*/ 587526 h 606722"/>
              <a:gd name="connsiteX3" fmla="*/ 325894 w 543618"/>
              <a:gd name="connsiteY3" fmla="*/ 533226 h 606722"/>
              <a:gd name="connsiteX4" fmla="*/ 271779 w 543618"/>
              <a:gd name="connsiteY4" fmla="*/ 478926 h 606722"/>
              <a:gd name="connsiteX5" fmla="*/ 477470 w 543618"/>
              <a:gd name="connsiteY5" fmla="*/ 364460 h 606722"/>
              <a:gd name="connsiteX6" fmla="*/ 456464 w 543618"/>
              <a:gd name="connsiteY6" fmla="*/ 365882 h 606722"/>
              <a:gd name="connsiteX7" fmla="*/ 423532 w 543618"/>
              <a:gd name="connsiteY7" fmla="*/ 391121 h 606722"/>
              <a:gd name="connsiteX8" fmla="*/ 443292 w 543618"/>
              <a:gd name="connsiteY8" fmla="*/ 465328 h 606722"/>
              <a:gd name="connsiteX9" fmla="*/ 484323 w 543618"/>
              <a:gd name="connsiteY9" fmla="*/ 470749 h 606722"/>
              <a:gd name="connsiteX10" fmla="*/ 517166 w 543618"/>
              <a:gd name="connsiteY10" fmla="*/ 445421 h 606722"/>
              <a:gd name="connsiteX11" fmla="*/ 497407 w 543618"/>
              <a:gd name="connsiteY11" fmla="*/ 371303 h 606722"/>
              <a:gd name="connsiteX12" fmla="*/ 477470 w 543618"/>
              <a:gd name="connsiteY12" fmla="*/ 364460 h 606722"/>
              <a:gd name="connsiteX13" fmla="*/ 73119 w 543618"/>
              <a:gd name="connsiteY13" fmla="*/ 364015 h 606722"/>
              <a:gd name="connsiteX14" fmla="*/ 46239 w 543618"/>
              <a:gd name="connsiteY14" fmla="*/ 371303 h 606722"/>
              <a:gd name="connsiteX15" fmla="*/ 26391 w 543618"/>
              <a:gd name="connsiteY15" fmla="*/ 445421 h 606722"/>
              <a:gd name="connsiteX16" fmla="*/ 59323 w 543618"/>
              <a:gd name="connsiteY16" fmla="*/ 470749 h 606722"/>
              <a:gd name="connsiteX17" fmla="*/ 100265 w 543618"/>
              <a:gd name="connsiteY17" fmla="*/ 465328 h 606722"/>
              <a:gd name="connsiteX18" fmla="*/ 120114 w 543618"/>
              <a:gd name="connsiteY18" fmla="*/ 391121 h 606722"/>
              <a:gd name="connsiteX19" fmla="*/ 87182 w 543618"/>
              <a:gd name="connsiteY19" fmla="*/ 365882 h 606722"/>
              <a:gd name="connsiteX20" fmla="*/ 73119 w 543618"/>
              <a:gd name="connsiteY20" fmla="*/ 364015 h 606722"/>
              <a:gd name="connsiteX21" fmla="*/ 271814 w 543618"/>
              <a:gd name="connsiteY21" fmla="*/ 242745 h 606722"/>
              <a:gd name="connsiteX22" fmla="*/ 281429 w 543618"/>
              <a:gd name="connsiteY22" fmla="*/ 252254 h 606722"/>
              <a:gd name="connsiteX23" fmla="*/ 271814 w 543618"/>
              <a:gd name="connsiteY23" fmla="*/ 261851 h 606722"/>
              <a:gd name="connsiteX24" fmla="*/ 230507 w 543618"/>
              <a:gd name="connsiteY24" fmla="*/ 303352 h 606722"/>
              <a:gd name="connsiteX25" fmla="*/ 271814 w 543618"/>
              <a:gd name="connsiteY25" fmla="*/ 344852 h 606722"/>
              <a:gd name="connsiteX26" fmla="*/ 313210 w 543618"/>
              <a:gd name="connsiteY26" fmla="*/ 303352 h 606722"/>
              <a:gd name="connsiteX27" fmla="*/ 322824 w 543618"/>
              <a:gd name="connsiteY27" fmla="*/ 293843 h 606722"/>
              <a:gd name="connsiteX28" fmla="*/ 332439 w 543618"/>
              <a:gd name="connsiteY28" fmla="*/ 303352 h 606722"/>
              <a:gd name="connsiteX29" fmla="*/ 271814 w 543618"/>
              <a:gd name="connsiteY29" fmla="*/ 364047 h 606722"/>
              <a:gd name="connsiteX30" fmla="*/ 211278 w 543618"/>
              <a:gd name="connsiteY30" fmla="*/ 303352 h 606722"/>
              <a:gd name="connsiteX31" fmla="*/ 271814 w 543618"/>
              <a:gd name="connsiteY31" fmla="*/ 242745 h 606722"/>
              <a:gd name="connsiteX32" fmla="*/ 271779 w 543618"/>
              <a:gd name="connsiteY32" fmla="*/ 210713 h 606722"/>
              <a:gd name="connsiteX33" fmla="*/ 179480 w 543618"/>
              <a:gd name="connsiteY33" fmla="*/ 303317 h 606722"/>
              <a:gd name="connsiteX34" fmla="*/ 271779 w 543618"/>
              <a:gd name="connsiteY34" fmla="*/ 395920 h 606722"/>
              <a:gd name="connsiteX35" fmla="*/ 364077 w 543618"/>
              <a:gd name="connsiteY35" fmla="*/ 303317 h 606722"/>
              <a:gd name="connsiteX36" fmla="*/ 271779 w 543618"/>
              <a:gd name="connsiteY36" fmla="*/ 210713 h 606722"/>
              <a:gd name="connsiteX37" fmla="*/ 470260 w 543618"/>
              <a:gd name="connsiteY37" fmla="*/ 134106 h 606722"/>
              <a:gd name="connsiteX38" fmla="*/ 443381 w 543618"/>
              <a:gd name="connsiteY38" fmla="*/ 141394 h 606722"/>
              <a:gd name="connsiteX39" fmla="*/ 423532 w 543618"/>
              <a:gd name="connsiteY39" fmla="*/ 215512 h 606722"/>
              <a:gd name="connsiteX40" fmla="*/ 456464 w 543618"/>
              <a:gd name="connsiteY40" fmla="*/ 240840 h 606722"/>
              <a:gd name="connsiteX41" fmla="*/ 497407 w 543618"/>
              <a:gd name="connsiteY41" fmla="*/ 235419 h 606722"/>
              <a:gd name="connsiteX42" fmla="*/ 517166 w 543618"/>
              <a:gd name="connsiteY42" fmla="*/ 161212 h 606722"/>
              <a:gd name="connsiteX43" fmla="*/ 484323 w 543618"/>
              <a:gd name="connsiteY43" fmla="*/ 135973 h 606722"/>
              <a:gd name="connsiteX44" fmla="*/ 470260 w 543618"/>
              <a:gd name="connsiteY44" fmla="*/ 134106 h 606722"/>
              <a:gd name="connsiteX45" fmla="*/ 73297 w 543618"/>
              <a:gd name="connsiteY45" fmla="*/ 134106 h 606722"/>
              <a:gd name="connsiteX46" fmla="*/ 59323 w 543618"/>
              <a:gd name="connsiteY46" fmla="*/ 135973 h 606722"/>
              <a:gd name="connsiteX47" fmla="*/ 26391 w 543618"/>
              <a:gd name="connsiteY47" fmla="*/ 161212 h 606722"/>
              <a:gd name="connsiteX48" fmla="*/ 46239 w 543618"/>
              <a:gd name="connsiteY48" fmla="*/ 235419 h 606722"/>
              <a:gd name="connsiteX49" fmla="*/ 87182 w 543618"/>
              <a:gd name="connsiteY49" fmla="*/ 240840 h 606722"/>
              <a:gd name="connsiteX50" fmla="*/ 120114 w 543618"/>
              <a:gd name="connsiteY50" fmla="*/ 215512 h 606722"/>
              <a:gd name="connsiteX51" fmla="*/ 100265 w 543618"/>
              <a:gd name="connsiteY51" fmla="*/ 141394 h 606722"/>
              <a:gd name="connsiteX52" fmla="*/ 73297 w 543618"/>
              <a:gd name="connsiteY52" fmla="*/ 134106 h 606722"/>
              <a:gd name="connsiteX53" fmla="*/ 271779 w 543618"/>
              <a:gd name="connsiteY53" fmla="*/ 19196 h 606722"/>
              <a:gd name="connsiteX54" fmla="*/ 217752 w 543618"/>
              <a:gd name="connsiteY54" fmla="*/ 73407 h 606722"/>
              <a:gd name="connsiteX55" fmla="*/ 271779 w 543618"/>
              <a:gd name="connsiteY55" fmla="*/ 127708 h 606722"/>
              <a:gd name="connsiteX56" fmla="*/ 325894 w 543618"/>
              <a:gd name="connsiteY56" fmla="*/ 73407 h 606722"/>
              <a:gd name="connsiteX57" fmla="*/ 271779 w 543618"/>
              <a:gd name="connsiteY57" fmla="*/ 19196 h 606722"/>
              <a:gd name="connsiteX58" fmla="*/ 271779 w 543618"/>
              <a:gd name="connsiteY58" fmla="*/ 0 h 606722"/>
              <a:gd name="connsiteX59" fmla="*/ 345119 w 543618"/>
              <a:gd name="connsiteY59" fmla="*/ 73407 h 606722"/>
              <a:gd name="connsiteX60" fmla="*/ 281391 w 543618"/>
              <a:gd name="connsiteY60" fmla="*/ 146282 h 606722"/>
              <a:gd name="connsiteX61" fmla="*/ 281391 w 543618"/>
              <a:gd name="connsiteY61" fmla="*/ 191961 h 606722"/>
              <a:gd name="connsiteX62" fmla="*/ 363187 w 543618"/>
              <a:gd name="connsiteY62" fmla="*/ 239329 h 606722"/>
              <a:gd name="connsiteX63" fmla="*/ 402705 w 543618"/>
              <a:gd name="connsiteY63" fmla="*/ 216490 h 606722"/>
              <a:gd name="connsiteX64" fmla="*/ 433679 w 543618"/>
              <a:gd name="connsiteY64" fmla="*/ 124775 h 606722"/>
              <a:gd name="connsiteX65" fmla="*/ 489307 w 543618"/>
              <a:gd name="connsiteY65" fmla="*/ 117399 h 606722"/>
              <a:gd name="connsiteX66" fmla="*/ 533810 w 543618"/>
              <a:gd name="connsiteY66" fmla="*/ 151703 h 606722"/>
              <a:gd name="connsiteX67" fmla="*/ 507019 w 543618"/>
              <a:gd name="connsiteY67" fmla="*/ 251949 h 606722"/>
              <a:gd name="connsiteX68" fmla="*/ 451480 w 543618"/>
              <a:gd name="connsiteY68" fmla="*/ 259325 h 606722"/>
              <a:gd name="connsiteX69" fmla="*/ 412229 w 543618"/>
              <a:gd name="connsiteY69" fmla="*/ 233109 h 606722"/>
              <a:gd name="connsiteX70" fmla="*/ 372799 w 543618"/>
              <a:gd name="connsiteY70" fmla="*/ 255948 h 606722"/>
              <a:gd name="connsiteX71" fmla="*/ 383302 w 543618"/>
              <a:gd name="connsiteY71" fmla="*/ 303317 h 606722"/>
              <a:gd name="connsiteX72" fmla="*/ 372799 w 543618"/>
              <a:gd name="connsiteY72" fmla="*/ 350774 h 606722"/>
              <a:gd name="connsiteX73" fmla="*/ 412229 w 543618"/>
              <a:gd name="connsiteY73" fmla="*/ 373525 h 606722"/>
              <a:gd name="connsiteX74" fmla="*/ 451480 w 543618"/>
              <a:gd name="connsiteY74" fmla="*/ 347308 h 606722"/>
              <a:gd name="connsiteX75" fmla="*/ 507019 w 543618"/>
              <a:gd name="connsiteY75" fmla="*/ 354684 h 606722"/>
              <a:gd name="connsiteX76" fmla="*/ 533810 w 543618"/>
              <a:gd name="connsiteY76" fmla="*/ 455019 h 606722"/>
              <a:gd name="connsiteX77" fmla="*/ 489307 w 543618"/>
              <a:gd name="connsiteY77" fmla="*/ 489235 h 606722"/>
              <a:gd name="connsiteX78" fmla="*/ 433679 w 543618"/>
              <a:gd name="connsiteY78" fmla="*/ 481858 h 606722"/>
              <a:gd name="connsiteX79" fmla="*/ 402705 w 543618"/>
              <a:gd name="connsiteY79" fmla="*/ 390143 h 606722"/>
              <a:gd name="connsiteX80" fmla="*/ 363187 w 543618"/>
              <a:gd name="connsiteY80" fmla="*/ 367304 h 606722"/>
              <a:gd name="connsiteX81" fmla="*/ 281391 w 543618"/>
              <a:gd name="connsiteY81" fmla="*/ 414672 h 606722"/>
              <a:gd name="connsiteX82" fmla="*/ 281391 w 543618"/>
              <a:gd name="connsiteY82" fmla="*/ 460440 h 606722"/>
              <a:gd name="connsiteX83" fmla="*/ 345119 w 543618"/>
              <a:gd name="connsiteY83" fmla="*/ 533226 h 606722"/>
              <a:gd name="connsiteX84" fmla="*/ 271779 w 543618"/>
              <a:gd name="connsiteY84" fmla="*/ 606722 h 606722"/>
              <a:gd name="connsiteX85" fmla="*/ 198527 w 543618"/>
              <a:gd name="connsiteY85" fmla="*/ 533226 h 606722"/>
              <a:gd name="connsiteX86" fmla="*/ 262255 w 543618"/>
              <a:gd name="connsiteY86" fmla="*/ 460440 h 606722"/>
              <a:gd name="connsiteX87" fmla="*/ 262255 w 543618"/>
              <a:gd name="connsiteY87" fmla="*/ 414672 h 606722"/>
              <a:gd name="connsiteX88" fmla="*/ 180459 w 543618"/>
              <a:gd name="connsiteY88" fmla="*/ 367304 h 606722"/>
              <a:gd name="connsiteX89" fmla="*/ 140941 w 543618"/>
              <a:gd name="connsiteY89" fmla="*/ 390143 h 606722"/>
              <a:gd name="connsiteX90" fmla="*/ 109878 w 543618"/>
              <a:gd name="connsiteY90" fmla="*/ 481858 h 606722"/>
              <a:gd name="connsiteX91" fmla="*/ 54339 w 543618"/>
              <a:gd name="connsiteY91" fmla="*/ 489235 h 606722"/>
              <a:gd name="connsiteX92" fmla="*/ 9747 w 543618"/>
              <a:gd name="connsiteY92" fmla="*/ 455019 h 606722"/>
              <a:gd name="connsiteX93" fmla="*/ 36627 w 543618"/>
              <a:gd name="connsiteY93" fmla="*/ 354684 h 606722"/>
              <a:gd name="connsiteX94" fmla="*/ 92166 w 543618"/>
              <a:gd name="connsiteY94" fmla="*/ 347308 h 606722"/>
              <a:gd name="connsiteX95" fmla="*/ 131417 w 543618"/>
              <a:gd name="connsiteY95" fmla="*/ 373613 h 606722"/>
              <a:gd name="connsiteX96" fmla="*/ 170847 w 543618"/>
              <a:gd name="connsiteY96" fmla="*/ 350774 h 606722"/>
              <a:gd name="connsiteX97" fmla="*/ 160344 w 543618"/>
              <a:gd name="connsiteY97" fmla="*/ 303317 h 606722"/>
              <a:gd name="connsiteX98" fmla="*/ 170847 w 543618"/>
              <a:gd name="connsiteY98" fmla="*/ 255948 h 606722"/>
              <a:gd name="connsiteX99" fmla="*/ 131417 w 543618"/>
              <a:gd name="connsiteY99" fmla="*/ 233109 h 606722"/>
              <a:gd name="connsiteX100" fmla="*/ 92166 w 543618"/>
              <a:gd name="connsiteY100" fmla="*/ 259325 h 606722"/>
              <a:gd name="connsiteX101" fmla="*/ 36627 w 543618"/>
              <a:gd name="connsiteY101" fmla="*/ 251949 h 606722"/>
              <a:gd name="connsiteX102" fmla="*/ 9747 w 543618"/>
              <a:gd name="connsiteY102" fmla="*/ 151703 h 606722"/>
              <a:gd name="connsiteX103" fmla="*/ 54339 w 543618"/>
              <a:gd name="connsiteY103" fmla="*/ 117399 h 606722"/>
              <a:gd name="connsiteX104" fmla="*/ 109878 w 543618"/>
              <a:gd name="connsiteY104" fmla="*/ 124775 h 606722"/>
              <a:gd name="connsiteX105" fmla="*/ 140941 w 543618"/>
              <a:gd name="connsiteY105" fmla="*/ 216490 h 606722"/>
              <a:gd name="connsiteX106" fmla="*/ 180459 w 543618"/>
              <a:gd name="connsiteY106" fmla="*/ 239329 h 606722"/>
              <a:gd name="connsiteX107" fmla="*/ 262255 w 543618"/>
              <a:gd name="connsiteY107" fmla="*/ 191961 h 606722"/>
              <a:gd name="connsiteX108" fmla="*/ 262255 w 543618"/>
              <a:gd name="connsiteY108" fmla="*/ 146282 h 606722"/>
              <a:gd name="connsiteX109" fmla="*/ 198527 w 543618"/>
              <a:gd name="connsiteY109" fmla="*/ 73407 h 606722"/>
              <a:gd name="connsiteX110" fmla="*/ 271779 w 543618"/>
              <a:gd name="connsiteY110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43618" h="606722">
                <a:moveTo>
                  <a:pt x="271779" y="478926"/>
                </a:moveTo>
                <a:cubicBezTo>
                  <a:pt x="241962" y="478926"/>
                  <a:pt x="217752" y="503276"/>
                  <a:pt x="217752" y="533226"/>
                </a:cubicBezTo>
                <a:cubicBezTo>
                  <a:pt x="217752" y="563175"/>
                  <a:pt x="241962" y="587526"/>
                  <a:pt x="271779" y="587526"/>
                </a:cubicBezTo>
                <a:cubicBezTo>
                  <a:pt x="301595" y="587526"/>
                  <a:pt x="325894" y="563175"/>
                  <a:pt x="325894" y="533226"/>
                </a:cubicBezTo>
                <a:cubicBezTo>
                  <a:pt x="325894" y="503276"/>
                  <a:pt x="301595" y="478926"/>
                  <a:pt x="271779" y="478926"/>
                </a:cubicBezTo>
                <a:close/>
                <a:moveTo>
                  <a:pt x="477470" y="364460"/>
                </a:moveTo>
                <a:cubicBezTo>
                  <a:pt x="470527" y="363549"/>
                  <a:pt x="463407" y="364016"/>
                  <a:pt x="456464" y="365882"/>
                </a:cubicBezTo>
                <a:cubicBezTo>
                  <a:pt x="442490" y="369614"/>
                  <a:pt x="430742" y="378590"/>
                  <a:pt x="423532" y="391121"/>
                </a:cubicBezTo>
                <a:cubicBezTo>
                  <a:pt x="408579" y="417071"/>
                  <a:pt x="417480" y="450309"/>
                  <a:pt x="443292" y="465328"/>
                </a:cubicBezTo>
                <a:cubicBezTo>
                  <a:pt x="455841" y="472527"/>
                  <a:pt x="470349" y="474482"/>
                  <a:pt x="484323" y="470749"/>
                </a:cubicBezTo>
                <a:cubicBezTo>
                  <a:pt x="498297" y="467017"/>
                  <a:pt x="509956" y="458041"/>
                  <a:pt x="517166" y="445421"/>
                </a:cubicBezTo>
                <a:cubicBezTo>
                  <a:pt x="532119" y="419560"/>
                  <a:pt x="523218" y="386233"/>
                  <a:pt x="497407" y="371303"/>
                </a:cubicBezTo>
                <a:cubicBezTo>
                  <a:pt x="491176" y="367659"/>
                  <a:pt x="484412" y="365371"/>
                  <a:pt x="477470" y="364460"/>
                </a:cubicBezTo>
                <a:close/>
                <a:moveTo>
                  <a:pt x="73119" y="364015"/>
                </a:moveTo>
                <a:cubicBezTo>
                  <a:pt x="63773" y="364015"/>
                  <a:pt x="54517" y="366415"/>
                  <a:pt x="46239" y="371303"/>
                </a:cubicBezTo>
                <a:cubicBezTo>
                  <a:pt x="20339" y="386233"/>
                  <a:pt x="11438" y="419560"/>
                  <a:pt x="26391" y="445421"/>
                </a:cubicBezTo>
                <a:cubicBezTo>
                  <a:pt x="33690" y="458041"/>
                  <a:pt x="45349" y="467017"/>
                  <a:pt x="59323" y="470749"/>
                </a:cubicBezTo>
                <a:cubicBezTo>
                  <a:pt x="73208" y="474482"/>
                  <a:pt x="87805" y="472527"/>
                  <a:pt x="100265" y="465328"/>
                </a:cubicBezTo>
                <a:cubicBezTo>
                  <a:pt x="126166" y="450309"/>
                  <a:pt x="134977" y="417071"/>
                  <a:pt x="120114" y="391121"/>
                </a:cubicBezTo>
                <a:cubicBezTo>
                  <a:pt x="112815" y="378590"/>
                  <a:pt x="101156" y="369614"/>
                  <a:pt x="87182" y="365882"/>
                </a:cubicBezTo>
                <a:cubicBezTo>
                  <a:pt x="82553" y="364638"/>
                  <a:pt x="77836" y="364015"/>
                  <a:pt x="73119" y="364015"/>
                </a:cubicBezTo>
                <a:close/>
                <a:moveTo>
                  <a:pt x="271814" y="242745"/>
                </a:moveTo>
                <a:cubicBezTo>
                  <a:pt x="277155" y="242745"/>
                  <a:pt x="281429" y="247011"/>
                  <a:pt x="281429" y="252254"/>
                </a:cubicBezTo>
                <a:cubicBezTo>
                  <a:pt x="281429" y="257586"/>
                  <a:pt x="277155" y="261851"/>
                  <a:pt x="271814" y="261851"/>
                </a:cubicBezTo>
                <a:cubicBezTo>
                  <a:pt x="249024" y="261851"/>
                  <a:pt x="230507" y="280513"/>
                  <a:pt x="230507" y="303352"/>
                </a:cubicBezTo>
                <a:cubicBezTo>
                  <a:pt x="230507" y="326279"/>
                  <a:pt x="249024" y="344852"/>
                  <a:pt x="271814" y="344852"/>
                </a:cubicBezTo>
                <a:cubicBezTo>
                  <a:pt x="294693" y="344852"/>
                  <a:pt x="313210" y="326279"/>
                  <a:pt x="313210" y="303352"/>
                </a:cubicBezTo>
                <a:cubicBezTo>
                  <a:pt x="313210" y="298108"/>
                  <a:pt x="317483" y="293843"/>
                  <a:pt x="322824" y="293843"/>
                </a:cubicBezTo>
                <a:cubicBezTo>
                  <a:pt x="328077" y="293843"/>
                  <a:pt x="332439" y="298108"/>
                  <a:pt x="332439" y="303352"/>
                </a:cubicBezTo>
                <a:cubicBezTo>
                  <a:pt x="332439" y="336854"/>
                  <a:pt x="305198" y="364047"/>
                  <a:pt x="271814" y="364047"/>
                </a:cubicBezTo>
                <a:cubicBezTo>
                  <a:pt x="238430" y="364047"/>
                  <a:pt x="211278" y="336854"/>
                  <a:pt x="211278" y="303352"/>
                </a:cubicBezTo>
                <a:cubicBezTo>
                  <a:pt x="211278" y="269938"/>
                  <a:pt x="238430" y="242745"/>
                  <a:pt x="271814" y="242745"/>
                </a:cubicBezTo>
                <a:close/>
                <a:moveTo>
                  <a:pt x="271779" y="210713"/>
                </a:moveTo>
                <a:cubicBezTo>
                  <a:pt x="220868" y="210713"/>
                  <a:pt x="179480" y="252305"/>
                  <a:pt x="179480" y="303317"/>
                </a:cubicBezTo>
                <a:cubicBezTo>
                  <a:pt x="179480" y="354417"/>
                  <a:pt x="220868" y="395920"/>
                  <a:pt x="271779" y="395920"/>
                </a:cubicBezTo>
                <a:cubicBezTo>
                  <a:pt x="322689" y="395920"/>
                  <a:pt x="364077" y="354417"/>
                  <a:pt x="364077" y="303317"/>
                </a:cubicBezTo>
                <a:cubicBezTo>
                  <a:pt x="364077" y="252305"/>
                  <a:pt x="322689" y="210713"/>
                  <a:pt x="271779" y="210713"/>
                </a:cubicBezTo>
                <a:close/>
                <a:moveTo>
                  <a:pt x="470260" y="134106"/>
                </a:moveTo>
                <a:cubicBezTo>
                  <a:pt x="460915" y="134106"/>
                  <a:pt x="451658" y="136595"/>
                  <a:pt x="443381" y="141394"/>
                </a:cubicBezTo>
                <a:cubicBezTo>
                  <a:pt x="417480" y="156324"/>
                  <a:pt x="408579" y="189651"/>
                  <a:pt x="423532" y="215512"/>
                </a:cubicBezTo>
                <a:cubicBezTo>
                  <a:pt x="430742" y="228132"/>
                  <a:pt x="442490" y="237108"/>
                  <a:pt x="456464" y="240840"/>
                </a:cubicBezTo>
                <a:cubicBezTo>
                  <a:pt x="470349" y="244573"/>
                  <a:pt x="484946" y="242618"/>
                  <a:pt x="497407" y="235419"/>
                </a:cubicBezTo>
                <a:cubicBezTo>
                  <a:pt x="523218" y="220489"/>
                  <a:pt x="532119" y="187162"/>
                  <a:pt x="517166" y="161212"/>
                </a:cubicBezTo>
                <a:cubicBezTo>
                  <a:pt x="509956" y="148681"/>
                  <a:pt x="498297" y="139705"/>
                  <a:pt x="484323" y="135973"/>
                </a:cubicBezTo>
                <a:cubicBezTo>
                  <a:pt x="479695" y="134728"/>
                  <a:pt x="474977" y="134106"/>
                  <a:pt x="470260" y="134106"/>
                </a:cubicBezTo>
                <a:close/>
                <a:moveTo>
                  <a:pt x="73297" y="134106"/>
                </a:moveTo>
                <a:cubicBezTo>
                  <a:pt x="68669" y="134106"/>
                  <a:pt x="63951" y="134728"/>
                  <a:pt x="59323" y="135973"/>
                </a:cubicBezTo>
                <a:cubicBezTo>
                  <a:pt x="45349" y="139705"/>
                  <a:pt x="33690" y="148681"/>
                  <a:pt x="26391" y="161212"/>
                </a:cubicBezTo>
                <a:cubicBezTo>
                  <a:pt x="11438" y="187162"/>
                  <a:pt x="20339" y="220489"/>
                  <a:pt x="46239" y="235419"/>
                </a:cubicBezTo>
                <a:cubicBezTo>
                  <a:pt x="58700" y="242618"/>
                  <a:pt x="73297" y="244573"/>
                  <a:pt x="87182" y="240840"/>
                </a:cubicBezTo>
                <a:cubicBezTo>
                  <a:pt x="101156" y="237108"/>
                  <a:pt x="112815" y="228132"/>
                  <a:pt x="120114" y="215512"/>
                </a:cubicBezTo>
                <a:cubicBezTo>
                  <a:pt x="134977" y="189651"/>
                  <a:pt x="126166" y="156324"/>
                  <a:pt x="100265" y="141394"/>
                </a:cubicBezTo>
                <a:cubicBezTo>
                  <a:pt x="91988" y="136595"/>
                  <a:pt x="82731" y="134106"/>
                  <a:pt x="73297" y="134106"/>
                </a:cubicBezTo>
                <a:close/>
                <a:moveTo>
                  <a:pt x="271779" y="19196"/>
                </a:moveTo>
                <a:cubicBezTo>
                  <a:pt x="241962" y="19196"/>
                  <a:pt x="217752" y="43547"/>
                  <a:pt x="217752" y="73407"/>
                </a:cubicBezTo>
                <a:cubicBezTo>
                  <a:pt x="217752" y="103357"/>
                  <a:pt x="241962" y="127708"/>
                  <a:pt x="271779" y="127708"/>
                </a:cubicBezTo>
                <a:cubicBezTo>
                  <a:pt x="301595" y="127708"/>
                  <a:pt x="325894" y="103357"/>
                  <a:pt x="325894" y="73407"/>
                </a:cubicBezTo>
                <a:cubicBezTo>
                  <a:pt x="325894" y="43547"/>
                  <a:pt x="301595" y="19196"/>
                  <a:pt x="271779" y="19196"/>
                </a:cubicBezTo>
                <a:close/>
                <a:moveTo>
                  <a:pt x="271779" y="0"/>
                </a:moveTo>
                <a:cubicBezTo>
                  <a:pt x="312187" y="0"/>
                  <a:pt x="345119" y="32971"/>
                  <a:pt x="345119" y="73407"/>
                </a:cubicBezTo>
                <a:cubicBezTo>
                  <a:pt x="345119" y="110644"/>
                  <a:pt x="317260" y="141571"/>
                  <a:pt x="281391" y="146282"/>
                </a:cubicBezTo>
                <a:lnTo>
                  <a:pt x="281391" y="191961"/>
                </a:lnTo>
                <a:cubicBezTo>
                  <a:pt x="315213" y="194894"/>
                  <a:pt x="344763" y="212935"/>
                  <a:pt x="363187" y="239329"/>
                </a:cubicBezTo>
                <a:lnTo>
                  <a:pt x="402705" y="216490"/>
                </a:lnTo>
                <a:cubicBezTo>
                  <a:pt x="388820" y="182985"/>
                  <a:pt x="401548" y="143438"/>
                  <a:pt x="433679" y="124775"/>
                </a:cubicBezTo>
                <a:cubicBezTo>
                  <a:pt x="450679" y="114999"/>
                  <a:pt x="470349" y="112422"/>
                  <a:pt x="489307" y="117399"/>
                </a:cubicBezTo>
                <a:cubicBezTo>
                  <a:pt x="508176" y="122464"/>
                  <a:pt x="524019" y="134639"/>
                  <a:pt x="533810" y="151703"/>
                </a:cubicBezTo>
                <a:cubicBezTo>
                  <a:pt x="554014" y="186718"/>
                  <a:pt x="541998" y="231775"/>
                  <a:pt x="507019" y="251949"/>
                </a:cubicBezTo>
                <a:cubicBezTo>
                  <a:pt x="490108" y="261814"/>
                  <a:pt x="470349" y="264391"/>
                  <a:pt x="451480" y="259325"/>
                </a:cubicBezTo>
                <a:cubicBezTo>
                  <a:pt x="435637" y="255149"/>
                  <a:pt x="422019" y="245906"/>
                  <a:pt x="412229" y="233109"/>
                </a:cubicBezTo>
                <a:lnTo>
                  <a:pt x="372799" y="255948"/>
                </a:lnTo>
                <a:cubicBezTo>
                  <a:pt x="379564" y="270345"/>
                  <a:pt x="383302" y="286431"/>
                  <a:pt x="383302" y="303317"/>
                </a:cubicBezTo>
                <a:cubicBezTo>
                  <a:pt x="383302" y="320291"/>
                  <a:pt x="379564" y="336377"/>
                  <a:pt x="372799" y="350774"/>
                </a:cubicBezTo>
                <a:lnTo>
                  <a:pt x="412229" y="373525"/>
                </a:lnTo>
                <a:cubicBezTo>
                  <a:pt x="422019" y="360727"/>
                  <a:pt x="435637" y="351573"/>
                  <a:pt x="451480" y="347308"/>
                </a:cubicBezTo>
                <a:cubicBezTo>
                  <a:pt x="470349" y="342331"/>
                  <a:pt x="490108" y="344908"/>
                  <a:pt x="507019" y="354684"/>
                </a:cubicBezTo>
                <a:cubicBezTo>
                  <a:pt x="541998" y="374947"/>
                  <a:pt x="554014" y="419915"/>
                  <a:pt x="533810" y="455019"/>
                </a:cubicBezTo>
                <a:cubicBezTo>
                  <a:pt x="524019" y="471994"/>
                  <a:pt x="508176" y="484169"/>
                  <a:pt x="489307" y="489235"/>
                </a:cubicBezTo>
                <a:cubicBezTo>
                  <a:pt x="470349" y="494300"/>
                  <a:pt x="450679" y="491723"/>
                  <a:pt x="433679" y="481858"/>
                </a:cubicBezTo>
                <a:cubicBezTo>
                  <a:pt x="401548" y="463284"/>
                  <a:pt x="388820" y="423648"/>
                  <a:pt x="402705" y="390143"/>
                </a:cubicBezTo>
                <a:lnTo>
                  <a:pt x="363187" y="367304"/>
                </a:lnTo>
                <a:cubicBezTo>
                  <a:pt x="344763" y="393698"/>
                  <a:pt x="315213" y="411828"/>
                  <a:pt x="281391" y="414672"/>
                </a:cubicBezTo>
                <a:lnTo>
                  <a:pt x="281391" y="460440"/>
                </a:lnTo>
                <a:cubicBezTo>
                  <a:pt x="317260" y="465151"/>
                  <a:pt x="345119" y="495989"/>
                  <a:pt x="345119" y="533226"/>
                </a:cubicBezTo>
                <a:cubicBezTo>
                  <a:pt x="345119" y="573751"/>
                  <a:pt x="312187" y="606722"/>
                  <a:pt x="271779" y="606722"/>
                </a:cubicBezTo>
                <a:cubicBezTo>
                  <a:pt x="231370" y="606722"/>
                  <a:pt x="198527" y="573751"/>
                  <a:pt x="198527" y="533226"/>
                </a:cubicBezTo>
                <a:cubicBezTo>
                  <a:pt x="198527" y="495989"/>
                  <a:pt x="226297" y="465151"/>
                  <a:pt x="262255" y="460440"/>
                </a:cubicBezTo>
                <a:lnTo>
                  <a:pt x="262255" y="414672"/>
                </a:lnTo>
                <a:cubicBezTo>
                  <a:pt x="228433" y="411828"/>
                  <a:pt x="198883" y="393698"/>
                  <a:pt x="180459" y="367304"/>
                </a:cubicBezTo>
                <a:lnTo>
                  <a:pt x="140941" y="390143"/>
                </a:lnTo>
                <a:cubicBezTo>
                  <a:pt x="154826" y="423648"/>
                  <a:pt x="142098" y="463284"/>
                  <a:pt x="109878" y="481858"/>
                </a:cubicBezTo>
                <a:cubicBezTo>
                  <a:pt x="92967" y="491723"/>
                  <a:pt x="73208" y="494300"/>
                  <a:pt x="54339" y="489235"/>
                </a:cubicBezTo>
                <a:cubicBezTo>
                  <a:pt x="35381" y="484169"/>
                  <a:pt x="19538" y="471994"/>
                  <a:pt x="9747" y="455019"/>
                </a:cubicBezTo>
                <a:cubicBezTo>
                  <a:pt x="-10368" y="419915"/>
                  <a:pt x="1648" y="374947"/>
                  <a:pt x="36627" y="354684"/>
                </a:cubicBezTo>
                <a:cubicBezTo>
                  <a:pt x="53538" y="344908"/>
                  <a:pt x="73297" y="342331"/>
                  <a:pt x="92166" y="347308"/>
                </a:cubicBezTo>
                <a:cubicBezTo>
                  <a:pt x="108009" y="351573"/>
                  <a:pt x="121627" y="360727"/>
                  <a:pt x="131417" y="373613"/>
                </a:cubicBezTo>
                <a:lnTo>
                  <a:pt x="170847" y="350774"/>
                </a:lnTo>
                <a:cubicBezTo>
                  <a:pt x="164082" y="336377"/>
                  <a:pt x="160344" y="320291"/>
                  <a:pt x="160344" y="303317"/>
                </a:cubicBezTo>
                <a:cubicBezTo>
                  <a:pt x="160344" y="286431"/>
                  <a:pt x="164082" y="270345"/>
                  <a:pt x="170847" y="255948"/>
                </a:cubicBezTo>
                <a:lnTo>
                  <a:pt x="131417" y="233109"/>
                </a:lnTo>
                <a:cubicBezTo>
                  <a:pt x="121627" y="245906"/>
                  <a:pt x="108009" y="255149"/>
                  <a:pt x="92166" y="259325"/>
                </a:cubicBezTo>
                <a:cubicBezTo>
                  <a:pt x="73297" y="264391"/>
                  <a:pt x="53538" y="261814"/>
                  <a:pt x="36627" y="251949"/>
                </a:cubicBezTo>
                <a:cubicBezTo>
                  <a:pt x="1648" y="231775"/>
                  <a:pt x="-10368" y="186718"/>
                  <a:pt x="9747" y="151703"/>
                </a:cubicBezTo>
                <a:cubicBezTo>
                  <a:pt x="19538" y="134639"/>
                  <a:pt x="35381" y="122464"/>
                  <a:pt x="54339" y="117399"/>
                </a:cubicBezTo>
                <a:cubicBezTo>
                  <a:pt x="73208" y="112422"/>
                  <a:pt x="92967" y="114999"/>
                  <a:pt x="109878" y="124775"/>
                </a:cubicBezTo>
                <a:cubicBezTo>
                  <a:pt x="142098" y="143438"/>
                  <a:pt x="154826" y="182985"/>
                  <a:pt x="140941" y="216490"/>
                </a:cubicBezTo>
                <a:lnTo>
                  <a:pt x="180459" y="239329"/>
                </a:lnTo>
                <a:cubicBezTo>
                  <a:pt x="198883" y="212935"/>
                  <a:pt x="228433" y="194894"/>
                  <a:pt x="262255" y="191961"/>
                </a:cubicBezTo>
                <a:lnTo>
                  <a:pt x="262255" y="146282"/>
                </a:lnTo>
                <a:cubicBezTo>
                  <a:pt x="226297" y="141571"/>
                  <a:pt x="198527" y="110644"/>
                  <a:pt x="198527" y="73407"/>
                </a:cubicBezTo>
                <a:cubicBezTo>
                  <a:pt x="198527" y="32971"/>
                  <a:pt x="231370" y="0"/>
                  <a:pt x="2717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45" name="矩形 44"/>
          <p:cNvSpPr/>
          <p:nvPr/>
        </p:nvSpPr>
        <p:spPr>
          <a:xfrm>
            <a:off x="6507314" y="3670129"/>
            <a:ext cx="1491900" cy="321634"/>
          </a:xfrm>
          <a:prstGeom prst="rect">
            <a:avLst/>
          </a:prstGeom>
        </p:spPr>
        <p:txBody>
          <a:bodyPr wrap="none">
            <a:normAutofit fontScale="70000" lnSpcReduction="20000"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2000" b="1">
                <a:solidFill>
                  <a:schemeClr val="bg1"/>
                </a:solidFill>
              </a:rPr>
              <a:t>关键词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1046217" y="2800637"/>
            <a:ext cx="258961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046217" y="4282161"/>
            <a:ext cx="258961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8589273" y="3891749"/>
            <a:ext cx="2589617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1039" y="1499416"/>
            <a:ext cx="5349922" cy="3163639"/>
            <a:chOff x="3599741" y="671780"/>
            <a:chExt cx="5349922" cy="3163639"/>
          </a:xfrm>
        </p:grpSpPr>
        <p:grpSp>
          <p:nvGrpSpPr>
            <p:cNvPr id="3" name="组合 2"/>
            <p:cNvGrpSpPr/>
            <p:nvPr/>
          </p:nvGrpSpPr>
          <p:grpSpPr>
            <a:xfrm>
              <a:off x="3599741" y="671780"/>
              <a:ext cx="5349922" cy="3145407"/>
              <a:chOff x="618001" y="1610888"/>
              <a:chExt cx="5349922" cy="3145407"/>
            </a:xfrm>
          </p:grpSpPr>
          <p:sp>
            <p:nvSpPr>
              <p:cNvPr id="5" name="îš1îḓê"/>
              <p:cNvSpPr/>
              <p:nvPr/>
            </p:nvSpPr>
            <p:spPr bwMode="auto">
              <a:xfrm>
                <a:off x="618001" y="2334361"/>
                <a:ext cx="5349922" cy="2088232"/>
              </a:xfrm>
              <a:prstGeom prst="rect">
                <a:avLst/>
              </a:prstGeom>
              <a:noFill/>
              <a:ln w="57150">
                <a:solidFill>
                  <a:srgbClr val="192F4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174" y="1610888"/>
                <a:ext cx="3031574" cy="1665730"/>
              </a:xfrm>
              <a:prstGeom prst="rect">
                <a:avLst/>
              </a:prstGeom>
            </p:spPr>
          </p:pic>
          <p:sp>
            <p:nvSpPr>
              <p:cNvPr id="7" name="î$lîḑè"/>
              <p:cNvSpPr/>
              <p:nvPr/>
            </p:nvSpPr>
            <p:spPr>
              <a:xfrm>
                <a:off x="1469957" y="3441526"/>
                <a:ext cx="3646007" cy="13147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Autofit/>
              </a:bodyPr>
              <a:lstStyle/>
              <a:p>
                <a:pPr algn="ctr"/>
                <a:r>
                  <a:rPr lang="en-US" altLang="zh-CN" sz="4800" b="1" spc="300" dirty="0" smtClean="0">
                    <a:solidFill>
                      <a:srgbClr val="0F3E3A"/>
                    </a:solidFill>
                    <a:latin typeface="华文行楷" panose="02010800040101010101" pitchFamily="2" charset="-122"/>
                    <a:ea typeface="华文行楷" panose="02010800040101010101" pitchFamily="2" charset="-122"/>
                  </a:rPr>
                  <a:t>Thank you</a:t>
                </a:r>
                <a:endParaRPr lang="en-US" altLang="zh-CN" sz="8000" b="1" spc="300" dirty="0">
                  <a:solidFill>
                    <a:srgbClr val="0F3E3A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endParaRPr>
              </a:p>
            </p:txBody>
          </p:sp>
        </p:grpSp>
        <p:sp>
          <p:nvSpPr>
            <p:cNvPr id="4" name="ïṣľiḋê"/>
            <p:cNvSpPr txBox="1"/>
            <p:nvPr/>
          </p:nvSpPr>
          <p:spPr>
            <a:xfrm>
              <a:off x="4451697" y="3299888"/>
              <a:ext cx="3666760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4400" spc="170" dirty="0" smtClean="0">
                  <a:solidFill>
                    <a:srgbClr val="0F3E3A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感谢您的观看</a:t>
              </a:r>
              <a:endParaRPr lang="en-US" altLang="zh-CN" sz="4400" spc="170" dirty="0" smtClean="0">
                <a:solidFill>
                  <a:srgbClr val="0F3E3A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0"/>
          <p:cNvGrpSpPr/>
          <p:nvPr/>
        </p:nvGrpSpPr>
        <p:grpSpPr bwMode="auto">
          <a:xfrm>
            <a:off x="784730" y="1783970"/>
            <a:ext cx="4900084" cy="3299881"/>
            <a:chOff x="0" y="0"/>
            <a:chExt cx="2724" cy="1835"/>
          </a:xfrm>
        </p:grpSpPr>
        <p:sp>
          <p:nvSpPr>
            <p:cNvPr id="25" name="Oval 11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>
                <a:solidFill>
                  <a:srgbClr val="0F3E3A"/>
                </a:solidFill>
              </a:endParaRPr>
            </a:p>
          </p:txBody>
        </p:sp>
        <p:pic>
          <p:nvPicPr>
            <p:cNvPr id="26" name="Picture 13" descr="apple icons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0"/>
              <a:ext cx="2246" cy="1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150990" y="847929"/>
            <a:ext cx="10256280" cy="77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b="1" dirty="0">
              <a:solidFill>
                <a:srgbClr val="0F3E3A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</a:t>
            </a:r>
            <a:r>
              <a:rPr lang="zh-CN" altLang="en-US" sz="1600" b="1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猪七爷</a:t>
            </a:r>
            <a:r>
              <a:rPr lang="zh-CN" altLang="en-US" sz="140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 最用心的演示，只为你而做</a:t>
            </a:r>
            <a:r>
              <a:rPr lang="zh-CN" altLang="en-US" sz="14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。更</a:t>
            </a:r>
            <a:r>
              <a:rPr lang="zh-CN" altLang="en-US" sz="140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过精彩</a:t>
            </a:r>
            <a:r>
              <a:rPr lang="zh-CN" altLang="en-US" sz="14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r>
              <a:rPr lang="en-US" altLang="zh-CN" sz="14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14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模板，</a:t>
            </a:r>
            <a:r>
              <a:rPr lang="zh-CN" altLang="en-US" sz="140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请在猪七爷搜索</a:t>
            </a:r>
            <a:r>
              <a:rPr lang="zh-CN" altLang="en-US" sz="14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“猪七爷”。</a:t>
            </a:r>
            <a:endParaRPr lang="en-US" altLang="zh-CN" sz="1400" dirty="0" smtClean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5741438" y="2388858"/>
            <a:ext cx="3386137" cy="496888"/>
            <a:chOff x="2760984" y="929053"/>
            <a:chExt cx="3386479" cy="497230"/>
          </a:xfrm>
        </p:grpSpPr>
        <p:grpSp>
          <p:nvGrpSpPr>
            <p:cNvPr id="29" name="组合 28"/>
            <p:cNvGrpSpPr/>
            <p:nvPr/>
          </p:nvGrpSpPr>
          <p:grpSpPr bwMode="auto">
            <a:xfrm>
              <a:off x="2760984" y="929053"/>
              <a:ext cx="3386479" cy="497230"/>
              <a:chOff x="2760984" y="929053"/>
              <a:chExt cx="3386479" cy="497230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760984" y="929053"/>
                <a:ext cx="2818097" cy="4972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F3E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>
                    <a:solidFill>
                      <a:srgbClr val="0F3E3A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猪七爷</a:t>
                </a:r>
                <a:endParaRPr lang="zh-CN" altLang="en-US" dirty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5579081" y="929053"/>
                <a:ext cx="568382" cy="497230"/>
              </a:xfrm>
              <a:prstGeom prst="rect">
                <a:avLst/>
              </a:prstGeom>
              <a:solidFill>
                <a:srgbClr val="0F3E3A"/>
              </a:solidFill>
              <a:ln>
                <a:solidFill>
                  <a:srgbClr val="0F3E3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0F3E3A"/>
                  </a:solidFill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 bwMode="auto">
            <a:xfrm>
              <a:off x="5655632" y="1002700"/>
              <a:ext cx="347766" cy="369685"/>
              <a:chOff x="1389888" y="356616"/>
              <a:chExt cx="680431" cy="826047"/>
            </a:xfrm>
          </p:grpSpPr>
          <p:sp>
            <p:nvSpPr>
              <p:cNvPr id="31" name="椭圆 30"/>
              <p:cNvSpPr>
                <a:spLocks noChangeArrowheads="1"/>
              </p:cNvSpPr>
              <p:nvPr/>
            </p:nvSpPr>
            <p:spPr bwMode="auto">
              <a:xfrm>
                <a:off x="1389888" y="356616"/>
                <a:ext cx="658368" cy="65836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0F3E3A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F3E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>
                <a:spLocks noChangeArrowheads="1"/>
              </p:cNvSpPr>
              <p:nvPr/>
            </p:nvSpPr>
            <p:spPr bwMode="auto">
              <a:xfrm>
                <a:off x="1452146" y="421825"/>
                <a:ext cx="537281" cy="537281"/>
              </a:xfrm>
              <a:prstGeom prst="ellipse">
                <a:avLst/>
              </a:prstGeom>
              <a:solidFill>
                <a:srgbClr val="0F3E3A"/>
              </a:solidFill>
              <a:ln w="9525" algn="ctr">
                <a:solidFill>
                  <a:srgbClr val="0F3E3A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F3E3A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矩形 32"/>
              <p:cNvSpPr>
                <a:spLocks noChangeArrowheads="1"/>
              </p:cNvSpPr>
              <p:nvPr/>
            </p:nvSpPr>
            <p:spPr bwMode="auto">
              <a:xfrm rot="19000163" flipH="1">
                <a:off x="1993827" y="842547"/>
                <a:ext cx="76492" cy="34011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0F3E3A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endParaRPr lang="zh-CN" altLang="en-US">
                  <a:solidFill>
                    <a:srgbClr val="0F3E3A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486290" y="3343331"/>
            <a:ext cx="24003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600" b="1" dirty="0" smtClean="0">
                <a:solidFill>
                  <a:srgbClr val="0F3E3A"/>
                </a:solidFill>
                <a:latin typeface="Calibri" panose="020F0502020204030204" pitchFamily="34" charset="0"/>
                <a:ea typeface="华文中宋" panose="02010600040101010101" pitchFamily="2" charset="-122"/>
                <a:cs typeface="Calibri" panose="020F0502020204030204" pitchFamily="34" charset="0"/>
              </a:rPr>
              <a:t>SI</a:t>
            </a:r>
            <a:r>
              <a:rPr lang="en-US" altLang="zh-CN" sz="1600" b="1" dirty="0" smtClean="0">
                <a:solidFill>
                  <a:srgbClr val="0F3E3A"/>
                </a:solidFill>
                <a:latin typeface="Calibri" panose="020F0502020204030204" pitchFamily="34" charset="0"/>
                <a:ea typeface="华文中宋" panose="02010600040101010101" pitchFamily="2" charset="-122"/>
                <a:cs typeface="Calibri" panose="020F0502020204030204" pitchFamily="34" charset="0"/>
              </a:rPr>
              <a:t>ZE</a:t>
            </a:r>
            <a:endParaRPr lang="zh-CN" altLang="en-US" sz="1600" b="1" dirty="0" smtClean="0">
              <a:solidFill>
                <a:srgbClr val="0F3E3A"/>
              </a:solidFill>
              <a:latin typeface="Calibri" panose="020F0502020204030204" pitchFamily="34" charset="0"/>
              <a:ea typeface="华文中宋" panose="02010600040101010101" pitchFamily="2" charset="-122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设计尺寸：</a:t>
            </a:r>
            <a:r>
              <a:rPr lang="en-US" altLang="zh-CN" sz="14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16:9</a:t>
            </a:r>
            <a:endParaRPr lang="zh-CN" altLang="en-US" sz="1400" b="1" dirty="0">
              <a:solidFill>
                <a:srgbClr val="0F3E3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486289" y="4316603"/>
            <a:ext cx="2509247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0F3E3A"/>
                </a:solidFill>
                <a:latin typeface="Calibri" panose="020F0502020204030204" pitchFamily="34" charset="0"/>
                <a:ea typeface="华文中宋" panose="02010600040101010101" pitchFamily="2" charset="-122"/>
                <a:cs typeface="Calibri" panose="020F0502020204030204" pitchFamily="34" charset="0"/>
              </a:rPr>
              <a:t>TYPEFACE</a:t>
            </a:r>
            <a:r>
              <a:rPr lang="en-US" altLang="zh-CN" sz="1400" dirty="0" smtClean="0">
                <a:solidFill>
                  <a:srgbClr val="0F3E3A"/>
                </a:solidFill>
                <a:latin typeface="Calibri" panose="020F0502020204030204" pitchFamily="34" charset="0"/>
                <a:ea typeface="华文中宋" panose="02010600040101010101" pitchFamily="2" charset="-122"/>
                <a:cs typeface="Calibri" panose="020F0502020204030204" pitchFamily="34" charset="0"/>
              </a:rPr>
              <a:t>	</a:t>
            </a:r>
            <a:endParaRPr lang="zh-CN" altLang="en-US" sz="1400" dirty="0">
              <a:solidFill>
                <a:srgbClr val="0F3E3A"/>
              </a:solidFill>
              <a:latin typeface="Calibri" panose="020F0502020204030204" pitchFamily="34" charset="0"/>
              <a:ea typeface="华文中宋" panose="0201060004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中文：微软雅黑和微软雅黑 </a:t>
            </a:r>
            <a:r>
              <a:rPr lang="en-US" altLang="zh-CN" sz="11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Light (</a:t>
            </a:r>
            <a:r>
              <a:rPr lang="zh-CN" altLang="en-US" sz="11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正文</a:t>
            </a:r>
            <a:r>
              <a:rPr lang="en-US" altLang="zh-CN" sz="11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)</a:t>
            </a:r>
            <a:endParaRPr lang="zh-CN" altLang="en-US" sz="1100" b="1" dirty="0">
              <a:solidFill>
                <a:srgbClr val="0F3E3A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英文</a:t>
            </a:r>
            <a:r>
              <a:rPr lang="zh-CN" altLang="en-US" sz="1200" b="1" dirty="0" smtClean="0">
                <a:solidFill>
                  <a:srgbClr val="0F3E3A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200" b="1" dirty="0" smtClean="0">
                <a:solidFill>
                  <a:srgbClr val="0F3E3A"/>
                </a:solidFill>
                <a:latin typeface="微软雅黑" panose="020B0503020204020204" pitchFamily="34" charset="-122"/>
              </a:rPr>
              <a:t>Arial</a:t>
            </a:r>
            <a:endParaRPr lang="zh-CN" altLang="en-US" sz="1100" b="1" dirty="0">
              <a:solidFill>
                <a:srgbClr val="0F3E3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486289" y="5499163"/>
            <a:ext cx="2400300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0F3E3A"/>
                </a:solidFill>
                <a:latin typeface="Calibri" panose="020F0502020204030204" pitchFamily="34" charset="0"/>
                <a:ea typeface="华文中宋" panose="02010600040101010101" pitchFamily="2" charset="-122"/>
                <a:cs typeface="Calibri" panose="020F0502020204030204" pitchFamily="34" charset="0"/>
              </a:rPr>
              <a:t>ADVANTAGE</a:t>
            </a:r>
            <a:endParaRPr lang="zh-CN" altLang="en-US" sz="1600" b="1" dirty="0">
              <a:solidFill>
                <a:srgbClr val="0F3E3A"/>
              </a:solidFill>
              <a:latin typeface="Calibri" panose="020F0502020204030204" pitchFamily="34" charset="0"/>
              <a:ea typeface="华文中宋" panose="02010600040101010101" pitchFamily="2" charset="-122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rgbClr val="0F3E3A"/>
                </a:solidFill>
                <a:latin typeface="微软雅黑" panose="020B0503020204020204" pitchFamily="34" charset="-122"/>
              </a:rPr>
              <a:t>易于编辑</a:t>
            </a:r>
            <a:endParaRPr lang="zh-CN" altLang="en-US" sz="1400" b="1" dirty="0">
              <a:solidFill>
                <a:srgbClr val="0F3E3A"/>
              </a:solidFill>
              <a:latin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50984" y="3345561"/>
            <a:ext cx="509880" cy="509880"/>
          </a:xfrm>
          <a:prstGeom prst="rect">
            <a:avLst/>
          </a:prstGeom>
          <a:ln w="6350">
            <a:solidFill>
              <a:srgbClr val="0F3E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srgbClr val="0F3E3A"/>
              </a:solidFill>
            </a:endParaRPr>
          </a:p>
        </p:txBody>
      </p:sp>
      <p:sp>
        <p:nvSpPr>
          <p:cNvPr id="40" name="Freeform 132"/>
          <p:cNvSpPr>
            <a:spLocks noEditPoints="1"/>
          </p:cNvSpPr>
          <p:nvPr/>
        </p:nvSpPr>
        <p:spPr bwMode="auto">
          <a:xfrm>
            <a:off x="5812062" y="3407027"/>
            <a:ext cx="382530" cy="383518"/>
          </a:xfrm>
          <a:custGeom>
            <a:avLst/>
            <a:gdLst>
              <a:gd name="T0" fmla="*/ 300833111 w 258"/>
              <a:gd name="T1" fmla="*/ 1262592286 h 260"/>
              <a:gd name="T2" fmla="*/ 1203336886 w 258"/>
              <a:gd name="T3" fmla="*/ 1184893384 h 260"/>
              <a:gd name="T4" fmla="*/ 1272379823 w 258"/>
              <a:gd name="T5" fmla="*/ 325359608 h 260"/>
              <a:gd name="T6" fmla="*/ 1272379823 w 258"/>
              <a:gd name="T7" fmla="*/ 1262592286 h 260"/>
              <a:gd name="T8" fmla="*/ 1203336886 w 258"/>
              <a:gd name="T9" fmla="*/ 252517576 h 260"/>
              <a:gd name="T10" fmla="*/ 1119497131 w 258"/>
              <a:gd name="T11" fmla="*/ 150540934 h 260"/>
              <a:gd name="T12" fmla="*/ 1035657376 w 258"/>
              <a:gd name="T13" fmla="*/ 252517576 h 260"/>
              <a:gd name="T14" fmla="*/ 961682166 w 258"/>
              <a:gd name="T15" fmla="*/ 72842032 h 260"/>
              <a:gd name="T16" fmla="*/ 877842411 w 258"/>
              <a:gd name="T17" fmla="*/ 252517576 h 260"/>
              <a:gd name="T18" fmla="*/ 798937149 w 258"/>
              <a:gd name="T19" fmla="*/ 150540934 h 260"/>
              <a:gd name="T20" fmla="*/ 715097394 w 258"/>
              <a:gd name="T21" fmla="*/ 252517576 h 260"/>
              <a:gd name="T22" fmla="*/ 641122184 w 258"/>
              <a:gd name="T23" fmla="*/ 150540934 h 260"/>
              <a:gd name="T24" fmla="*/ 557282429 w 258"/>
              <a:gd name="T25" fmla="*/ 252517576 h 260"/>
              <a:gd name="T26" fmla="*/ 478374947 w 258"/>
              <a:gd name="T27" fmla="*/ 150540934 h 260"/>
              <a:gd name="T28" fmla="*/ 404399737 w 258"/>
              <a:gd name="T29" fmla="*/ 252517576 h 260"/>
              <a:gd name="T30" fmla="*/ 300833111 w 258"/>
              <a:gd name="T31" fmla="*/ 0 h 260"/>
              <a:gd name="T32" fmla="*/ 1272379823 w 258"/>
              <a:gd name="T33" fmla="*/ 150540934 h 260"/>
              <a:gd name="T34" fmla="*/ 1203336886 w 258"/>
              <a:gd name="T35" fmla="*/ 252517576 h 260"/>
              <a:gd name="T36" fmla="*/ 0 w 258"/>
              <a:gd name="T37" fmla="*/ 1262592286 h 260"/>
              <a:gd name="T38" fmla="*/ 246584772 w 258"/>
              <a:gd name="T39" fmla="*/ 325359608 h 260"/>
              <a:gd name="T40" fmla="*/ 152882692 w 258"/>
              <a:gd name="T41" fmla="*/ 398201640 h 260"/>
              <a:gd name="T42" fmla="*/ 246584772 w 258"/>
              <a:gd name="T43" fmla="*/ 471043672 h 260"/>
              <a:gd name="T44" fmla="*/ 152882692 w 258"/>
              <a:gd name="T45" fmla="*/ 553597241 h 260"/>
              <a:gd name="T46" fmla="*/ 246584772 w 258"/>
              <a:gd name="T47" fmla="*/ 631296143 h 260"/>
              <a:gd name="T48" fmla="*/ 152882692 w 258"/>
              <a:gd name="T49" fmla="*/ 713849711 h 260"/>
              <a:gd name="T50" fmla="*/ 246584772 w 258"/>
              <a:gd name="T51" fmla="*/ 786691744 h 260"/>
              <a:gd name="T52" fmla="*/ 73975210 w 258"/>
              <a:gd name="T53" fmla="*/ 869245312 h 260"/>
              <a:gd name="T54" fmla="*/ 246584772 w 258"/>
              <a:gd name="T55" fmla="*/ 946944214 h 260"/>
              <a:gd name="T56" fmla="*/ 152882692 w 258"/>
              <a:gd name="T57" fmla="*/ 1029497783 h 260"/>
              <a:gd name="T58" fmla="*/ 246584772 w 258"/>
              <a:gd name="T59" fmla="*/ 1102339815 h 260"/>
              <a:gd name="T60" fmla="*/ 152882692 w 258"/>
              <a:gd name="T61" fmla="*/ 1184893384 h 260"/>
              <a:gd name="T62" fmla="*/ 0 w 258"/>
              <a:gd name="T63" fmla="*/ 0 h 260"/>
              <a:gd name="T64" fmla="*/ 246584772 w 258"/>
              <a:gd name="T65" fmla="*/ 252517576 h 260"/>
              <a:gd name="T66" fmla="*/ 0 w 258"/>
              <a:gd name="T67" fmla="*/ 0 h 2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8" h="260">
                <a:moveTo>
                  <a:pt x="244" y="260"/>
                </a:moveTo>
                <a:lnTo>
                  <a:pt x="61" y="260"/>
                </a:lnTo>
                <a:lnTo>
                  <a:pt x="61" y="244"/>
                </a:lnTo>
                <a:lnTo>
                  <a:pt x="244" y="244"/>
                </a:lnTo>
                <a:lnTo>
                  <a:pt x="244" y="67"/>
                </a:lnTo>
                <a:lnTo>
                  <a:pt x="258" y="67"/>
                </a:lnTo>
                <a:lnTo>
                  <a:pt x="258" y="244"/>
                </a:lnTo>
                <a:lnTo>
                  <a:pt x="258" y="260"/>
                </a:lnTo>
                <a:lnTo>
                  <a:pt x="244" y="260"/>
                </a:lnTo>
                <a:close/>
                <a:moveTo>
                  <a:pt x="244" y="52"/>
                </a:moveTo>
                <a:lnTo>
                  <a:pt x="227" y="52"/>
                </a:lnTo>
                <a:lnTo>
                  <a:pt x="227" y="31"/>
                </a:lnTo>
                <a:lnTo>
                  <a:pt x="210" y="31"/>
                </a:lnTo>
                <a:lnTo>
                  <a:pt x="210" y="52"/>
                </a:lnTo>
                <a:lnTo>
                  <a:pt x="195" y="52"/>
                </a:lnTo>
                <a:lnTo>
                  <a:pt x="195" y="15"/>
                </a:lnTo>
                <a:lnTo>
                  <a:pt x="178" y="15"/>
                </a:lnTo>
                <a:lnTo>
                  <a:pt x="178" y="52"/>
                </a:lnTo>
                <a:lnTo>
                  <a:pt x="162" y="52"/>
                </a:lnTo>
                <a:lnTo>
                  <a:pt x="162" y="31"/>
                </a:lnTo>
                <a:lnTo>
                  <a:pt x="145" y="31"/>
                </a:lnTo>
                <a:lnTo>
                  <a:pt x="145" y="52"/>
                </a:lnTo>
                <a:lnTo>
                  <a:pt x="130" y="52"/>
                </a:lnTo>
                <a:lnTo>
                  <a:pt x="130" y="31"/>
                </a:lnTo>
                <a:lnTo>
                  <a:pt x="113" y="31"/>
                </a:lnTo>
                <a:lnTo>
                  <a:pt x="113" y="52"/>
                </a:lnTo>
                <a:lnTo>
                  <a:pt x="97" y="52"/>
                </a:lnTo>
                <a:lnTo>
                  <a:pt x="97" y="31"/>
                </a:lnTo>
                <a:lnTo>
                  <a:pt x="82" y="31"/>
                </a:lnTo>
                <a:lnTo>
                  <a:pt x="82" y="52"/>
                </a:lnTo>
                <a:lnTo>
                  <a:pt x="61" y="52"/>
                </a:lnTo>
                <a:lnTo>
                  <a:pt x="61" y="0"/>
                </a:lnTo>
                <a:lnTo>
                  <a:pt x="258" y="0"/>
                </a:lnTo>
                <a:lnTo>
                  <a:pt x="258" y="31"/>
                </a:lnTo>
                <a:lnTo>
                  <a:pt x="244" y="31"/>
                </a:lnTo>
                <a:lnTo>
                  <a:pt x="244" y="52"/>
                </a:lnTo>
                <a:close/>
                <a:moveTo>
                  <a:pt x="31" y="260"/>
                </a:moveTo>
                <a:lnTo>
                  <a:pt x="0" y="260"/>
                </a:lnTo>
                <a:lnTo>
                  <a:pt x="0" y="67"/>
                </a:lnTo>
                <a:lnTo>
                  <a:pt x="50" y="67"/>
                </a:lnTo>
                <a:lnTo>
                  <a:pt x="50" y="82"/>
                </a:lnTo>
                <a:lnTo>
                  <a:pt x="31" y="82"/>
                </a:lnTo>
                <a:lnTo>
                  <a:pt x="31" y="97"/>
                </a:lnTo>
                <a:lnTo>
                  <a:pt x="50" y="97"/>
                </a:lnTo>
                <a:lnTo>
                  <a:pt x="50" y="114"/>
                </a:lnTo>
                <a:lnTo>
                  <a:pt x="31" y="114"/>
                </a:lnTo>
                <a:lnTo>
                  <a:pt x="31" y="130"/>
                </a:lnTo>
                <a:lnTo>
                  <a:pt x="50" y="130"/>
                </a:lnTo>
                <a:lnTo>
                  <a:pt x="50" y="147"/>
                </a:lnTo>
                <a:lnTo>
                  <a:pt x="31" y="147"/>
                </a:lnTo>
                <a:lnTo>
                  <a:pt x="31" y="162"/>
                </a:lnTo>
                <a:lnTo>
                  <a:pt x="50" y="162"/>
                </a:lnTo>
                <a:lnTo>
                  <a:pt x="50" y="179"/>
                </a:lnTo>
                <a:lnTo>
                  <a:pt x="15" y="179"/>
                </a:lnTo>
                <a:lnTo>
                  <a:pt x="15" y="195"/>
                </a:lnTo>
                <a:lnTo>
                  <a:pt x="50" y="195"/>
                </a:lnTo>
                <a:lnTo>
                  <a:pt x="50" y="212"/>
                </a:lnTo>
                <a:lnTo>
                  <a:pt x="31" y="212"/>
                </a:lnTo>
                <a:lnTo>
                  <a:pt x="31" y="227"/>
                </a:lnTo>
                <a:lnTo>
                  <a:pt x="50" y="227"/>
                </a:lnTo>
                <a:lnTo>
                  <a:pt x="50" y="244"/>
                </a:lnTo>
                <a:lnTo>
                  <a:pt x="31" y="244"/>
                </a:lnTo>
                <a:lnTo>
                  <a:pt x="31" y="260"/>
                </a:lnTo>
                <a:close/>
                <a:moveTo>
                  <a:pt x="0" y="0"/>
                </a:moveTo>
                <a:lnTo>
                  <a:pt x="50" y="0"/>
                </a:lnTo>
                <a:lnTo>
                  <a:pt x="50" y="52"/>
                </a:lnTo>
                <a:lnTo>
                  <a:pt x="0" y="52"/>
                </a:lnTo>
                <a:lnTo>
                  <a:pt x="0" y="0"/>
                </a:lnTo>
                <a:close/>
              </a:path>
            </a:pathLst>
          </a:custGeom>
          <a:solidFill>
            <a:srgbClr val="0F3E3A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endParaRPr lang="zh-CN" altLang="en-US" sz="1800" kern="0">
              <a:solidFill>
                <a:srgbClr val="0F3E3A"/>
              </a:solidFill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741114" y="4523328"/>
            <a:ext cx="509880" cy="509880"/>
            <a:chOff x="752712" y="3046913"/>
            <a:chExt cx="509880" cy="509880"/>
          </a:xfrm>
        </p:grpSpPr>
        <p:sp>
          <p:nvSpPr>
            <p:cNvPr id="42" name="矩形 41"/>
            <p:cNvSpPr/>
            <p:nvPr/>
          </p:nvSpPr>
          <p:spPr>
            <a:xfrm>
              <a:off x="752712" y="3046913"/>
              <a:ext cx="509880" cy="509880"/>
            </a:xfrm>
            <a:prstGeom prst="rect">
              <a:avLst/>
            </a:prstGeom>
            <a:ln w="6350">
              <a:solidFill>
                <a:srgbClr val="0F3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0F3E3A"/>
                </a:solidFill>
              </a:endParaRPr>
            </a:p>
          </p:txBody>
        </p:sp>
        <p:sp>
          <p:nvSpPr>
            <p:cNvPr id="43" name="Freeform 133"/>
            <p:cNvSpPr/>
            <p:nvPr/>
          </p:nvSpPr>
          <p:spPr bwMode="auto">
            <a:xfrm>
              <a:off x="836200" y="3111382"/>
              <a:ext cx="347031" cy="380942"/>
            </a:xfrm>
            <a:custGeom>
              <a:avLst/>
              <a:gdLst>
                <a:gd name="T0" fmla="*/ 0 w 234"/>
                <a:gd name="T1" fmla="*/ 0 h 256"/>
                <a:gd name="T2" fmla="*/ 0 w 234"/>
                <a:gd name="T3" fmla="*/ 229634222 h 256"/>
                <a:gd name="T4" fmla="*/ 28982196 w 234"/>
                <a:gd name="T5" fmla="*/ 229634222 h 256"/>
                <a:gd name="T6" fmla="*/ 37678217 w 234"/>
                <a:gd name="T7" fmla="*/ 191846334 h 256"/>
                <a:gd name="T8" fmla="*/ 49270074 w 234"/>
                <a:gd name="T9" fmla="*/ 162779121 h 256"/>
                <a:gd name="T10" fmla="*/ 66660413 w 234"/>
                <a:gd name="T11" fmla="*/ 136617095 h 256"/>
                <a:gd name="T12" fmla="*/ 86948290 w 234"/>
                <a:gd name="T13" fmla="*/ 110456774 h 256"/>
                <a:gd name="T14" fmla="*/ 110133707 w 234"/>
                <a:gd name="T15" fmla="*/ 98829206 h 256"/>
                <a:gd name="T16" fmla="*/ 139117605 w 234"/>
                <a:gd name="T17" fmla="*/ 87203344 h 256"/>
                <a:gd name="T18" fmla="*/ 173896581 w 234"/>
                <a:gd name="T19" fmla="*/ 81389560 h 256"/>
                <a:gd name="T20" fmla="*/ 211574797 w 234"/>
                <a:gd name="T21" fmla="*/ 78482669 h 256"/>
                <a:gd name="T22" fmla="*/ 252150553 w 234"/>
                <a:gd name="T23" fmla="*/ 78482669 h 256"/>
                <a:gd name="T24" fmla="*/ 252150553 w 234"/>
                <a:gd name="T25" fmla="*/ 595885540 h 256"/>
                <a:gd name="T26" fmla="*/ 252150553 w 234"/>
                <a:gd name="T27" fmla="*/ 642394103 h 256"/>
                <a:gd name="T28" fmla="*/ 249251312 w 234"/>
                <a:gd name="T29" fmla="*/ 665647533 h 256"/>
                <a:gd name="T30" fmla="*/ 240556993 w 234"/>
                <a:gd name="T31" fmla="*/ 680181992 h 256"/>
                <a:gd name="T32" fmla="*/ 240556993 w 234"/>
                <a:gd name="T33" fmla="*/ 685995775 h 256"/>
                <a:gd name="T34" fmla="*/ 234760214 w 234"/>
                <a:gd name="T35" fmla="*/ 691807854 h 256"/>
                <a:gd name="T36" fmla="*/ 223166654 w 234"/>
                <a:gd name="T37" fmla="*/ 694714746 h 256"/>
                <a:gd name="T38" fmla="*/ 202878777 w 234"/>
                <a:gd name="T39" fmla="*/ 697621638 h 256"/>
                <a:gd name="T40" fmla="*/ 168099801 w 234"/>
                <a:gd name="T41" fmla="*/ 703435421 h 256"/>
                <a:gd name="T42" fmla="*/ 147811923 w 234"/>
                <a:gd name="T43" fmla="*/ 703435421 h 256"/>
                <a:gd name="T44" fmla="*/ 147811923 w 234"/>
                <a:gd name="T45" fmla="*/ 744130202 h 256"/>
                <a:gd name="T46" fmla="*/ 524587281 w 234"/>
                <a:gd name="T47" fmla="*/ 744130202 h 256"/>
                <a:gd name="T48" fmla="*/ 524587281 w 234"/>
                <a:gd name="T49" fmla="*/ 703435421 h 256"/>
                <a:gd name="T50" fmla="*/ 486910766 w 234"/>
                <a:gd name="T51" fmla="*/ 703435421 h 256"/>
                <a:gd name="T52" fmla="*/ 455029329 w 234"/>
                <a:gd name="T53" fmla="*/ 697621638 h 256"/>
                <a:gd name="T54" fmla="*/ 437638990 w 234"/>
                <a:gd name="T55" fmla="*/ 691807854 h 256"/>
                <a:gd name="T56" fmla="*/ 423147892 w 234"/>
                <a:gd name="T57" fmla="*/ 680181992 h 256"/>
                <a:gd name="T58" fmla="*/ 411554333 w 234"/>
                <a:gd name="T59" fmla="*/ 665647533 h 256"/>
                <a:gd name="T60" fmla="*/ 405757553 w 234"/>
                <a:gd name="T61" fmla="*/ 642394103 h 256"/>
                <a:gd name="T62" fmla="*/ 405757553 w 234"/>
                <a:gd name="T63" fmla="*/ 595885540 h 256"/>
                <a:gd name="T64" fmla="*/ 405757553 w 234"/>
                <a:gd name="T65" fmla="*/ 78482669 h 256"/>
                <a:gd name="T66" fmla="*/ 460826109 w 234"/>
                <a:gd name="T67" fmla="*/ 78482669 h 256"/>
                <a:gd name="T68" fmla="*/ 512993721 w 234"/>
                <a:gd name="T69" fmla="*/ 81389560 h 256"/>
                <a:gd name="T70" fmla="*/ 530384060 w 234"/>
                <a:gd name="T71" fmla="*/ 81389560 h 256"/>
                <a:gd name="T72" fmla="*/ 544875158 w 234"/>
                <a:gd name="T73" fmla="*/ 90110236 h 256"/>
                <a:gd name="T74" fmla="*/ 565163036 w 234"/>
                <a:gd name="T75" fmla="*/ 98829206 h 256"/>
                <a:gd name="T76" fmla="*/ 579654134 w 234"/>
                <a:gd name="T77" fmla="*/ 110456774 h 256"/>
                <a:gd name="T78" fmla="*/ 591247693 w 234"/>
                <a:gd name="T79" fmla="*/ 119177449 h 256"/>
                <a:gd name="T80" fmla="*/ 602841253 w 234"/>
                <a:gd name="T81" fmla="*/ 136617095 h 256"/>
                <a:gd name="T82" fmla="*/ 614434812 w 234"/>
                <a:gd name="T83" fmla="*/ 154058446 h 256"/>
                <a:gd name="T84" fmla="*/ 626026669 w 234"/>
                <a:gd name="T85" fmla="*/ 174404983 h 256"/>
                <a:gd name="T86" fmla="*/ 640517767 w 234"/>
                <a:gd name="T87" fmla="*/ 229634222 h 256"/>
                <a:gd name="T88" fmla="*/ 678195984 w 234"/>
                <a:gd name="T89" fmla="*/ 229634222 h 256"/>
                <a:gd name="T90" fmla="*/ 678195984 w 234"/>
                <a:gd name="T91" fmla="*/ 0 h 256"/>
                <a:gd name="T92" fmla="*/ 0 w 234"/>
                <a:gd name="T93" fmla="*/ 0 h 2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4" h="256">
                  <a:moveTo>
                    <a:pt x="0" y="0"/>
                  </a:moveTo>
                  <a:lnTo>
                    <a:pt x="0" y="79"/>
                  </a:lnTo>
                  <a:lnTo>
                    <a:pt x="10" y="79"/>
                  </a:lnTo>
                  <a:lnTo>
                    <a:pt x="13" y="66"/>
                  </a:lnTo>
                  <a:lnTo>
                    <a:pt x="17" y="56"/>
                  </a:lnTo>
                  <a:lnTo>
                    <a:pt x="23" y="47"/>
                  </a:lnTo>
                  <a:lnTo>
                    <a:pt x="30" y="38"/>
                  </a:lnTo>
                  <a:lnTo>
                    <a:pt x="38" y="34"/>
                  </a:lnTo>
                  <a:lnTo>
                    <a:pt x="48" y="30"/>
                  </a:lnTo>
                  <a:lnTo>
                    <a:pt x="60" y="28"/>
                  </a:lnTo>
                  <a:lnTo>
                    <a:pt x="73" y="27"/>
                  </a:lnTo>
                  <a:lnTo>
                    <a:pt x="87" y="27"/>
                  </a:lnTo>
                  <a:lnTo>
                    <a:pt x="87" y="205"/>
                  </a:lnTo>
                  <a:lnTo>
                    <a:pt x="87" y="221"/>
                  </a:lnTo>
                  <a:lnTo>
                    <a:pt x="86" y="229"/>
                  </a:lnTo>
                  <a:lnTo>
                    <a:pt x="83" y="234"/>
                  </a:lnTo>
                  <a:lnTo>
                    <a:pt x="83" y="236"/>
                  </a:lnTo>
                  <a:lnTo>
                    <a:pt x="81" y="238"/>
                  </a:lnTo>
                  <a:lnTo>
                    <a:pt x="77" y="239"/>
                  </a:lnTo>
                  <a:lnTo>
                    <a:pt x="70" y="240"/>
                  </a:lnTo>
                  <a:lnTo>
                    <a:pt x="58" y="242"/>
                  </a:lnTo>
                  <a:lnTo>
                    <a:pt x="51" y="242"/>
                  </a:lnTo>
                  <a:lnTo>
                    <a:pt x="51" y="256"/>
                  </a:lnTo>
                  <a:lnTo>
                    <a:pt x="181" y="256"/>
                  </a:lnTo>
                  <a:lnTo>
                    <a:pt x="181" y="242"/>
                  </a:lnTo>
                  <a:lnTo>
                    <a:pt x="168" y="242"/>
                  </a:lnTo>
                  <a:lnTo>
                    <a:pt x="157" y="240"/>
                  </a:lnTo>
                  <a:lnTo>
                    <a:pt x="151" y="238"/>
                  </a:lnTo>
                  <a:lnTo>
                    <a:pt x="146" y="234"/>
                  </a:lnTo>
                  <a:lnTo>
                    <a:pt x="142" y="229"/>
                  </a:lnTo>
                  <a:lnTo>
                    <a:pt x="140" y="221"/>
                  </a:lnTo>
                  <a:lnTo>
                    <a:pt x="140" y="205"/>
                  </a:lnTo>
                  <a:lnTo>
                    <a:pt x="140" y="27"/>
                  </a:lnTo>
                  <a:lnTo>
                    <a:pt x="159" y="27"/>
                  </a:lnTo>
                  <a:lnTo>
                    <a:pt x="177" y="28"/>
                  </a:lnTo>
                  <a:lnTo>
                    <a:pt x="183" y="28"/>
                  </a:lnTo>
                  <a:lnTo>
                    <a:pt x="188" y="31"/>
                  </a:lnTo>
                  <a:lnTo>
                    <a:pt x="195" y="34"/>
                  </a:lnTo>
                  <a:lnTo>
                    <a:pt x="200" y="38"/>
                  </a:lnTo>
                  <a:lnTo>
                    <a:pt x="204" y="41"/>
                  </a:lnTo>
                  <a:lnTo>
                    <a:pt x="208" y="47"/>
                  </a:lnTo>
                  <a:lnTo>
                    <a:pt x="212" y="53"/>
                  </a:lnTo>
                  <a:lnTo>
                    <a:pt x="216" y="60"/>
                  </a:lnTo>
                  <a:lnTo>
                    <a:pt x="221" y="79"/>
                  </a:lnTo>
                  <a:lnTo>
                    <a:pt x="234" y="79"/>
                  </a:lnTo>
                  <a:lnTo>
                    <a:pt x="2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E3A"/>
            </a:solidFill>
            <a:ln>
              <a:solidFill>
                <a:srgbClr val="0F3E3A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1800" kern="0">
                <a:solidFill>
                  <a:srgbClr val="0F3E3A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750983" y="5500192"/>
            <a:ext cx="509880" cy="509880"/>
            <a:chOff x="752712" y="3929563"/>
            <a:chExt cx="509880" cy="509880"/>
          </a:xfrm>
        </p:grpSpPr>
        <p:sp>
          <p:nvSpPr>
            <p:cNvPr id="45" name="矩形 44"/>
            <p:cNvSpPr/>
            <p:nvPr/>
          </p:nvSpPr>
          <p:spPr>
            <a:xfrm>
              <a:off x="752712" y="3929563"/>
              <a:ext cx="509880" cy="509880"/>
            </a:xfrm>
            <a:prstGeom prst="rect">
              <a:avLst/>
            </a:prstGeom>
            <a:ln w="6350">
              <a:solidFill>
                <a:srgbClr val="0F3E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solidFill>
                  <a:srgbClr val="0F3E3A"/>
                </a:solidFill>
              </a:endParaRPr>
            </a:p>
          </p:txBody>
        </p:sp>
        <p:sp>
          <p:nvSpPr>
            <p:cNvPr id="46" name="Freeform 134"/>
            <p:cNvSpPr>
              <a:spLocks noEditPoints="1"/>
            </p:cNvSpPr>
            <p:nvPr/>
          </p:nvSpPr>
          <p:spPr bwMode="auto">
            <a:xfrm>
              <a:off x="825810" y="4000598"/>
              <a:ext cx="367810" cy="367810"/>
            </a:xfrm>
            <a:custGeom>
              <a:avLst/>
              <a:gdLst>
                <a:gd name="T0" fmla="*/ 925225143 w 260"/>
                <a:gd name="T1" fmla="*/ 210722638 h 261"/>
                <a:gd name="T2" fmla="*/ 822842962 w 260"/>
                <a:gd name="T3" fmla="*/ 15051063 h 261"/>
                <a:gd name="T4" fmla="*/ 853177702 w 260"/>
                <a:gd name="T5" fmla="*/ 0 h 261"/>
                <a:gd name="T6" fmla="*/ 883512441 w 260"/>
                <a:gd name="T7" fmla="*/ 11287812 h 261"/>
                <a:gd name="T8" fmla="*/ 985894622 w 260"/>
                <a:gd name="T9" fmla="*/ 116649131 h 261"/>
                <a:gd name="T10" fmla="*/ 985894622 w 260"/>
                <a:gd name="T11" fmla="*/ 154279698 h 261"/>
                <a:gd name="T12" fmla="*/ 564993779 w 260"/>
                <a:gd name="T13" fmla="*/ 568198473 h 261"/>
                <a:gd name="T14" fmla="*/ 754588824 w 260"/>
                <a:gd name="T15" fmla="*/ 82783755 h 261"/>
                <a:gd name="T16" fmla="*/ 564993779 w 260"/>
                <a:gd name="T17" fmla="*/ 568198473 h 261"/>
                <a:gd name="T18" fmla="*/ 329894677 w 260"/>
                <a:gd name="T19" fmla="*/ 647218978 h 261"/>
                <a:gd name="T20" fmla="*/ 546033106 w 260"/>
                <a:gd name="T21" fmla="*/ 587012787 h 261"/>
                <a:gd name="T22" fmla="*/ 193386400 w 260"/>
                <a:gd name="T23" fmla="*/ 124175633 h 261"/>
                <a:gd name="T24" fmla="*/ 155468949 w 260"/>
                <a:gd name="T25" fmla="*/ 127938883 h 261"/>
                <a:gd name="T26" fmla="*/ 121340907 w 260"/>
                <a:gd name="T27" fmla="*/ 146753197 h 261"/>
                <a:gd name="T28" fmla="*/ 102382181 w 260"/>
                <a:gd name="T29" fmla="*/ 176857262 h 261"/>
                <a:gd name="T30" fmla="*/ 98588878 w 260"/>
                <a:gd name="T31" fmla="*/ 214485889 h 261"/>
                <a:gd name="T32" fmla="*/ 98588878 w 260"/>
                <a:gd name="T33" fmla="*/ 809023237 h 261"/>
                <a:gd name="T34" fmla="*/ 113756248 w 260"/>
                <a:gd name="T35" fmla="*/ 842890553 h 261"/>
                <a:gd name="T36" fmla="*/ 136508276 w 260"/>
                <a:gd name="T37" fmla="*/ 865468117 h 261"/>
                <a:gd name="T38" fmla="*/ 170636319 w 260"/>
                <a:gd name="T39" fmla="*/ 880519180 h 261"/>
                <a:gd name="T40" fmla="*/ 769756194 w 260"/>
                <a:gd name="T41" fmla="*/ 884282431 h 261"/>
                <a:gd name="T42" fmla="*/ 807675592 w 260"/>
                <a:gd name="T43" fmla="*/ 876755929 h 261"/>
                <a:gd name="T44" fmla="*/ 838010332 w 260"/>
                <a:gd name="T45" fmla="*/ 857941616 h 261"/>
                <a:gd name="T46" fmla="*/ 856969057 w 260"/>
                <a:gd name="T47" fmla="*/ 827837550 h 261"/>
                <a:gd name="T48" fmla="*/ 868345072 w 260"/>
                <a:gd name="T49" fmla="*/ 786445673 h 261"/>
                <a:gd name="T50" fmla="*/ 966935897 w 260"/>
                <a:gd name="T51" fmla="*/ 319847208 h 261"/>
                <a:gd name="T52" fmla="*/ 959351238 w 260"/>
                <a:gd name="T53" fmla="*/ 857941616 h 261"/>
                <a:gd name="T54" fmla="*/ 936599210 w 260"/>
                <a:gd name="T55" fmla="*/ 914384556 h 261"/>
                <a:gd name="T56" fmla="*/ 891097100 w 260"/>
                <a:gd name="T57" fmla="*/ 955776434 h 261"/>
                <a:gd name="T58" fmla="*/ 834218976 w 260"/>
                <a:gd name="T59" fmla="*/ 978353998 h 261"/>
                <a:gd name="T60" fmla="*/ 155468949 w 260"/>
                <a:gd name="T61" fmla="*/ 982117248 h 261"/>
                <a:gd name="T62" fmla="*/ 94797522 w 260"/>
                <a:gd name="T63" fmla="*/ 970829436 h 261"/>
                <a:gd name="T64" fmla="*/ 45502110 w 260"/>
                <a:gd name="T65" fmla="*/ 933198870 h 261"/>
                <a:gd name="T66" fmla="*/ 7584659 w 260"/>
                <a:gd name="T67" fmla="*/ 884282431 h 261"/>
                <a:gd name="T68" fmla="*/ 0 w 260"/>
                <a:gd name="T69" fmla="*/ 824076240 h 261"/>
                <a:gd name="T70" fmla="*/ 0 w 260"/>
                <a:gd name="T71" fmla="*/ 158041009 h 261"/>
                <a:gd name="T72" fmla="*/ 22752029 w 260"/>
                <a:gd name="T73" fmla="*/ 97834818 h 261"/>
                <a:gd name="T74" fmla="*/ 68254138 w 260"/>
                <a:gd name="T75" fmla="*/ 56442940 h 261"/>
                <a:gd name="T76" fmla="*/ 128925565 w 260"/>
                <a:gd name="T77" fmla="*/ 26340815 h 261"/>
                <a:gd name="T78" fmla="*/ 671167315 w 260"/>
                <a:gd name="T79" fmla="*/ 26340815 h 261"/>
                <a:gd name="T80" fmla="*/ 193386400 w 260"/>
                <a:gd name="T81" fmla="*/ 124175633 h 2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60" h="261">
                  <a:moveTo>
                    <a:pt x="257" y="44"/>
                  </a:moveTo>
                  <a:lnTo>
                    <a:pt x="244" y="56"/>
                  </a:lnTo>
                  <a:lnTo>
                    <a:pt x="204" y="16"/>
                  </a:lnTo>
                  <a:lnTo>
                    <a:pt x="217" y="4"/>
                  </a:lnTo>
                  <a:lnTo>
                    <a:pt x="220" y="2"/>
                  </a:lnTo>
                  <a:lnTo>
                    <a:pt x="225" y="0"/>
                  </a:lnTo>
                  <a:lnTo>
                    <a:pt x="229" y="2"/>
                  </a:lnTo>
                  <a:lnTo>
                    <a:pt x="233" y="3"/>
                  </a:lnTo>
                  <a:lnTo>
                    <a:pt x="257" y="29"/>
                  </a:lnTo>
                  <a:lnTo>
                    <a:pt x="260" y="31"/>
                  </a:lnTo>
                  <a:lnTo>
                    <a:pt x="260" y="37"/>
                  </a:lnTo>
                  <a:lnTo>
                    <a:pt x="260" y="41"/>
                  </a:lnTo>
                  <a:lnTo>
                    <a:pt x="257" y="44"/>
                  </a:lnTo>
                  <a:close/>
                  <a:moveTo>
                    <a:pt x="149" y="151"/>
                  </a:moveTo>
                  <a:lnTo>
                    <a:pt x="109" y="111"/>
                  </a:lnTo>
                  <a:lnTo>
                    <a:pt x="199" y="22"/>
                  </a:lnTo>
                  <a:lnTo>
                    <a:pt x="239" y="63"/>
                  </a:lnTo>
                  <a:lnTo>
                    <a:pt x="149" y="151"/>
                  </a:lnTo>
                  <a:close/>
                  <a:moveTo>
                    <a:pt x="144" y="156"/>
                  </a:moveTo>
                  <a:lnTo>
                    <a:pt x="87" y="172"/>
                  </a:lnTo>
                  <a:lnTo>
                    <a:pt x="104" y="116"/>
                  </a:lnTo>
                  <a:lnTo>
                    <a:pt x="144" y="156"/>
                  </a:lnTo>
                  <a:close/>
                  <a:moveTo>
                    <a:pt x="51" y="33"/>
                  </a:moveTo>
                  <a:lnTo>
                    <a:pt x="51" y="33"/>
                  </a:lnTo>
                  <a:lnTo>
                    <a:pt x="45" y="33"/>
                  </a:lnTo>
                  <a:lnTo>
                    <a:pt x="41" y="34"/>
                  </a:lnTo>
                  <a:lnTo>
                    <a:pt x="36" y="37"/>
                  </a:lnTo>
                  <a:lnTo>
                    <a:pt x="32" y="39"/>
                  </a:lnTo>
                  <a:lnTo>
                    <a:pt x="30" y="43"/>
                  </a:lnTo>
                  <a:lnTo>
                    <a:pt x="27" y="47"/>
                  </a:lnTo>
                  <a:lnTo>
                    <a:pt x="26" y="52"/>
                  </a:lnTo>
                  <a:lnTo>
                    <a:pt x="26" y="57"/>
                  </a:lnTo>
                  <a:lnTo>
                    <a:pt x="26" y="209"/>
                  </a:lnTo>
                  <a:lnTo>
                    <a:pt x="26" y="215"/>
                  </a:lnTo>
                  <a:lnTo>
                    <a:pt x="27" y="220"/>
                  </a:lnTo>
                  <a:lnTo>
                    <a:pt x="30" y="224"/>
                  </a:lnTo>
                  <a:lnTo>
                    <a:pt x="32" y="228"/>
                  </a:lnTo>
                  <a:lnTo>
                    <a:pt x="36" y="230"/>
                  </a:lnTo>
                  <a:lnTo>
                    <a:pt x="41" y="233"/>
                  </a:lnTo>
                  <a:lnTo>
                    <a:pt x="45" y="234"/>
                  </a:lnTo>
                  <a:lnTo>
                    <a:pt x="51" y="235"/>
                  </a:lnTo>
                  <a:lnTo>
                    <a:pt x="203" y="235"/>
                  </a:lnTo>
                  <a:lnTo>
                    <a:pt x="208" y="234"/>
                  </a:lnTo>
                  <a:lnTo>
                    <a:pt x="213" y="233"/>
                  </a:lnTo>
                  <a:lnTo>
                    <a:pt x="217" y="230"/>
                  </a:lnTo>
                  <a:lnTo>
                    <a:pt x="221" y="228"/>
                  </a:lnTo>
                  <a:lnTo>
                    <a:pt x="225" y="224"/>
                  </a:lnTo>
                  <a:lnTo>
                    <a:pt x="226" y="220"/>
                  </a:lnTo>
                  <a:lnTo>
                    <a:pt x="227" y="215"/>
                  </a:lnTo>
                  <a:lnTo>
                    <a:pt x="229" y="209"/>
                  </a:lnTo>
                  <a:lnTo>
                    <a:pt x="229" y="109"/>
                  </a:lnTo>
                  <a:lnTo>
                    <a:pt x="255" y="85"/>
                  </a:lnTo>
                  <a:lnTo>
                    <a:pt x="255" y="219"/>
                  </a:lnTo>
                  <a:lnTo>
                    <a:pt x="253" y="228"/>
                  </a:lnTo>
                  <a:lnTo>
                    <a:pt x="251" y="235"/>
                  </a:lnTo>
                  <a:lnTo>
                    <a:pt x="247" y="243"/>
                  </a:lnTo>
                  <a:lnTo>
                    <a:pt x="242" y="248"/>
                  </a:lnTo>
                  <a:lnTo>
                    <a:pt x="235" y="254"/>
                  </a:lnTo>
                  <a:lnTo>
                    <a:pt x="229" y="258"/>
                  </a:lnTo>
                  <a:lnTo>
                    <a:pt x="220" y="260"/>
                  </a:lnTo>
                  <a:lnTo>
                    <a:pt x="212" y="261"/>
                  </a:lnTo>
                  <a:lnTo>
                    <a:pt x="41" y="261"/>
                  </a:lnTo>
                  <a:lnTo>
                    <a:pt x="34" y="260"/>
                  </a:lnTo>
                  <a:lnTo>
                    <a:pt x="25" y="258"/>
                  </a:lnTo>
                  <a:lnTo>
                    <a:pt x="18" y="254"/>
                  </a:lnTo>
                  <a:lnTo>
                    <a:pt x="12" y="248"/>
                  </a:lnTo>
                  <a:lnTo>
                    <a:pt x="6" y="243"/>
                  </a:lnTo>
                  <a:lnTo>
                    <a:pt x="2" y="235"/>
                  </a:lnTo>
                  <a:lnTo>
                    <a:pt x="0" y="228"/>
                  </a:lnTo>
                  <a:lnTo>
                    <a:pt x="0" y="219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6" y="26"/>
                  </a:lnTo>
                  <a:lnTo>
                    <a:pt x="12" y="20"/>
                  </a:lnTo>
                  <a:lnTo>
                    <a:pt x="18" y="15"/>
                  </a:lnTo>
                  <a:lnTo>
                    <a:pt x="25" y="9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177" y="7"/>
                  </a:lnTo>
                  <a:lnTo>
                    <a:pt x="151" y="33"/>
                  </a:lnTo>
                  <a:lnTo>
                    <a:pt x="51" y="33"/>
                  </a:lnTo>
                  <a:close/>
                </a:path>
              </a:pathLst>
            </a:custGeom>
            <a:solidFill>
              <a:srgbClr val="0F3E3A"/>
            </a:solidFill>
            <a:ln>
              <a:solidFill>
                <a:srgbClr val="0F3E3A"/>
              </a:solidFill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endParaRPr lang="zh-CN" altLang="en-US" sz="1800" kern="0">
                <a:solidFill>
                  <a:srgbClr val="0F3E3A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47" name="矩形 46"/>
          <p:cNvSpPr/>
          <p:nvPr/>
        </p:nvSpPr>
        <p:spPr>
          <a:xfrm>
            <a:off x="5561246" y="1821526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>
                <a:solidFill>
                  <a:srgbClr val="0F3E3A"/>
                </a:solidFill>
              </a:rPr>
              <a:t>复制链接：</a:t>
            </a:r>
            <a:endParaRPr lang="zh-CN" altLang="en-US" dirty="0">
              <a:solidFill>
                <a:srgbClr val="0F3E3A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65" y="1969765"/>
            <a:ext cx="3721941" cy="2210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619939" y="910319"/>
            <a:ext cx="3389721" cy="3217621"/>
            <a:chOff x="1487417" y="1716905"/>
            <a:chExt cx="3389721" cy="3217621"/>
          </a:xfrm>
        </p:grpSpPr>
        <p:sp>
          <p:nvSpPr>
            <p:cNvPr id="5" name="îš1îḓê"/>
            <p:cNvSpPr/>
            <p:nvPr/>
          </p:nvSpPr>
          <p:spPr bwMode="auto">
            <a:xfrm>
              <a:off x="1708786" y="2334361"/>
              <a:ext cx="3168352" cy="2088232"/>
            </a:xfrm>
            <a:prstGeom prst="rect">
              <a:avLst/>
            </a:prstGeom>
            <a:noFill/>
            <a:ln w="57150">
              <a:solidFill>
                <a:srgbClr val="192F4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417" y="1716905"/>
              <a:ext cx="3031574" cy="1665730"/>
            </a:xfrm>
            <a:prstGeom prst="rect">
              <a:avLst/>
            </a:prstGeom>
          </p:spPr>
        </p:pic>
        <p:sp>
          <p:nvSpPr>
            <p:cNvPr id="6" name="î$lîḑè"/>
            <p:cNvSpPr/>
            <p:nvPr/>
          </p:nvSpPr>
          <p:spPr>
            <a:xfrm>
              <a:off x="2053511" y="3487976"/>
              <a:ext cx="2478901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normAutofit/>
            </a:bodyPr>
            <a:lstStyle/>
            <a:p>
              <a:pPr algn="ctr"/>
              <a:r>
                <a:rPr lang="zh-CN" altLang="en-US" sz="6000" b="1" spc="300" dirty="0">
                  <a:solidFill>
                    <a:srgbClr val="0F3E3A"/>
                  </a:solidFill>
                </a:rPr>
                <a:t>目录</a:t>
              </a:r>
              <a:r>
                <a:rPr lang="en-US" altLang="zh-CN" sz="2400" b="1" spc="300" dirty="0">
                  <a:solidFill>
                    <a:srgbClr val="0F3E3A"/>
                  </a:solidFill>
                </a:rPr>
                <a:t>CONTENT</a:t>
              </a:r>
              <a:endParaRPr lang="en-US" altLang="zh-CN" sz="2400" b="1" spc="300" dirty="0">
                <a:solidFill>
                  <a:srgbClr val="0F3E3A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52558" y="2290472"/>
            <a:ext cx="4752528" cy="3841558"/>
            <a:chOff x="6093532" y="1705631"/>
            <a:chExt cx="4752528" cy="3841558"/>
          </a:xfrm>
        </p:grpSpPr>
        <p:sp>
          <p:nvSpPr>
            <p:cNvPr id="7" name="iṧļíḋê"/>
            <p:cNvSpPr/>
            <p:nvPr/>
          </p:nvSpPr>
          <p:spPr bwMode="auto">
            <a:xfrm>
              <a:off x="6093532" y="1705631"/>
              <a:ext cx="709210" cy="709210"/>
            </a:xfrm>
            <a:prstGeom prst="roundRect">
              <a:avLst/>
            </a:prstGeom>
            <a:solidFill>
              <a:srgbClr val="0F3E3A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iṣlíḓê"/>
            <p:cNvSpPr/>
            <p:nvPr/>
          </p:nvSpPr>
          <p:spPr bwMode="auto">
            <a:xfrm>
              <a:off x="6093532" y="2749747"/>
              <a:ext cx="709210" cy="709210"/>
            </a:xfrm>
            <a:prstGeom prst="roundRect">
              <a:avLst/>
            </a:prstGeom>
            <a:solidFill>
              <a:srgbClr val="EE9498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3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îṣḻíde"/>
            <p:cNvSpPr/>
            <p:nvPr/>
          </p:nvSpPr>
          <p:spPr bwMode="auto">
            <a:xfrm>
              <a:off x="6093532" y="3793863"/>
              <a:ext cx="709210" cy="709210"/>
            </a:xfrm>
            <a:prstGeom prst="roundRect">
              <a:avLst/>
            </a:prstGeom>
            <a:solidFill>
              <a:srgbClr val="0F3E3A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320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0" name="iŝḻîḓè"/>
            <p:cNvSpPr/>
            <p:nvPr/>
          </p:nvSpPr>
          <p:spPr bwMode="auto">
            <a:xfrm>
              <a:off x="6093532" y="4837979"/>
              <a:ext cx="709210" cy="709210"/>
            </a:xfrm>
            <a:prstGeom prst="roundRect">
              <a:avLst/>
            </a:prstGeom>
            <a:solidFill>
              <a:srgbClr val="EE9498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en-US" altLang="zh-CN" sz="3200" dirty="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3200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6883486" y="1812857"/>
              <a:ext cx="3962574" cy="601984"/>
              <a:chOff x="6273886" y="2000691"/>
              <a:chExt cx="3962574" cy="601984"/>
            </a:xfrm>
          </p:grpSpPr>
          <p:sp>
            <p:nvSpPr>
              <p:cNvPr id="12" name="îṥ1îḍè"/>
              <p:cNvSpPr txBox="1"/>
              <p:nvPr/>
            </p:nvSpPr>
            <p:spPr>
              <a:xfrm>
                <a:off x="6273886" y="2000691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TextBox 40"/>
              <p:cNvSpPr txBox="1"/>
              <p:nvPr/>
            </p:nvSpPr>
            <p:spPr>
              <a:xfrm>
                <a:off x="6273886" y="2282307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r>
                  <a:rPr lang="en-US" altLang="zh-CN" sz="1050" b="0" i="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young pioneers, only for you.</a:t>
                </a:r>
                <a:endPara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883486" y="2803360"/>
              <a:ext cx="3962574" cy="601984"/>
              <a:chOff x="6273886" y="2000691"/>
              <a:chExt cx="3962574" cy="601984"/>
            </a:xfrm>
          </p:grpSpPr>
          <p:sp>
            <p:nvSpPr>
              <p:cNvPr id="15" name="îṥ1îḍè"/>
              <p:cNvSpPr txBox="1"/>
              <p:nvPr/>
            </p:nvSpPr>
            <p:spPr>
              <a:xfrm>
                <a:off x="6273886" y="2000691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TextBox 40"/>
              <p:cNvSpPr txBox="1"/>
              <p:nvPr/>
            </p:nvSpPr>
            <p:spPr>
              <a:xfrm>
                <a:off x="6273886" y="2282307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r>
                  <a:rPr lang="en-US" altLang="zh-CN" sz="1050" b="0" i="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young pioneers, only for you.</a:t>
                </a:r>
                <a:endPara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883486" y="3847476"/>
              <a:ext cx="3962574" cy="601984"/>
              <a:chOff x="6273886" y="2000691"/>
              <a:chExt cx="3962574" cy="601984"/>
            </a:xfrm>
          </p:grpSpPr>
          <p:sp>
            <p:nvSpPr>
              <p:cNvPr id="18" name="îṥ1îḍè"/>
              <p:cNvSpPr txBox="1"/>
              <p:nvPr/>
            </p:nvSpPr>
            <p:spPr>
              <a:xfrm>
                <a:off x="6273886" y="2000691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TextBox 40"/>
              <p:cNvSpPr txBox="1"/>
              <p:nvPr/>
            </p:nvSpPr>
            <p:spPr>
              <a:xfrm>
                <a:off x="6273886" y="2282307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r>
                  <a:rPr lang="en-US" altLang="zh-CN" sz="1050" b="0" i="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young pioneers, only for you.</a:t>
                </a:r>
                <a:endPara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883486" y="4891592"/>
              <a:ext cx="3962574" cy="601984"/>
              <a:chOff x="6273886" y="2000691"/>
              <a:chExt cx="3962574" cy="601984"/>
            </a:xfrm>
          </p:grpSpPr>
          <p:sp>
            <p:nvSpPr>
              <p:cNvPr id="21" name="îṥ1îḍè"/>
              <p:cNvSpPr txBox="1"/>
              <p:nvPr/>
            </p:nvSpPr>
            <p:spPr>
              <a:xfrm>
                <a:off x="6273886" y="2000691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点击此处添加标题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TextBox 40"/>
              <p:cNvSpPr txBox="1"/>
              <p:nvPr/>
            </p:nvSpPr>
            <p:spPr>
              <a:xfrm>
                <a:off x="6273886" y="2282307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r>
                  <a:rPr lang="en-US" altLang="zh-CN" sz="1050" b="0" i="0" dirty="0" smtClean="0"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The young pioneers, only for you.</a:t>
                </a:r>
                <a:endParaRPr lang="zh-CN" altLang="en-US" sz="10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511824" y="1499416"/>
            <a:ext cx="3168352" cy="3859169"/>
            <a:chOff x="4690526" y="671780"/>
            <a:chExt cx="3168352" cy="3859169"/>
          </a:xfrm>
        </p:grpSpPr>
        <p:grpSp>
          <p:nvGrpSpPr>
            <p:cNvPr id="2" name="组合 1"/>
            <p:cNvGrpSpPr/>
            <p:nvPr/>
          </p:nvGrpSpPr>
          <p:grpSpPr>
            <a:xfrm>
              <a:off x="4690526" y="671780"/>
              <a:ext cx="3168352" cy="3323638"/>
              <a:chOff x="1708786" y="1610888"/>
              <a:chExt cx="3168352" cy="3323638"/>
            </a:xfrm>
          </p:grpSpPr>
          <p:sp>
            <p:nvSpPr>
              <p:cNvPr id="3" name="îš1îḓê"/>
              <p:cNvSpPr/>
              <p:nvPr/>
            </p:nvSpPr>
            <p:spPr bwMode="auto">
              <a:xfrm>
                <a:off x="1708786" y="2334361"/>
                <a:ext cx="3168352" cy="2088232"/>
              </a:xfrm>
              <a:prstGeom prst="rect">
                <a:avLst/>
              </a:prstGeom>
              <a:noFill/>
              <a:ln w="57150">
                <a:solidFill>
                  <a:srgbClr val="192F4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174" y="1610888"/>
                <a:ext cx="3031574" cy="1665730"/>
              </a:xfrm>
              <a:prstGeom prst="rect">
                <a:avLst/>
              </a:prstGeom>
            </p:spPr>
          </p:pic>
          <p:sp>
            <p:nvSpPr>
              <p:cNvPr id="5" name="î$lîḑè"/>
              <p:cNvSpPr/>
              <p:nvPr/>
            </p:nvSpPr>
            <p:spPr>
              <a:xfrm>
                <a:off x="2053511" y="3487976"/>
                <a:ext cx="2478901" cy="1446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altLang="zh-CN" sz="4700" b="1" spc="300" dirty="0" smtClean="0">
                    <a:solidFill>
                      <a:srgbClr val="0F3E3A"/>
                    </a:solidFill>
                  </a:rPr>
                  <a:t>Part</a:t>
                </a:r>
                <a:endParaRPr lang="en-US" altLang="zh-CN" sz="4700" b="1" spc="300" dirty="0" smtClean="0">
                  <a:solidFill>
                    <a:srgbClr val="0F3E3A"/>
                  </a:solidFill>
                </a:endParaRPr>
              </a:p>
              <a:p>
                <a:pPr algn="ctr"/>
                <a:r>
                  <a:rPr lang="en-US" altLang="zh-CN" sz="7800" b="1" spc="300" dirty="0" smtClean="0">
                    <a:solidFill>
                      <a:srgbClr val="0F3E3A"/>
                    </a:solidFill>
                    <a:latin typeface="华文琥珀" panose="02010800040101010101" pitchFamily="2" charset="-122"/>
                    <a:ea typeface="华文琥珀" panose="02010800040101010101" pitchFamily="2" charset="-122"/>
                  </a:rPr>
                  <a:t>01</a:t>
                </a:r>
                <a:endParaRPr lang="en-US" altLang="zh-CN" sz="7800" b="1" spc="300" dirty="0">
                  <a:solidFill>
                    <a:srgbClr val="0F3E3A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</p:grpSp>
        <p:sp>
          <p:nvSpPr>
            <p:cNvPr id="6" name="ïṣľiḋê"/>
            <p:cNvSpPr txBox="1"/>
            <p:nvPr/>
          </p:nvSpPr>
          <p:spPr>
            <a:xfrm>
              <a:off x="4700600" y="3995418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spc="17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 can add your title here</a:t>
              </a:r>
              <a:endParaRPr lang="zh-CN" altLang="en-US" sz="1400" spc="17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38068" y="1849970"/>
            <a:ext cx="8515864" cy="3683988"/>
            <a:chOff x="1033381" y="2193997"/>
            <a:chExt cx="7000030" cy="3028234"/>
          </a:xfrm>
        </p:grpSpPr>
        <p:sp>
          <p:nvSpPr>
            <p:cNvPr id="6" name="Bent Arrow 5@|1FFC:0|FBC:0|LFC:9868950|LBC:16777215"/>
            <p:cNvSpPr/>
            <p:nvPr/>
          </p:nvSpPr>
          <p:spPr bwMode="auto">
            <a:xfrm rot="2700000">
              <a:off x="3560619" y="2201873"/>
              <a:ext cx="225046" cy="1239609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Rectangle 6@|1FFC:0|FBC:0|LFC:9868950|LBC:16777215"/>
            <p:cNvSpPr/>
            <p:nvPr/>
          </p:nvSpPr>
          <p:spPr bwMode="auto">
            <a:xfrm rot="2700000" flipV="1">
              <a:off x="3144674" y="3244862"/>
              <a:ext cx="225046" cy="3098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Bent Arrow 8@|1FFC:0|FBC:0|LFC:9868950|LBC:16777215"/>
            <p:cNvSpPr/>
            <p:nvPr/>
          </p:nvSpPr>
          <p:spPr bwMode="auto">
            <a:xfrm rot="18900000">
              <a:off x="3544312" y="3982622"/>
              <a:ext cx="225045" cy="1239609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Rectangle 9@|1FFC:0|FBC:0|LFC:9868950|LBC:16777215"/>
            <p:cNvSpPr/>
            <p:nvPr/>
          </p:nvSpPr>
          <p:spPr bwMode="auto">
            <a:xfrm rot="18900000" flipV="1">
              <a:off x="3982990" y="5002876"/>
              <a:ext cx="225045" cy="3098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Bent Arrow 11@|1FFC:0|FBC:0|LFC:9868950|LBC:16777215"/>
            <p:cNvSpPr/>
            <p:nvPr/>
          </p:nvSpPr>
          <p:spPr bwMode="auto">
            <a:xfrm rot="18900000" flipH="1" flipV="1">
              <a:off x="5332934" y="2193997"/>
              <a:ext cx="225045" cy="1239609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Rectangle 12@|1FFC:0|FBC:0|LFC:9868950|LBC:16777215"/>
            <p:cNvSpPr/>
            <p:nvPr/>
          </p:nvSpPr>
          <p:spPr bwMode="auto">
            <a:xfrm rot="18900000" flipH="1">
              <a:off x="4894256" y="2382362"/>
              <a:ext cx="225045" cy="3098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Bent Arrow 14@|1FFC:0|FBC:0|LFC:9868950|LBC:16777215"/>
            <p:cNvSpPr/>
            <p:nvPr/>
          </p:nvSpPr>
          <p:spPr bwMode="auto">
            <a:xfrm rot="2700000" flipH="1" flipV="1">
              <a:off x="5357675" y="3998929"/>
              <a:ext cx="225046" cy="1239609"/>
            </a:xfrm>
            <a:prstGeom prst="bentArrow">
              <a:avLst>
                <a:gd name="adj1" fmla="val 13663"/>
                <a:gd name="adj2" fmla="val 25006"/>
                <a:gd name="adj3" fmla="val 43568"/>
                <a:gd name="adj4" fmla="val 0"/>
              </a:avLst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Rectangle 15@|1FFC:0|FBC:0|LFC:9868950|LBC:16777215"/>
            <p:cNvSpPr/>
            <p:nvPr/>
          </p:nvSpPr>
          <p:spPr bwMode="auto">
            <a:xfrm rot="2700000" flipH="1">
              <a:off x="5773620" y="4164561"/>
              <a:ext cx="225046" cy="30989"/>
            </a:xfrm>
            <a:prstGeom prst="rect">
              <a:avLst/>
            </a:prstGeom>
            <a:solidFill>
              <a:srgbClr val="ADBACA"/>
            </a:solidFill>
            <a:ln w="12700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Rounded Rectangle 20@|1FFC:2381804|FBC:16777215|LFC:16777215|LBC:16777215"/>
            <p:cNvSpPr/>
            <p:nvPr/>
          </p:nvSpPr>
          <p:spPr bwMode="auto">
            <a:xfrm rot="18900000" flipV="1">
              <a:off x="4841833" y="3163078"/>
              <a:ext cx="1114256" cy="1114256"/>
            </a:xfrm>
            <a:prstGeom prst="roundRect">
              <a:avLst>
                <a:gd name="adj" fmla="val 9646"/>
              </a:avLst>
            </a:prstGeom>
            <a:solidFill>
              <a:srgbClr val="BEDB88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5" name="Group 34"/>
            <p:cNvGrpSpPr/>
            <p:nvPr/>
          </p:nvGrpSpPr>
          <p:grpSpPr>
            <a:xfrm>
              <a:off x="5160317" y="3515708"/>
              <a:ext cx="460052" cy="445400"/>
              <a:chOff x="2339975" y="3200401"/>
              <a:chExt cx="249238" cy="241301"/>
            </a:xfrm>
            <a:solidFill>
              <a:sysClr val="window" lastClr="FFFFFF"/>
            </a:solidFill>
          </p:grpSpPr>
          <p:sp>
            <p:nvSpPr>
              <p:cNvPr id="30" name="Rectangle 18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Rectangle 19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Rectangle 20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Rectangle 21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Rectangle 22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Rectangle 23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Rectangle 24@|1FFC:0|FBC:0|LFC:0|LBC:16777215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Rectangle 25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Rectangle 26@|1FFC:0|FBC:0|LFC:0|LBC:16777215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Rectangle 27@|1FFC:0|FBC:0|LFC:0|LBC:16777215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Rectangle 28@|1FFC:0|FBC:0|LFC:0|LBC:16777215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Freeform 29@|5FFC:0|FBC:0|LFC:0|LBC:16777215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Rectangle 30@|1FFC:0|FBC:0|LFC:0|LBC:16777215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3" name="Rectangle 31@|1FFC:0|FBC:0|LFC:0|LBC:16777215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165">
                  <a:defRPr/>
                </a:pPr>
                <a:endParaRPr lang="en-US" sz="16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Rounded Rectangle 17@|1FFC:14657585|FBC:16777215|LFC:16777215|LBC:16777215"/>
            <p:cNvSpPr/>
            <p:nvPr/>
          </p:nvSpPr>
          <p:spPr bwMode="auto">
            <a:xfrm rot="18900000" flipV="1">
              <a:off x="4014541" y="3990371"/>
              <a:ext cx="1114256" cy="1114256"/>
            </a:xfrm>
            <a:prstGeom prst="roundRect">
              <a:avLst>
                <a:gd name="adj" fmla="val 9646"/>
              </a:avLst>
            </a:prstGeom>
            <a:solidFill>
              <a:srgbClr val="EB5353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Shape 719@|5FFC:16777215|FBC:16777215|LFC:16777215|LBC:16777215"/>
            <p:cNvSpPr/>
            <p:nvPr/>
          </p:nvSpPr>
          <p:spPr>
            <a:xfrm>
              <a:off x="4351270" y="4336895"/>
              <a:ext cx="440630" cy="37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685165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20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" name="Rounded Rectangle 23@|1FFC:0|FBC:0|LFC:16777215|LBC:16777215"/>
            <p:cNvSpPr/>
            <p:nvPr/>
          </p:nvSpPr>
          <p:spPr bwMode="auto">
            <a:xfrm rot="18900000" flipV="1">
              <a:off x="3187249" y="3163078"/>
              <a:ext cx="1114256" cy="1114256"/>
            </a:xfrm>
            <a:prstGeom prst="roundRect">
              <a:avLst>
                <a:gd name="adj" fmla="val 9646"/>
              </a:avLst>
            </a:prstGeom>
            <a:solidFill>
              <a:srgbClr val="BEDB88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Shape 2102@|5FFC:16777215|FBC:16777215|LFC:16777215|LBC:16777215"/>
            <p:cNvSpPr/>
            <p:nvPr/>
          </p:nvSpPr>
          <p:spPr>
            <a:xfrm>
              <a:off x="3466754" y="3499076"/>
              <a:ext cx="540248" cy="43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6851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0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Rounded Rectangle 26@|1FFC:4308095|FBC:16777215|LFC:16777215|LBC:16777215"/>
            <p:cNvSpPr/>
            <p:nvPr/>
          </p:nvSpPr>
          <p:spPr bwMode="auto">
            <a:xfrm rot="18900000" flipV="1">
              <a:off x="4014541" y="2335786"/>
              <a:ext cx="1114256" cy="1114256"/>
            </a:xfrm>
            <a:prstGeom prst="roundRect">
              <a:avLst>
                <a:gd name="adj" fmla="val 9646"/>
              </a:avLst>
            </a:prstGeom>
            <a:solidFill>
              <a:srgbClr val="EB5353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 defTabSz="685165">
                <a:defRPr/>
              </a:pPr>
              <a:endParaRPr lang="en-US" sz="12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56@|5FFC:16777215|FBC:16777215|LFC:16777215|LBC:16777215"/>
            <p:cNvSpPr/>
            <p:nvPr/>
          </p:nvSpPr>
          <p:spPr bwMode="auto">
            <a:xfrm>
              <a:off x="4352174" y="2708440"/>
              <a:ext cx="498728" cy="407047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685165">
                <a:defRPr/>
              </a:pPr>
              <a:endParaRPr 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279851" y="2333158"/>
              <a:ext cx="1753560" cy="15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6282912" y="2655310"/>
              <a:ext cx="1750499" cy="42958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 最用心的演示，只为你而做。</a:t>
              </a:r>
              <a:endPara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279851" y="4292660"/>
              <a:ext cx="1753560" cy="15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6282912" y="4605121"/>
              <a:ext cx="1750499" cy="42958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 最用心的演示，只为你而做。</a:t>
              </a:r>
              <a:endPara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1048064" y="2333158"/>
              <a:ext cx="1753560" cy="15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2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endPara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1034912" y="2655310"/>
              <a:ext cx="1750499" cy="41705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明白为何出发，就是最好的开始。猪七爷， 最用心的演示，只为你而做。</a:t>
              </a:r>
              <a:endPara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033381" y="4283638"/>
              <a:ext cx="1753560" cy="15137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912495">
                <a:spcBef>
                  <a:spcPct val="20000"/>
                </a:spcBef>
                <a:defRPr/>
              </a:pPr>
              <a:r>
                <a:rPr lang="zh-CN" altLang="en-US" sz="12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endPara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1034912" y="4605121"/>
              <a:ext cx="1750499" cy="42958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明白为何出发，就是最好的开始。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猪七爷</a:t>
              </a:r>
              <a:r>
                <a:rPr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， 最用心的演示，只为你而做。</a:t>
              </a:r>
              <a:endParaRPr lang="en-US" altLang="zh-CN" sz="11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t="495" r="20210" b="3677"/>
          <a:stretch>
            <a:fillRect/>
          </a:stretch>
        </p:blipFill>
        <p:spPr>
          <a:xfrm>
            <a:off x="4621192" y="2220412"/>
            <a:ext cx="2949615" cy="2949615"/>
          </a:xfrm>
          <a:custGeom>
            <a:avLst/>
            <a:gdLst>
              <a:gd name="connsiteX0" fmla="*/ 1474808 w 2949615"/>
              <a:gd name="connsiteY0" fmla="*/ 0 h 2949615"/>
              <a:gd name="connsiteX1" fmla="*/ 2949615 w 2949615"/>
              <a:gd name="connsiteY1" fmla="*/ 1474808 h 2949615"/>
              <a:gd name="connsiteX2" fmla="*/ 1474808 w 2949615"/>
              <a:gd name="connsiteY2" fmla="*/ 2949615 h 2949615"/>
              <a:gd name="connsiteX3" fmla="*/ 0 w 2949615"/>
              <a:gd name="connsiteY3" fmla="*/ 1474808 h 2949615"/>
              <a:gd name="connsiteX4" fmla="*/ 1474808 w 2949615"/>
              <a:gd name="connsiteY4" fmla="*/ 0 h 294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615" h="2949615">
                <a:moveTo>
                  <a:pt x="1474808" y="0"/>
                </a:moveTo>
                <a:cubicBezTo>
                  <a:pt x="2289322" y="0"/>
                  <a:pt x="2949615" y="660294"/>
                  <a:pt x="2949615" y="1474808"/>
                </a:cubicBezTo>
                <a:cubicBezTo>
                  <a:pt x="2949615" y="2289322"/>
                  <a:pt x="2289322" y="2949615"/>
                  <a:pt x="1474808" y="2949615"/>
                </a:cubicBezTo>
                <a:cubicBezTo>
                  <a:pt x="660294" y="2949615"/>
                  <a:pt x="0" y="2289322"/>
                  <a:pt x="0" y="1474808"/>
                </a:cubicBezTo>
                <a:cubicBezTo>
                  <a:pt x="0" y="660294"/>
                  <a:pt x="660294" y="0"/>
                  <a:pt x="1474808" y="0"/>
                </a:cubicBezTo>
                <a:close/>
              </a:path>
            </a:pathLst>
          </a:custGeom>
          <a:ln w="19050">
            <a:solidFill>
              <a:srgbClr val="AB5B2C"/>
            </a:solidFill>
          </a:ln>
        </p:spPr>
      </p:pic>
      <p:cxnSp>
        <p:nvCxnSpPr>
          <p:cNvPr id="6" name="直接连接符 5"/>
          <p:cNvCxnSpPr/>
          <p:nvPr/>
        </p:nvCxnSpPr>
        <p:spPr>
          <a:xfrm>
            <a:off x="4621192" y="3695218"/>
            <a:ext cx="2949615" cy="0"/>
          </a:xfrm>
          <a:prstGeom prst="line">
            <a:avLst/>
          </a:prstGeom>
          <a:ln w="38100">
            <a:solidFill>
              <a:srgbClr val="EB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096000" y="2220410"/>
            <a:ext cx="0" cy="2949615"/>
          </a:xfrm>
          <a:prstGeom prst="line">
            <a:avLst/>
          </a:prstGeom>
          <a:ln w="38100">
            <a:solidFill>
              <a:srgbClr val="EB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475180" y="3695218"/>
            <a:ext cx="2876901" cy="0"/>
          </a:xfrm>
          <a:prstGeom prst="line">
            <a:avLst/>
          </a:prstGeom>
          <a:ln w="12700">
            <a:solidFill>
              <a:srgbClr val="66A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905508" y="3698112"/>
            <a:ext cx="2822328" cy="0"/>
          </a:xfrm>
          <a:prstGeom prst="line">
            <a:avLst/>
          </a:prstGeom>
          <a:ln w="12700">
            <a:solidFill>
              <a:srgbClr val="66A3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2"/>
          <p:cNvSpPr txBox="1"/>
          <p:nvPr/>
        </p:nvSpPr>
        <p:spPr>
          <a:xfrm>
            <a:off x="7921699" y="2704810"/>
            <a:ext cx="2629019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7905508" y="2464499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2" name="TextBox 42"/>
          <p:cNvSpPr txBox="1"/>
          <p:nvPr/>
        </p:nvSpPr>
        <p:spPr>
          <a:xfrm>
            <a:off x="1725657" y="2700751"/>
            <a:ext cx="261848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TextBox 44"/>
          <p:cNvSpPr txBox="1"/>
          <p:nvPr/>
        </p:nvSpPr>
        <p:spPr>
          <a:xfrm>
            <a:off x="2585621" y="2464499"/>
            <a:ext cx="172876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TextBox 42"/>
          <p:cNvSpPr txBox="1"/>
          <p:nvPr/>
        </p:nvSpPr>
        <p:spPr>
          <a:xfrm>
            <a:off x="7921699" y="4536151"/>
            <a:ext cx="2629019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7905508" y="4295840"/>
            <a:ext cx="1231106" cy="24622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1725657" y="4532092"/>
            <a:ext cx="261848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44"/>
          <p:cNvSpPr txBox="1"/>
          <p:nvPr/>
        </p:nvSpPr>
        <p:spPr>
          <a:xfrm>
            <a:off x="2585621" y="4295840"/>
            <a:ext cx="1728760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Shape 103"/>
          <p:cNvSpPr/>
          <p:nvPr/>
        </p:nvSpPr>
        <p:spPr>
          <a:xfrm>
            <a:off x="3925061" y="3679761"/>
            <a:ext cx="959382" cy="1262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01" y="0"/>
                </a:moveTo>
                <a:lnTo>
                  <a:pt x="0" y="3925"/>
                </a:lnTo>
                <a:lnTo>
                  <a:pt x="16435" y="3925"/>
                </a:lnTo>
                <a:lnTo>
                  <a:pt x="16435" y="17675"/>
                </a:lnTo>
                <a:lnTo>
                  <a:pt x="16433" y="17675"/>
                </a:lnTo>
                <a:lnTo>
                  <a:pt x="16433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3569" y="0"/>
                </a:lnTo>
              </a:path>
            </a:pathLst>
          </a:custGeom>
          <a:solidFill>
            <a:srgbClr val="EB535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Shape 104"/>
          <p:cNvSpPr/>
          <p:nvPr/>
        </p:nvSpPr>
        <p:spPr>
          <a:xfrm>
            <a:off x="4589543" y="2219457"/>
            <a:ext cx="3008162" cy="1339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2" y="4740"/>
                </a:moveTo>
                <a:lnTo>
                  <a:pt x="19230" y="21591"/>
                </a:lnTo>
                <a:lnTo>
                  <a:pt x="21600" y="21590"/>
                </a:lnTo>
                <a:lnTo>
                  <a:pt x="10802" y="0"/>
                </a:lnTo>
                <a:lnTo>
                  <a:pt x="0" y="21600"/>
                </a:lnTo>
                <a:lnTo>
                  <a:pt x="2371" y="21599"/>
                </a:lnTo>
                <a:cubicBezTo>
                  <a:pt x="2371" y="21599"/>
                  <a:pt x="10802" y="4740"/>
                  <a:pt x="10802" y="4740"/>
                </a:cubicBezTo>
                <a:close/>
              </a:path>
            </a:pathLst>
          </a:custGeom>
          <a:solidFill>
            <a:srgbClr val="BEDB8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05"/>
          <p:cNvSpPr/>
          <p:nvPr/>
        </p:nvSpPr>
        <p:spPr>
          <a:xfrm>
            <a:off x="7296983" y="3679761"/>
            <a:ext cx="959400" cy="1263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31" y="11"/>
                </a:moveTo>
                <a:lnTo>
                  <a:pt x="0" y="11"/>
                </a:lnTo>
                <a:lnTo>
                  <a:pt x="0" y="21600"/>
                </a:lnTo>
                <a:lnTo>
                  <a:pt x="5164" y="21600"/>
                </a:lnTo>
                <a:lnTo>
                  <a:pt x="5164" y="12704"/>
                </a:lnTo>
                <a:lnTo>
                  <a:pt x="5165" y="12704"/>
                </a:lnTo>
                <a:lnTo>
                  <a:pt x="5165" y="3933"/>
                </a:lnTo>
                <a:lnTo>
                  <a:pt x="21600" y="3933"/>
                </a:lnTo>
                <a:lnTo>
                  <a:pt x="15782" y="0"/>
                </a:lnTo>
              </a:path>
            </a:pathLst>
          </a:custGeom>
          <a:solidFill>
            <a:srgbClr val="EB535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>
              <a:lnSpc>
                <a:spcPct val="100000"/>
              </a:lnSpc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 Placeholder 2"/>
          <p:cNvSpPr txBox="1"/>
          <p:nvPr/>
        </p:nvSpPr>
        <p:spPr>
          <a:xfrm>
            <a:off x="5447370" y="3828015"/>
            <a:ext cx="1411182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TextBox 91"/>
          <p:cNvSpPr txBox="1"/>
          <p:nvPr/>
        </p:nvSpPr>
        <p:spPr>
          <a:xfrm>
            <a:off x="5115203" y="4253407"/>
            <a:ext cx="1951020" cy="553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2910245" y="4083770"/>
            <a:ext cx="149945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91"/>
          <p:cNvSpPr txBox="1"/>
          <p:nvPr/>
        </p:nvSpPr>
        <p:spPr>
          <a:xfrm>
            <a:off x="1730002" y="4480493"/>
            <a:ext cx="267970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7702896" y="4083770"/>
            <a:ext cx="1411182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91"/>
          <p:cNvSpPr txBox="1"/>
          <p:nvPr/>
        </p:nvSpPr>
        <p:spPr>
          <a:xfrm>
            <a:off x="7804680" y="4480493"/>
            <a:ext cx="252822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511824" y="1499416"/>
            <a:ext cx="3168352" cy="3859169"/>
            <a:chOff x="4690526" y="671780"/>
            <a:chExt cx="3168352" cy="3859169"/>
          </a:xfrm>
        </p:grpSpPr>
        <p:grpSp>
          <p:nvGrpSpPr>
            <p:cNvPr id="3" name="组合 2"/>
            <p:cNvGrpSpPr/>
            <p:nvPr/>
          </p:nvGrpSpPr>
          <p:grpSpPr>
            <a:xfrm>
              <a:off x="4690526" y="671780"/>
              <a:ext cx="3168352" cy="3323638"/>
              <a:chOff x="1708786" y="1610888"/>
              <a:chExt cx="3168352" cy="3323638"/>
            </a:xfrm>
          </p:grpSpPr>
          <p:sp>
            <p:nvSpPr>
              <p:cNvPr id="5" name="îš1îḓê"/>
              <p:cNvSpPr/>
              <p:nvPr/>
            </p:nvSpPr>
            <p:spPr bwMode="auto">
              <a:xfrm>
                <a:off x="1708786" y="2334361"/>
                <a:ext cx="3168352" cy="2088232"/>
              </a:xfrm>
              <a:prstGeom prst="rect">
                <a:avLst/>
              </a:prstGeom>
              <a:noFill/>
              <a:ln w="57150">
                <a:solidFill>
                  <a:srgbClr val="192F4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174" y="1610888"/>
                <a:ext cx="3031574" cy="1665730"/>
              </a:xfrm>
              <a:prstGeom prst="rect">
                <a:avLst/>
              </a:prstGeom>
            </p:spPr>
          </p:pic>
          <p:sp>
            <p:nvSpPr>
              <p:cNvPr id="7" name="î$lîḑè"/>
              <p:cNvSpPr/>
              <p:nvPr/>
            </p:nvSpPr>
            <p:spPr>
              <a:xfrm>
                <a:off x="2053511" y="3487976"/>
                <a:ext cx="2478901" cy="144655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normAutofit fontScale="85000" lnSpcReduction="20000"/>
              </a:bodyPr>
              <a:lstStyle/>
              <a:p>
                <a:pPr algn="ctr"/>
                <a:r>
                  <a:rPr lang="en-US" altLang="zh-CN" sz="4700" b="1" spc="300" dirty="0" smtClean="0">
                    <a:solidFill>
                      <a:srgbClr val="0F3E3A"/>
                    </a:solidFill>
                  </a:rPr>
                  <a:t>Part</a:t>
                </a:r>
                <a:endParaRPr lang="en-US" altLang="zh-CN" sz="4700" b="1" spc="300" dirty="0" smtClean="0">
                  <a:solidFill>
                    <a:srgbClr val="0F3E3A"/>
                  </a:solidFill>
                </a:endParaRPr>
              </a:p>
              <a:p>
                <a:pPr algn="ctr"/>
                <a:r>
                  <a:rPr lang="en-US" altLang="zh-CN" sz="7800" b="1" spc="300" dirty="0" smtClean="0">
                    <a:solidFill>
                      <a:srgbClr val="0F3E3A"/>
                    </a:solidFill>
                    <a:latin typeface="华文琥珀" panose="02010800040101010101" pitchFamily="2" charset="-122"/>
                    <a:ea typeface="华文琥珀" panose="02010800040101010101" pitchFamily="2" charset="-122"/>
                  </a:rPr>
                  <a:t>02</a:t>
                </a:r>
                <a:endParaRPr lang="en-US" altLang="zh-CN" sz="7800" b="1" spc="300" dirty="0">
                  <a:solidFill>
                    <a:srgbClr val="0F3E3A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endParaRPr>
              </a:p>
            </p:txBody>
          </p:sp>
        </p:grpSp>
        <p:sp>
          <p:nvSpPr>
            <p:cNvPr id="4" name="ïṣľiḋê"/>
            <p:cNvSpPr txBox="1"/>
            <p:nvPr/>
          </p:nvSpPr>
          <p:spPr>
            <a:xfrm>
              <a:off x="4700600" y="3995418"/>
              <a:ext cx="3148202" cy="535531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点击此处添加标题</a:t>
              </a:r>
              <a:endParaRPr lang="en-US" altLang="zh-CN" sz="2000" b="1" spc="17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00" spc="170" dirty="0" smtClean="0">
                  <a:solidFill>
                    <a:srgbClr val="0F3E3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 can add your title here</a:t>
              </a:r>
              <a:endParaRPr lang="zh-CN" altLang="en-US" sz="1400" spc="170" dirty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Teardrop 7"/>
          <p:cNvSpPr/>
          <p:nvPr/>
        </p:nvSpPr>
        <p:spPr>
          <a:xfrm rot="16200000">
            <a:off x="3019235" y="3629271"/>
            <a:ext cx="1955603" cy="1955604"/>
          </a:xfrm>
          <a:prstGeom prst="teardrop">
            <a:avLst/>
          </a:prstGeom>
          <a:solidFill>
            <a:srgbClr val="EB5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36000" tIns="36000" rIns="10800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ardrop 10"/>
          <p:cNvSpPr/>
          <p:nvPr/>
        </p:nvSpPr>
        <p:spPr>
          <a:xfrm rot="10800000">
            <a:off x="3019234" y="2168865"/>
            <a:ext cx="1391511" cy="1391510"/>
          </a:xfrm>
          <a:prstGeom prst="teardrop">
            <a:avLst/>
          </a:pr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36000" rIns="3600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ardrop 6"/>
          <p:cNvSpPr/>
          <p:nvPr/>
        </p:nvSpPr>
        <p:spPr>
          <a:xfrm>
            <a:off x="1559740" y="3629271"/>
            <a:ext cx="1391511" cy="1391510"/>
          </a:xfrm>
          <a:prstGeom prst="teardrop">
            <a:avLst/>
          </a:prstGeom>
          <a:solidFill>
            <a:srgbClr val="BEDB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Ins="10800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ardrop 8"/>
          <p:cNvSpPr/>
          <p:nvPr/>
        </p:nvSpPr>
        <p:spPr>
          <a:xfrm rot="5400000">
            <a:off x="1552181" y="2182901"/>
            <a:ext cx="1391510" cy="1391511"/>
          </a:xfrm>
          <a:prstGeom prst="teardrop">
            <a:avLst/>
          </a:prstGeom>
          <a:solidFill>
            <a:srgbClr val="EE9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36000" rIns="0"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eeform 52"/>
          <p:cNvSpPr>
            <a:spLocks noEditPoints="1"/>
          </p:cNvSpPr>
          <p:nvPr/>
        </p:nvSpPr>
        <p:spPr bwMode="auto">
          <a:xfrm>
            <a:off x="1969636" y="3981222"/>
            <a:ext cx="571718" cy="61508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42"/>
          <p:cNvSpPr>
            <a:spLocks noEditPoints="1"/>
          </p:cNvSpPr>
          <p:nvPr/>
        </p:nvSpPr>
        <p:spPr bwMode="auto">
          <a:xfrm>
            <a:off x="3685549" y="4288765"/>
            <a:ext cx="622974" cy="536230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178"/>
          <p:cNvSpPr>
            <a:spLocks noEditPoints="1"/>
          </p:cNvSpPr>
          <p:nvPr/>
        </p:nvSpPr>
        <p:spPr bwMode="auto">
          <a:xfrm>
            <a:off x="3403502" y="2644055"/>
            <a:ext cx="622974" cy="4692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86"/>
          <p:cNvSpPr>
            <a:spLocks noEditPoints="1"/>
          </p:cNvSpPr>
          <p:nvPr/>
        </p:nvSpPr>
        <p:spPr bwMode="auto">
          <a:xfrm>
            <a:off x="2042183" y="2548781"/>
            <a:ext cx="426624" cy="717806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72"/>
          <p:cNvSpPr/>
          <p:nvPr/>
        </p:nvSpPr>
        <p:spPr>
          <a:xfrm>
            <a:off x="5992008" y="2215251"/>
            <a:ext cx="1712307" cy="333530"/>
          </a:xfrm>
          <a:prstGeom prst="roundRect">
            <a:avLst>
              <a:gd name="adj" fmla="val 21110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文本框 15"/>
          <p:cNvSpPr txBox="1"/>
          <p:nvPr/>
        </p:nvSpPr>
        <p:spPr>
          <a:xfrm>
            <a:off x="6078029" y="2182901"/>
            <a:ext cx="15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5992008" y="2573386"/>
            <a:ext cx="2076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ounded Rectangle 72"/>
          <p:cNvSpPr/>
          <p:nvPr/>
        </p:nvSpPr>
        <p:spPr>
          <a:xfrm>
            <a:off x="8611383" y="2215251"/>
            <a:ext cx="1712307" cy="333530"/>
          </a:xfrm>
          <a:prstGeom prst="roundRect">
            <a:avLst>
              <a:gd name="adj" fmla="val 21110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文本框 19"/>
          <p:cNvSpPr txBox="1"/>
          <p:nvPr/>
        </p:nvSpPr>
        <p:spPr>
          <a:xfrm>
            <a:off x="8697404" y="2182901"/>
            <a:ext cx="15402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0"/>
          <p:cNvSpPr txBox="1"/>
          <p:nvPr/>
        </p:nvSpPr>
        <p:spPr>
          <a:xfrm>
            <a:off x="8544708" y="2573386"/>
            <a:ext cx="2076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ounded Rectangle 72"/>
          <p:cNvSpPr/>
          <p:nvPr/>
        </p:nvSpPr>
        <p:spPr>
          <a:xfrm>
            <a:off x="5992008" y="4013572"/>
            <a:ext cx="1712307" cy="333530"/>
          </a:xfrm>
          <a:prstGeom prst="roundRect">
            <a:avLst>
              <a:gd name="adj" fmla="val 21110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23"/>
          <p:cNvSpPr txBox="1"/>
          <p:nvPr/>
        </p:nvSpPr>
        <p:spPr>
          <a:xfrm>
            <a:off x="6078029" y="3981222"/>
            <a:ext cx="15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5992008" y="4371707"/>
            <a:ext cx="2076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8611383" y="4013572"/>
            <a:ext cx="1712307" cy="333530"/>
          </a:xfrm>
          <a:prstGeom prst="roundRect">
            <a:avLst>
              <a:gd name="adj" fmla="val 21110"/>
            </a:avLst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8697404" y="3981222"/>
            <a:ext cx="154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8"/>
          <p:cNvSpPr txBox="1"/>
          <p:nvPr/>
        </p:nvSpPr>
        <p:spPr>
          <a:xfrm>
            <a:off x="8544708" y="4371707"/>
            <a:ext cx="20764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明白为何出发，就是最好的开始。猪七爷， 最用心的演示，只为你而做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1475" y="-685003"/>
            <a:ext cx="3722949" cy="20456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6087" y="3378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0F3E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2000" dirty="0">
              <a:solidFill>
                <a:srgbClr val="0F3E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6087" y="558319"/>
            <a:ext cx="270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F3E3A"/>
                </a:solidFill>
              </a:rPr>
              <a:t>You can add your title here</a:t>
            </a:r>
            <a:endParaRPr lang="zh-CN" altLang="en-US" dirty="0">
              <a:solidFill>
                <a:srgbClr val="0F3E3A"/>
              </a:solidFill>
            </a:endParaRPr>
          </a:p>
        </p:txBody>
      </p:sp>
      <p:sp>
        <p:nvSpPr>
          <p:cNvPr id="5" name="CustomText1"/>
          <p:cNvSpPr/>
          <p:nvPr/>
        </p:nvSpPr>
        <p:spPr>
          <a:xfrm>
            <a:off x="5289978" y="3648870"/>
            <a:ext cx="39964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young pioneers, the most diligent demonstration, only for you.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young pioneers, the most diligent demonstration, only for you.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CustomText2"/>
          <p:cNvSpPr/>
          <p:nvPr/>
        </p:nvSpPr>
        <p:spPr>
          <a:xfrm>
            <a:off x="5289978" y="324562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暴雨让整座城市都跌倒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ValueShape"/>
          <p:cNvSpPr/>
          <p:nvPr/>
        </p:nvSpPr>
        <p:spPr bwMode="auto">
          <a:xfrm>
            <a:off x="2905563" y="2330505"/>
            <a:ext cx="2384415" cy="1481311"/>
          </a:xfrm>
          <a:custGeom>
            <a:avLst/>
            <a:gdLst>
              <a:gd name="T0" fmla="*/ 80 w 92"/>
              <a:gd name="T1" fmla="*/ 20 h 57"/>
              <a:gd name="T2" fmla="*/ 60 w 92"/>
              <a:gd name="T3" fmla="*/ 2 h 57"/>
              <a:gd name="T4" fmla="*/ 48 w 92"/>
              <a:gd name="T5" fmla="*/ 7 h 57"/>
              <a:gd name="T6" fmla="*/ 34 w 92"/>
              <a:gd name="T7" fmla="*/ 0 h 57"/>
              <a:gd name="T8" fmla="*/ 16 w 92"/>
              <a:gd name="T9" fmla="*/ 14 h 57"/>
              <a:gd name="T10" fmla="*/ 0 w 92"/>
              <a:gd name="T11" fmla="*/ 31 h 57"/>
              <a:gd name="T12" fmla="*/ 18 w 92"/>
              <a:gd name="T13" fmla="*/ 49 h 57"/>
              <a:gd name="T14" fmla="*/ 24 w 92"/>
              <a:gd name="T15" fmla="*/ 48 h 57"/>
              <a:gd name="T16" fmla="*/ 38 w 92"/>
              <a:gd name="T17" fmla="*/ 55 h 57"/>
              <a:gd name="T18" fmla="*/ 48 w 92"/>
              <a:gd name="T19" fmla="*/ 52 h 57"/>
              <a:gd name="T20" fmla="*/ 60 w 92"/>
              <a:gd name="T21" fmla="*/ 57 h 57"/>
              <a:gd name="T22" fmla="*/ 76 w 92"/>
              <a:gd name="T23" fmla="*/ 47 h 57"/>
              <a:gd name="T24" fmla="*/ 78 w 92"/>
              <a:gd name="T25" fmla="*/ 47 h 57"/>
              <a:gd name="T26" fmla="*/ 92 w 92"/>
              <a:gd name="T27" fmla="*/ 33 h 57"/>
              <a:gd name="T28" fmla="*/ 80 w 92"/>
              <a:gd name="T29" fmla="*/ 20 h 57"/>
              <a:gd name="T30" fmla="*/ 80 w 92"/>
              <a:gd name="T31" fmla="*/ 20 h 57"/>
              <a:gd name="T32" fmla="*/ 80 w 92"/>
              <a:gd name="T33" fmla="*/ 2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" h="57">
                <a:moveTo>
                  <a:pt x="80" y="20"/>
                </a:moveTo>
                <a:cubicBezTo>
                  <a:pt x="78" y="10"/>
                  <a:pt x="70" y="2"/>
                  <a:pt x="60" y="2"/>
                </a:cubicBezTo>
                <a:cubicBezTo>
                  <a:pt x="55" y="2"/>
                  <a:pt x="51" y="4"/>
                  <a:pt x="48" y="7"/>
                </a:cubicBezTo>
                <a:cubicBezTo>
                  <a:pt x="44" y="3"/>
                  <a:pt x="39" y="0"/>
                  <a:pt x="34" y="0"/>
                </a:cubicBezTo>
                <a:cubicBezTo>
                  <a:pt x="25" y="0"/>
                  <a:pt x="18" y="6"/>
                  <a:pt x="16" y="14"/>
                </a:cubicBezTo>
                <a:cubicBezTo>
                  <a:pt x="7" y="14"/>
                  <a:pt x="0" y="22"/>
                  <a:pt x="0" y="31"/>
                </a:cubicBezTo>
                <a:cubicBezTo>
                  <a:pt x="0" y="41"/>
                  <a:pt x="8" y="49"/>
                  <a:pt x="18" y="49"/>
                </a:cubicBezTo>
                <a:cubicBezTo>
                  <a:pt x="20" y="49"/>
                  <a:pt x="22" y="49"/>
                  <a:pt x="24" y="48"/>
                </a:cubicBezTo>
                <a:cubicBezTo>
                  <a:pt x="27" y="52"/>
                  <a:pt x="32" y="55"/>
                  <a:pt x="38" y="55"/>
                </a:cubicBezTo>
                <a:cubicBezTo>
                  <a:pt x="41" y="55"/>
                  <a:pt x="45" y="54"/>
                  <a:pt x="48" y="52"/>
                </a:cubicBezTo>
                <a:cubicBezTo>
                  <a:pt x="51" y="55"/>
                  <a:pt x="55" y="57"/>
                  <a:pt x="60" y="57"/>
                </a:cubicBezTo>
                <a:cubicBezTo>
                  <a:pt x="67" y="57"/>
                  <a:pt x="73" y="53"/>
                  <a:pt x="76" y="47"/>
                </a:cubicBezTo>
                <a:cubicBezTo>
                  <a:pt x="77" y="47"/>
                  <a:pt x="77" y="47"/>
                  <a:pt x="78" y="47"/>
                </a:cubicBezTo>
                <a:cubicBezTo>
                  <a:pt x="86" y="47"/>
                  <a:pt x="92" y="41"/>
                  <a:pt x="92" y="33"/>
                </a:cubicBezTo>
                <a:cubicBezTo>
                  <a:pt x="92" y="26"/>
                  <a:pt x="87" y="20"/>
                  <a:pt x="80" y="20"/>
                </a:cubicBezTo>
                <a:close/>
                <a:moveTo>
                  <a:pt x="80" y="20"/>
                </a:moveTo>
                <a:cubicBezTo>
                  <a:pt x="80" y="20"/>
                  <a:pt x="80" y="20"/>
                  <a:pt x="80" y="20"/>
                </a:cubicBezTo>
              </a:path>
            </a:pathLst>
          </a:custGeom>
          <a:solidFill>
            <a:srgbClr val="BEDB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320405" y="3811816"/>
            <a:ext cx="284514" cy="468072"/>
          </a:xfrm>
          <a:custGeom>
            <a:avLst/>
            <a:gdLst>
              <a:gd name="T0" fmla="*/ 5 w 11"/>
              <a:gd name="T1" fmla="*/ 0 h 18"/>
              <a:gd name="T2" fmla="*/ 0 w 11"/>
              <a:gd name="T3" fmla="*/ 12 h 18"/>
              <a:gd name="T4" fmla="*/ 5 w 11"/>
              <a:gd name="T5" fmla="*/ 18 h 18"/>
              <a:gd name="T6" fmla="*/ 11 w 11"/>
              <a:gd name="T7" fmla="*/ 12 h 18"/>
              <a:gd name="T8" fmla="*/ 5 w 11"/>
              <a:gd name="T9" fmla="*/ 0 h 18"/>
              <a:gd name="T10" fmla="*/ 5 w 11"/>
              <a:gd name="T11" fmla="*/ 0 h 18"/>
              <a:gd name="T12" fmla="*/ 5 w 11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8">
                <a:moveTo>
                  <a:pt x="5" y="0"/>
                </a:moveTo>
                <a:cubicBezTo>
                  <a:pt x="5" y="0"/>
                  <a:pt x="0" y="9"/>
                  <a:pt x="0" y="12"/>
                </a:cubicBezTo>
                <a:cubicBezTo>
                  <a:pt x="0" y="15"/>
                  <a:pt x="2" y="18"/>
                  <a:pt x="5" y="18"/>
                </a:cubicBezTo>
                <a:cubicBezTo>
                  <a:pt x="8" y="18"/>
                  <a:pt x="11" y="15"/>
                  <a:pt x="11" y="12"/>
                </a:cubicBezTo>
                <a:cubicBezTo>
                  <a:pt x="11" y="9"/>
                  <a:pt x="5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6BBBC7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3683849" y="4149562"/>
            <a:ext cx="284514" cy="440539"/>
          </a:xfrm>
          <a:custGeom>
            <a:avLst/>
            <a:gdLst>
              <a:gd name="T0" fmla="*/ 0 w 11"/>
              <a:gd name="T1" fmla="*/ 12 h 17"/>
              <a:gd name="T2" fmla="*/ 5 w 11"/>
              <a:gd name="T3" fmla="*/ 17 h 17"/>
              <a:gd name="T4" fmla="*/ 11 w 11"/>
              <a:gd name="T5" fmla="*/ 12 h 17"/>
              <a:gd name="T6" fmla="*/ 5 w 11"/>
              <a:gd name="T7" fmla="*/ 0 h 17"/>
              <a:gd name="T8" fmla="*/ 0 w 11"/>
              <a:gd name="T9" fmla="*/ 12 h 17"/>
              <a:gd name="T10" fmla="*/ 0 w 11"/>
              <a:gd name="T11" fmla="*/ 12 h 17"/>
              <a:gd name="T12" fmla="*/ 0 w 11"/>
              <a:gd name="T1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7">
                <a:moveTo>
                  <a:pt x="0" y="12"/>
                </a:moveTo>
                <a:cubicBezTo>
                  <a:pt x="0" y="15"/>
                  <a:pt x="2" y="17"/>
                  <a:pt x="5" y="17"/>
                </a:cubicBezTo>
                <a:cubicBezTo>
                  <a:pt x="8" y="17"/>
                  <a:pt x="11" y="15"/>
                  <a:pt x="11" y="12"/>
                </a:cubicBezTo>
                <a:cubicBezTo>
                  <a:pt x="11" y="9"/>
                  <a:pt x="5" y="0"/>
                  <a:pt x="5" y="0"/>
                </a:cubicBezTo>
                <a:cubicBezTo>
                  <a:pt x="5" y="0"/>
                  <a:pt x="0" y="9"/>
                  <a:pt x="0" y="12"/>
                </a:cubicBezTo>
                <a:close/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</a:path>
            </a:pathLst>
          </a:custGeom>
          <a:solidFill>
            <a:srgbClr val="6BBBC7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045458" y="3811816"/>
            <a:ext cx="284514" cy="468072"/>
          </a:xfrm>
          <a:custGeom>
            <a:avLst/>
            <a:gdLst>
              <a:gd name="T0" fmla="*/ 5 w 11"/>
              <a:gd name="T1" fmla="*/ 0 h 18"/>
              <a:gd name="T2" fmla="*/ 0 w 11"/>
              <a:gd name="T3" fmla="*/ 12 h 18"/>
              <a:gd name="T4" fmla="*/ 5 w 11"/>
              <a:gd name="T5" fmla="*/ 18 h 18"/>
              <a:gd name="T6" fmla="*/ 11 w 11"/>
              <a:gd name="T7" fmla="*/ 12 h 18"/>
              <a:gd name="T8" fmla="*/ 5 w 11"/>
              <a:gd name="T9" fmla="*/ 0 h 18"/>
              <a:gd name="T10" fmla="*/ 5 w 11"/>
              <a:gd name="T11" fmla="*/ 0 h 18"/>
              <a:gd name="T12" fmla="*/ 5 w 11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8">
                <a:moveTo>
                  <a:pt x="5" y="0"/>
                </a:moveTo>
                <a:cubicBezTo>
                  <a:pt x="5" y="0"/>
                  <a:pt x="0" y="9"/>
                  <a:pt x="0" y="12"/>
                </a:cubicBezTo>
                <a:cubicBezTo>
                  <a:pt x="0" y="15"/>
                  <a:pt x="2" y="18"/>
                  <a:pt x="5" y="18"/>
                </a:cubicBezTo>
                <a:cubicBezTo>
                  <a:pt x="8" y="18"/>
                  <a:pt x="11" y="15"/>
                  <a:pt x="11" y="12"/>
                </a:cubicBezTo>
                <a:cubicBezTo>
                  <a:pt x="11" y="9"/>
                  <a:pt x="5" y="0"/>
                  <a:pt x="5" y="0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</a:path>
            </a:pathLst>
          </a:custGeom>
          <a:solidFill>
            <a:srgbClr val="6BBBC7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Freeform 9"/>
          <p:cNvSpPr/>
          <p:nvPr/>
        </p:nvSpPr>
        <p:spPr bwMode="auto">
          <a:xfrm>
            <a:off x="4408902" y="4149562"/>
            <a:ext cx="284514" cy="440539"/>
          </a:xfrm>
          <a:custGeom>
            <a:avLst/>
            <a:gdLst>
              <a:gd name="T0" fmla="*/ 0 w 11"/>
              <a:gd name="T1" fmla="*/ 12 h 17"/>
              <a:gd name="T2" fmla="*/ 5 w 11"/>
              <a:gd name="T3" fmla="*/ 17 h 17"/>
              <a:gd name="T4" fmla="*/ 11 w 11"/>
              <a:gd name="T5" fmla="*/ 12 h 17"/>
              <a:gd name="T6" fmla="*/ 5 w 11"/>
              <a:gd name="T7" fmla="*/ 0 h 17"/>
              <a:gd name="T8" fmla="*/ 0 w 11"/>
              <a:gd name="T9" fmla="*/ 12 h 17"/>
              <a:gd name="T10" fmla="*/ 0 w 11"/>
              <a:gd name="T11" fmla="*/ 12 h 17"/>
              <a:gd name="T12" fmla="*/ 0 w 11"/>
              <a:gd name="T13" fmla="*/ 1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7">
                <a:moveTo>
                  <a:pt x="0" y="12"/>
                </a:moveTo>
                <a:cubicBezTo>
                  <a:pt x="0" y="15"/>
                  <a:pt x="2" y="17"/>
                  <a:pt x="5" y="17"/>
                </a:cubicBezTo>
                <a:cubicBezTo>
                  <a:pt x="8" y="17"/>
                  <a:pt x="11" y="15"/>
                  <a:pt x="11" y="12"/>
                </a:cubicBezTo>
                <a:cubicBezTo>
                  <a:pt x="11" y="9"/>
                  <a:pt x="5" y="0"/>
                  <a:pt x="5" y="0"/>
                </a:cubicBezTo>
                <a:cubicBezTo>
                  <a:pt x="5" y="0"/>
                  <a:pt x="0" y="9"/>
                  <a:pt x="0" y="12"/>
                </a:cubicBezTo>
                <a:close/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</a:path>
            </a:pathLst>
          </a:custGeom>
          <a:solidFill>
            <a:srgbClr val="6BBBC7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reeform 10"/>
          <p:cNvSpPr/>
          <p:nvPr/>
        </p:nvSpPr>
        <p:spPr bwMode="auto">
          <a:xfrm>
            <a:off x="4693416" y="3811816"/>
            <a:ext cx="286350" cy="468072"/>
          </a:xfrm>
          <a:custGeom>
            <a:avLst/>
            <a:gdLst>
              <a:gd name="T0" fmla="*/ 0 w 11"/>
              <a:gd name="T1" fmla="*/ 12 h 18"/>
              <a:gd name="T2" fmla="*/ 5 w 11"/>
              <a:gd name="T3" fmla="*/ 18 h 18"/>
              <a:gd name="T4" fmla="*/ 11 w 11"/>
              <a:gd name="T5" fmla="*/ 12 h 18"/>
              <a:gd name="T6" fmla="*/ 5 w 11"/>
              <a:gd name="T7" fmla="*/ 0 h 18"/>
              <a:gd name="T8" fmla="*/ 0 w 11"/>
              <a:gd name="T9" fmla="*/ 12 h 18"/>
              <a:gd name="T10" fmla="*/ 0 w 11"/>
              <a:gd name="T11" fmla="*/ 12 h 18"/>
              <a:gd name="T12" fmla="*/ 0 w 11"/>
              <a:gd name="T13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8">
                <a:moveTo>
                  <a:pt x="0" y="12"/>
                </a:moveTo>
                <a:cubicBezTo>
                  <a:pt x="0" y="15"/>
                  <a:pt x="2" y="18"/>
                  <a:pt x="5" y="18"/>
                </a:cubicBezTo>
                <a:cubicBezTo>
                  <a:pt x="8" y="18"/>
                  <a:pt x="11" y="15"/>
                  <a:pt x="11" y="12"/>
                </a:cubicBezTo>
                <a:cubicBezTo>
                  <a:pt x="11" y="9"/>
                  <a:pt x="5" y="0"/>
                  <a:pt x="5" y="0"/>
                </a:cubicBezTo>
                <a:cubicBezTo>
                  <a:pt x="5" y="0"/>
                  <a:pt x="0" y="9"/>
                  <a:pt x="0" y="12"/>
                </a:cubicBezTo>
                <a:close/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</a:path>
            </a:pathLst>
          </a:custGeom>
          <a:solidFill>
            <a:srgbClr val="6BBBC7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ValueText"/>
          <p:cNvSpPr/>
          <p:nvPr/>
        </p:nvSpPr>
        <p:spPr bwMode="auto">
          <a:xfrm>
            <a:off x="5289978" y="2267899"/>
            <a:ext cx="804729" cy="803261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05ABC0">
                <a:alpha val="52000"/>
              </a:srgbClr>
            </a:solidFill>
          </a:ln>
          <a:effectLst/>
        </p:spPr>
        <p:txBody>
          <a:bodyPr wrap="none" lIns="19050" tIns="19050" rIns="19050" bIns="19050" anchor="ctr"/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51%</a:t>
            </a:r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</a:endParaRPr>
          </a:p>
        </p:txBody>
      </p:sp>
      <p:cxnSp>
        <p:nvCxnSpPr>
          <p:cNvPr id="14" name="ExtraShape"/>
          <p:cNvCxnSpPr/>
          <p:nvPr/>
        </p:nvCxnSpPr>
        <p:spPr>
          <a:xfrm>
            <a:off x="5343525" y="3684604"/>
            <a:ext cx="3844597" cy="0"/>
          </a:xfrm>
          <a:prstGeom prst="line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2505</Words>
  <Application>WPS 演示</Application>
  <PresentationFormat>宽屏</PresentationFormat>
  <Paragraphs>289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Impact</vt:lpstr>
      <vt:lpstr>华文琥珀</vt:lpstr>
      <vt:lpstr>Kontrapunkt Bob Bold</vt:lpstr>
      <vt:lpstr>Helvetica Light</vt:lpstr>
      <vt:lpstr>Bebas Neue</vt:lpstr>
      <vt:lpstr>Adobe Arabic</vt:lpstr>
      <vt:lpstr>Calibri</vt:lpstr>
      <vt:lpstr>方正兰亭超细黑简体</vt:lpstr>
      <vt:lpstr>华文行楷</vt:lpstr>
      <vt:lpstr>华文中宋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肖燕惠</dc:creator>
  <cp:lastModifiedBy>Moment123</cp:lastModifiedBy>
  <cp:revision>15</cp:revision>
  <dcterms:created xsi:type="dcterms:W3CDTF">2017-12-07T08:12:00Z</dcterms:created>
  <dcterms:modified xsi:type="dcterms:W3CDTF">2017-12-17T13:13:18Z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